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aveSubsetFonts="1">
  <p:sldMasterIdLst>
    <p:sldMasterId id="2147483648" r:id="rId1"/>
    <p:sldMasterId id="2147484101" r:id="rId2"/>
  </p:sldMasterIdLst>
  <p:notesMasterIdLst>
    <p:notesMasterId r:id="rId90"/>
  </p:notesMasterIdLst>
  <p:handoutMasterIdLst>
    <p:handoutMasterId r:id="rId91"/>
  </p:handoutMasterIdLst>
  <p:sldIdLst>
    <p:sldId id="443" r:id="rId3"/>
    <p:sldId id="1229" r:id="rId4"/>
    <p:sldId id="445" r:id="rId5"/>
    <p:sldId id="446" r:id="rId6"/>
    <p:sldId id="1222" r:id="rId7"/>
    <p:sldId id="1223" r:id="rId8"/>
    <p:sldId id="1228" r:id="rId9"/>
    <p:sldId id="1227" r:id="rId10"/>
    <p:sldId id="1224" r:id="rId11"/>
    <p:sldId id="1221" r:id="rId12"/>
    <p:sldId id="1225" r:id="rId13"/>
    <p:sldId id="1226" r:id="rId14"/>
    <p:sldId id="791" r:id="rId15"/>
    <p:sldId id="1220" r:id="rId16"/>
    <p:sldId id="800" r:id="rId17"/>
    <p:sldId id="815" r:id="rId18"/>
    <p:sldId id="792" r:id="rId19"/>
    <p:sldId id="801" r:id="rId20"/>
    <p:sldId id="793" r:id="rId21"/>
    <p:sldId id="794" r:id="rId22"/>
    <p:sldId id="687" r:id="rId23"/>
    <p:sldId id="691" r:id="rId24"/>
    <p:sldId id="663" r:id="rId25"/>
    <p:sldId id="795" r:id="rId26"/>
    <p:sldId id="796" r:id="rId27"/>
    <p:sldId id="797" r:id="rId28"/>
    <p:sldId id="798" r:id="rId29"/>
    <p:sldId id="799" r:id="rId30"/>
    <p:sldId id="802" r:id="rId31"/>
    <p:sldId id="684" r:id="rId32"/>
    <p:sldId id="690" r:id="rId33"/>
    <p:sldId id="1236" r:id="rId34"/>
    <p:sldId id="685" r:id="rId35"/>
    <p:sldId id="693" r:id="rId36"/>
    <p:sldId id="726" r:id="rId37"/>
    <p:sldId id="727" r:id="rId38"/>
    <p:sldId id="694" r:id="rId39"/>
    <p:sldId id="695" r:id="rId40"/>
    <p:sldId id="1234" r:id="rId41"/>
    <p:sldId id="728" r:id="rId42"/>
    <p:sldId id="1232" r:id="rId43"/>
    <p:sldId id="1237" r:id="rId44"/>
    <p:sldId id="692" r:id="rId45"/>
    <p:sldId id="1166" r:id="rId46"/>
    <p:sldId id="705" r:id="rId47"/>
    <p:sldId id="706" r:id="rId48"/>
    <p:sldId id="708" r:id="rId49"/>
    <p:sldId id="1235" r:id="rId50"/>
    <p:sldId id="804" r:id="rId51"/>
    <p:sldId id="1230" r:id="rId52"/>
    <p:sldId id="736" r:id="rId53"/>
    <p:sldId id="697" r:id="rId54"/>
    <p:sldId id="729" r:id="rId55"/>
    <p:sldId id="704" r:id="rId56"/>
    <p:sldId id="1156" r:id="rId57"/>
    <p:sldId id="701" r:id="rId58"/>
    <p:sldId id="769" r:id="rId59"/>
    <p:sldId id="770" r:id="rId60"/>
    <p:sldId id="771" r:id="rId61"/>
    <p:sldId id="772" r:id="rId62"/>
    <p:sldId id="773" r:id="rId63"/>
    <p:sldId id="775" r:id="rId64"/>
    <p:sldId id="776" r:id="rId65"/>
    <p:sldId id="777" r:id="rId66"/>
    <p:sldId id="778" r:id="rId67"/>
    <p:sldId id="780" r:id="rId68"/>
    <p:sldId id="781" r:id="rId69"/>
    <p:sldId id="785" r:id="rId70"/>
    <p:sldId id="790" r:id="rId71"/>
    <p:sldId id="782" r:id="rId72"/>
    <p:sldId id="762" r:id="rId73"/>
    <p:sldId id="760" r:id="rId74"/>
    <p:sldId id="761" r:id="rId75"/>
    <p:sldId id="811" r:id="rId76"/>
    <p:sldId id="711" r:id="rId77"/>
    <p:sldId id="735" r:id="rId78"/>
    <p:sldId id="713" r:id="rId79"/>
    <p:sldId id="714" r:id="rId80"/>
    <p:sldId id="715" r:id="rId81"/>
    <p:sldId id="1238" r:id="rId82"/>
    <p:sldId id="1239" r:id="rId83"/>
    <p:sldId id="716" r:id="rId84"/>
    <p:sldId id="717" r:id="rId85"/>
    <p:sldId id="718" r:id="rId86"/>
    <p:sldId id="659" r:id="rId87"/>
    <p:sldId id="1231" r:id="rId88"/>
    <p:sldId id="660" r:id="rId89"/>
  </p:sldIdLst>
  <p:sldSz cx="9144000" cy="6858000" type="screen4x3"/>
  <p:notesSz cx="6797675" cy="9926638"/>
  <p:defaultTextStyle>
    <a:defPPr>
      <a:defRPr lang="en-GB"/>
    </a:defPPr>
    <a:lvl1pPr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1pPr>
    <a:lvl2pPr marL="4572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2pPr>
    <a:lvl3pPr marL="9144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3pPr>
    <a:lvl4pPr marL="13716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4pPr>
    <a:lvl5pPr marL="18288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5pPr>
    <a:lvl6pPr marL="2286000" algn="l" defTabSz="914400" rtl="0" eaLnBrk="1" latinLnBrk="0" hangingPunct="1">
      <a:defRPr kern="1200">
        <a:solidFill>
          <a:schemeClr val="tx1"/>
        </a:solidFill>
        <a:latin typeface="Arial" panose="020B0604020202020204" pitchFamily="34" charset="0"/>
        <a:ea typeface="+mn-ea"/>
        <a:cs typeface="+mn-cs"/>
      </a:defRPr>
    </a:lvl6pPr>
    <a:lvl7pPr marL="2743200" algn="l" defTabSz="914400" rtl="0" eaLnBrk="1" latinLnBrk="0" hangingPunct="1">
      <a:defRPr kern="1200">
        <a:solidFill>
          <a:schemeClr val="tx1"/>
        </a:solidFill>
        <a:latin typeface="Arial" panose="020B0604020202020204" pitchFamily="34" charset="0"/>
        <a:ea typeface="+mn-ea"/>
        <a:cs typeface="+mn-cs"/>
      </a:defRPr>
    </a:lvl7pPr>
    <a:lvl8pPr marL="3200400" algn="l" defTabSz="914400" rtl="0" eaLnBrk="1" latinLnBrk="0" hangingPunct="1">
      <a:defRPr kern="1200">
        <a:solidFill>
          <a:schemeClr val="tx1"/>
        </a:solidFill>
        <a:latin typeface="Arial" panose="020B0604020202020204" pitchFamily="34" charset="0"/>
        <a:ea typeface="+mn-ea"/>
        <a:cs typeface="+mn-cs"/>
      </a:defRPr>
    </a:lvl8pPr>
    <a:lvl9pPr marL="3657600" algn="l" defTabSz="914400" rtl="0" eaLnBrk="1" latinLnBrk="0" hangingPunct="1">
      <a:defRPr kern="1200">
        <a:solidFill>
          <a:schemeClr val="tx1"/>
        </a:solidFill>
        <a:latin typeface="Arial" panose="020B0604020202020204" pitchFamily="34"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3127">
          <p15:clr>
            <a:srgbClr val="A4A3A4"/>
          </p15:clr>
        </p15:guide>
        <p15:guide id="2" pos="214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chemeClr val="tx1"/>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0"/>
      </p:ext>
    </p:extLst>
  </p:showPr>
  <p:clrMru>
    <a:srgbClr val="B7E4EB"/>
    <a:srgbClr val="4187C7"/>
    <a:srgbClr val="008000"/>
    <a:srgbClr val="006600"/>
    <a:srgbClr val="99FF99"/>
    <a:srgbClr val="00070C"/>
    <a:srgbClr val="EDD469"/>
    <a:srgbClr val="F3E29B"/>
    <a:srgbClr val="0033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C083E6E3-FA7D-4D7B-A595-EF9225AFEA82}" styleName="Light Style 1 - Accent 3">
    <a:wholeTbl>
      <a:tcTxStyle>
        <a:fontRef idx="minor">
          <a:scrgbClr r="0" g="0" b="0"/>
        </a:fontRef>
        <a:schemeClr val="tx1"/>
      </a:tcTxStyle>
      <a:tcStyle>
        <a:tcBdr>
          <a:left>
            <a:ln>
              <a:noFill/>
            </a:ln>
          </a:left>
          <a:right>
            <a:ln>
              <a:noFill/>
            </a:ln>
          </a:right>
          <a:top>
            <a:ln w="12700" cmpd="sng">
              <a:solidFill>
                <a:schemeClr val="accent3"/>
              </a:solidFill>
            </a:ln>
          </a:top>
          <a:bottom>
            <a:ln w="12700" cmpd="sng">
              <a:solidFill>
                <a:schemeClr val="accent3"/>
              </a:solidFill>
            </a:ln>
          </a:bottom>
          <a:insideH>
            <a:ln>
              <a:noFill/>
            </a:ln>
          </a:insideH>
          <a:insideV>
            <a:ln>
              <a:noFill/>
            </a:ln>
          </a:insideV>
        </a:tcBdr>
        <a:fill>
          <a:noFill/>
        </a:fill>
      </a:tcStyle>
    </a:wholeTbl>
    <a:band1H>
      <a:tcStyle>
        <a:tcBdr/>
        <a:fill>
          <a:solidFill>
            <a:schemeClr val="accent3">
              <a:alpha val="20000"/>
            </a:schemeClr>
          </a:solidFill>
        </a:fill>
      </a:tcStyle>
    </a:band1H>
    <a:band2H>
      <a:tcStyle>
        <a:tcBdr/>
      </a:tcStyle>
    </a:band2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12700" cmpd="sng">
              <a:solidFill>
                <a:schemeClr val="accent3"/>
              </a:solidFill>
            </a:ln>
          </a:top>
        </a:tcBdr>
        <a:fill>
          <a:noFill/>
        </a:fill>
      </a:tcStyle>
    </a:lastRow>
    <a:firstRow>
      <a:tcTxStyle b="on"/>
      <a:tcStyle>
        <a:tcBdr>
          <a:bottom>
            <a:ln w="12700" cmpd="sng">
              <a:solidFill>
                <a:schemeClr val="accent3"/>
              </a:solidFill>
            </a:ln>
          </a:bottom>
        </a:tcBdr>
        <a:fill>
          <a:noFill/>
        </a:fill>
      </a:tcStyle>
    </a:firstRow>
  </a:tblStyle>
  <a:tblStyle styleId="{EB344D84-9AFB-497E-A393-DC336BA19D2E}" styleName="Medium Style 3 - Accent 3">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3"/>
          </a:solidFill>
        </a:fill>
      </a:tcStyle>
    </a:lastCol>
    <a:firstCol>
      <a:tcTxStyle b="on">
        <a:fontRef idx="minor">
          <a:scrgbClr r="0" g="0" b="0"/>
        </a:fontRef>
        <a:schemeClr val="lt1"/>
      </a:tcTxStyle>
      <a:tcStyle>
        <a:tcBdr/>
        <a:fill>
          <a:solidFill>
            <a:schemeClr val="accent3"/>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3"/>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SorterView">
  <p:normalViewPr>
    <p:restoredLeft sz="9969" autoAdjust="0"/>
    <p:restoredTop sz="99846" autoAdjust="0"/>
  </p:normalViewPr>
  <p:slideViewPr>
    <p:cSldViewPr snapToGrid="0" snapToObjects="1">
      <p:cViewPr>
        <p:scale>
          <a:sx n="64" d="100"/>
          <a:sy n="64" d="100"/>
        </p:scale>
        <p:origin x="1556" y="92"/>
      </p:cViewPr>
      <p:guideLst>
        <p:guide orient="horz" pos="2160"/>
        <p:guide pos="2880"/>
      </p:guideLst>
    </p:cSldViewPr>
  </p:slideViewPr>
  <p:notesTextViewPr>
    <p:cViewPr>
      <p:scale>
        <a:sx n="100" d="100"/>
        <a:sy n="100" d="100"/>
      </p:scale>
      <p:origin x="0" y="0"/>
    </p:cViewPr>
  </p:notesTextViewPr>
  <p:sorterViewPr>
    <p:cViewPr>
      <p:scale>
        <a:sx n="145" d="100"/>
        <a:sy n="145" d="100"/>
      </p:scale>
      <p:origin x="0" y="-51820"/>
    </p:cViewPr>
  </p:sorterViewPr>
  <p:notesViewPr>
    <p:cSldViewPr snapToGrid="0" snapToObjects="1">
      <p:cViewPr>
        <p:scale>
          <a:sx n="125" d="100"/>
          <a:sy n="125" d="100"/>
        </p:scale>
        <p:origin x="1112" y="-4912"/>
      </p:cViewPr>
      <p:guideLst>
        <p:guide orient="horz" pos="3127"/>
        <p:guide pos="2140"/>
      </p:guideLst>
    </p:cSldViewPr>
  </p:notes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4.xml"/><Relationship Id="rId21" Type="http://schemas.openxmlformats.org/officeDocument/2006/relationships/slide" Target="slides/slide19.xml"/><Relationship Id="rId42" Type="http://schemas.openxmlformats.org/officeDocument/2006/relationships/slide" Target="slides/slide40.xml"/><Relationship Id="rId47" Type="http://schemas.openxmlformats.org/officeDocument/2006/relationships/slide" Target="slides/slide45.xml"/><Relationship Id="rId63" Type="http://schemas.openxmlformats.org/officeDocument/2006/relationships/slide" Target="slides/slide61.xml"/><Relationship Id="rId68" Type="http://schemas.openxmlformats.org/officeDocument/2006/relationships/slide" Target="slides/slide66.xml"/><Relationship Id="rId84" Type="http://schemas.openxmlformats.org/officeDocument/2006/relationships/slide" Target="slides/slide82.xml"/><Relationship Id="rId89" Type="http://schemas.openxmlformats.org/officeDocument/2006/relationships/slide" Target="slides/slide87.xml"/><Relationship Id="rId16" Type="http://schemas.openxmlformats.org/officeDocument/2006/relationships/slide" Target="slides/slide14.xml"/><Relationship Id="rId11" Type="http://schemas.openxmlformats.org/officeDocument/2006/relationships/slide" Target="slides/slide9.xml"/><Relationship Id="rId32" Type="http://schemas.openxmlformats.org/officeDocument/2006/relationships/slide" Target="slides/slide30.xml"/><Relationship Id="rId37" Type="http://schemas.openxmlformats.org/officeDocument/2006/relationships/slide" Target="slides/slide35.xml"/><Relationship Id="rId53" Type="http://schemas.openxmlformats.org/officeDocument/2006/relationships/slide" Target="slides/slide51.xml"/><Relationship Id="rId58" Type="http://schemas.openxmlformats.org/officeDocument/2006/relationships/slide" Target="slides/slide56.xml"/><Relationship Id="rId74" Type="http://schemas.openxmlformats.org/officeDocument/2006/relationships/slide" Target="slides/slide72.xml"/><Relationship Id="rId79" Type="http://schemas.openxmlformats.org/officeDocument/2006/relationships/slide" Target="slides/slide77.xml"/><Relationship Id="rId5" Type="http://schemas.openxmlformats.org/officeDocument/2006/relationships/slide" Target="slides/slide3.xml"/><Relationship Id="rId90" Type="http://schemas.openxmlformats.org/officeDocument/2006/relationships/notesMaster" Target="notesMasters/notesMaster1.xml"/><Relationship Id="rId95" Type="http://schemas.openxmlformats.org/officeDocument/2006/relationships/tableStyles" Target="tableStyles.xml"/><Relationship Id="rId22" Type="http://schemas.openxmlformats.org/officeDocument/2006/relationships/slide" Target="slides/slide20.xml"/><Relationship Id="rId27" Type="http://schemas.openxmlformats.org/officeDocument/2006/relationships/slide" Target="slides/slide25.xml"/><Relationship Id="rId43" Type="http://schemas.openxmlformats.org/officeDocument/2006/relationships/slide" Target="slides/slide41.xml"/><Relationship Id="rId48" Type="http://schemas.openxmlformats.org/officeDocument/2006/relationships/slide" Target="slides/slide46.xml"/><Relationship Id="rId64" Type="http://schemas.openxmlformats.org/officeDocument/2006/relationships/slide" Target="slides/slide62.xml"/><Relationship Id="rId69" Type="http://schemas.openxmlformats.org/officeDocument/2006/relationships/slide" Target="slides/slide67.xml"/><Relationship Id="rId8" Type="http://schemas.openxmlformats.org/officeDocument/2006/relationships/slide" Target="slides/slide6.xml"/><Relationship Id="rId51" Type="http://schemas.openxmlformats.org/officeDocument/2006/relationships/slide" Target="slides/slide49.xml"/><Relationship Id="rId72" Type="http://schemas.openxmlformats.org/officeDocument/2006/relationships/slide" Target="slides/slide70.xml"/><Relationship Id="rId80" Type="http://schemas.openxmlformats.org/officeDocument/2006/relationships/slide" Target="slides/slide78.xml"/><Relationship Id="rId85" Type="http://schemas.openxmlformats.org/officeDocument/2006/relationships/slide" Target="slides/slide83.xml"/><Relationship Id="rId93" Type="http://schemas.openxmlformats.org/officeDocument/2006/relationships/viewProps" Target="viewProps.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slide" Target="slides/slide44.xml"/><Relationship Id="rId59" Type="http://schemas.openxmlformats.org/officeDocument/2006/relationships/slide" Target="slides/slide57.xml"/><Relationship Id="rId67" Type="http://schemas.openxmlformats.org/officeDocument/2006/relationships/slide" Target="slides/slide65.xml"/><Relationship Id="rId20" Type="http://schemas.openxmlformats.org/officeDocument/2006/relationships/slide" Target="slides/slide18.xml"/><Relationship Id="rId41" Type="http://schemas.openxmlformats.org/officeDocument/2006/relationships/slide" Target="slides/slide39.xml"/><Relationship Id="rId54" Type="http://schemas.openxmlformats.org/officeDocument/2006/relationships/slide" Target="slides/slide52.xml"/><Relationship Id="rId62" Type="http://schemas.openxmlformats.org/officeDocument/2006/relationships/slide" Target="slides/slide60.xml"/><Relationship Id="rId70" Type="http://schemas.openxmlformats.org/officeDocument/2006/relationships/slide" Target="slides/slide68.xml"/><Relationship Id="rId75" Type="http://schemas.openxmlformats.org/officeDocument/2006/relationships/slide" Target="slides/slide73.xml"/><Relationship Id="rId83" Type="http://schemas.openxmlformats.org/officeDocument/2006/relationships/slide" Target="slides/slide81.xml"/><Relationship Id="rId88" Type="http://schemas.openxmlformats.org/officeDocument/2006/relationships/slide" Target="slides/slide86.xml"/><Relationship Id="rId91" Type="http://schemas.openxmlformats.org/officeDocument/2006/relationships/handoutMaster" Target="handoutMasters/handoutMaster1.xml"/><Relationship Id="rId1" Type="http://schemas.openxmlformats.org/officeDocument/2006/relationships/slideMaster" Target="slideMasters/slideMaster1.xml"/><Relationship Id="rId6" Type="http://schemas.openxmlformats.org/officeDocument/2006/relationships/slide" Target="slides/slide4.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slide" Target="slides/slide47.xml"/><Relationship Id="rId57" Type="http://schemas.openxmlformats.org/officeDocument/2006/relationships/slide" Target="slides/slide55.xml"/><Relationship Id="rId10" Type="http://schemas.openxmlformats.org/officeDocument/2006/relationships/slide" Target="slides/slide8.xml"/><Relationship Id="rId31" Type="http://schemas.openxmlformats.org/officeDocument/2006/relationships/slide" Target="slides/slide29.xml"/><Relationship Id="rId44" Type="http://schemas.openxmlformats.org/officeDocument/2006/relationships/slide" Target="slides/slide42.xml"/><Relationship Id="rId52" Type="http://schemas.openxmlformats.org/officeDocument/2006/relationships/slide" Target="slides/slide50.xml"/><Relationship Id="rId60" Type="http://schemas.openxmlformats.org/officeDocument/2006/relationships/slide" Target="slides/slide58.xml"/><Relationship Id="rId65" Type="http://schemas.openxmlformats.org/officeDocument/2006/relationships/slide" Target="slides/slide63.xml"/><Relationship Id="rId73" Type="http://schemas.openxmlformats.org/officeDocument/2006/relationships/slide" Target="slides/slide71.xml"/><Relationship Id="rId78" Type="http://schemas.openxmlformats.org/officeDocument/2006/relationships/slide" Target="slides/slide76.xml"/><Relationship Id="rId81" Type="http://schemas.openxmlformats.org/officeDocument/2006/relationships/slide" Target="slides/slide79.xml"/><Relationship Id="rId86" Type="http://schemas.openxmlformats.org/officeDocument/2006/relationships/slide" Target="slides/slide84.xml"/><Relationship Id="rId94" Type="http://schemas.openxmlformats.org/officeDocument/2006/relationships/theme" Target="theme/theme1.xml"/><Relationship Id="rId4" Type="http://schemas.openxmlformats.org/officeDocument/2006/relationships/slide" Target="slides/slide2.xml"/><Relationship Id="rId9" Type="http://schemas.openxmlformats.org/officeDocument/2006/relationships/slide" Target="slides/slide7.xml"/><Relationship Id="rId13" Type="http://schemas.openxmlformats.org/officeDocument/2006/relationships/slide" Target="slides/slide11.xml"/><Relationship Id="rId18" Type="http://schemas.openxmlformats.org/officeDocument/2006/relationships/slide" Target="slides/slide16.xml"/><Relationship Id="rId39" Type="http://schemas.openxmlformats.org/officeDocument/2006/relationships/slide" Target="slides/slide37.xml"/><Relationship Id="rId34" Type="http://schemas.openxmlformats.org/officeDocument/2006/relationships/slide" Target="slides/slide32.xml"/><Relationship Id="rId50" Type="http://schemas.openxmlformats.org/officeDocument/2006/relationships/slide" Target="slides/slide48.xml"/><Relationship Id="rId55" Type="http://schemas.openxmlformats.org/officeDocument/2006/relationships/slide" Target="slides/slide53.xml"/><Relationship Id="rId76" Type="http://schemas.openxmlformats.org/officeDocument/2006/relationships/slide" Target="slides/slide74.xml"/><Relationship Id="rId7" Type="http://schemas.openxmlformats.org/officeDocument/2006/relationships/slide" Target="slides/slide5.xml"/><Relationship Id="rId71" Type="http://schemas.openxmlformats.org/officeDocument/2006/relationships/slide" Target="slides/slide69.xml"/><Relationship Id="rId92" Type="http://schemas.openxmlformats.org/officeDocument/2006/relationships/presProps" Target="presProps.xml"/><Relationship Id="rId2" Type="http://schemas.openxmlformats.org/officeDocument/2006/relationships/slideMaster" Target="slideMasters/slideMaster2.xml"/><Relationship Id="rId29" Type="http://schemas.openxmlformats.org/officeDocument/2006/relationships/slide" Target="slides/slide27.xml"/><Relationship Id="rId24" Type="http://schemas.openxmlformats.org/officeDocument/2006/relationships/slide" Target="slides/slide22.xml"/><Relationship Id="rId40" Type="http://schemas.openxmlformats.org/officeDocument/2006/relationships/slide" Target="slides/slide38.xml"/><Relationship Id="rId45" Type="http://schemas.openxmlformats.org/officeDocument/2006/relationships/slide" Target="slides/slide43.xml"/><Relationship Id="rId66" Type="http://schemas.openxmlformats.org/officeDocument/2006/relationships/slide" Target="slides/slide64.xml"/><Relationship Id="rId87" Type="http://schemas.openxmlformats.org/officeDocument/2006/relationships/slide" Target="slides/slide85.xml"/><Relationship Id="rId61" Type="http://schemas.openxmlformats.org/officeDocument/2006/relationships/slide" Target="slides/slide59.xml"/><Relationship Id="rId82" Type="http://schemas.openxmlformats.org/officeDocument/2006/relationships/slide" Target="slides/slide80.xml"/><Relationship Id="rId19" Type="http://schemas.openxmlformats.org/officeDocument/2006/relationships/slide" Target="slides/slide17.xml"/><Relationship Id="rId14" Type="http://schemas.openxmlformats.org/officeDocument/2006/relationships/slide" Target="slides/slide12.xml"/><Relationship Id="rId30" Type="http://schemas.openxmlformats.org/officeDocument/2006/relationships/slide" Target="slides/slide28.xml"/><Relationship Id="rId35" Type="http://schemas.openxmlformats.org/officeDocument/2006/relationships/slide" Target="slides/slide33.xml"/><Relationship Id="rId56" Type="http://schemas.openxmlformats.org/officeDocument/2006/relationships/slide" Target="slides/slide54.xml"/><Relationship Id="rId77" Type="http://schemas.openxmlformats.org/officeDocument/2006/relationships/slide" Target="slides/slide75.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05FED743-2918-4D1D-BF76-1C97BE865D2D}" type="doc">
      <dgm:prSet loTypeId="urn:microsoft.com/office/officeart/2005/8/layout/hList7" loCatId="list" qsTypeId="urn:microsoft.com/office/officeart/2005/8/quickstyle/simple1" qsCatId="simple" csTypeId="urn:microsoft.com/office/officeart/2005/8/colors/accent1_2" csCatId="accent1" phldr="1"/>
      <dgm:spPr/>
    </dgm:pt>
    <dgm:pt modelId="{341D1EB3-D106-4B98-A4BA-DD1B9DFC5BC2}">
      <dgm:prSet phldrT="[Text]"/>
      <dgm:spPr/>
      <dgm:t>
        <a:bodyPr/>
        <a:lstStyle/>
        <a:p>
          <a:r>
            <a:rPr lang="en-IN" dirty="0"/>
            <a:t>Customer Focus</a:t>
          </a:r>
        </a:p>
      </dgm:t>
    </dgm:pt>
    <dgm:pt modelId="{8144F025-83F0-4673-BF83-3814076649FD}" type="parTrans" cxnId="{15F986A8-882C-4A30-A6B8-E7500CF6B3A6}">
      <dgm:prSet/>
      <dgm:spPr/>
      <dgm:t>
        <a:bodyPr/>
        <a:lstStyle/>
        <a:p>
          <a:endParaRPr lang="en-IN"/>
        </a:p>
      </dgm:t>
    </dgm:pt>
    <dgm:pt modelId="{960641EF-3F06-43FA-B853-ABAB5F4025DE}" type="sibTrans" cxnId="{15F986A8-882C-4A30-A6B8-E7500CF6B3A6}">
      <dgm:prSet/>
      <dgm:spPr/>
      <dgm:t>
        <a:bodyPr/>
        <a:lstStyle/>
        <a:p>
          <a:endParaRPr lang="en-IN"/>
        </a:p>
      </dgm:t>
    </dgm:pt>
    <dgm:pt modelId="{9CD4FDC2-5D47-4F4B-B6FA-7446FD9604A8}">
      <dgm:prSet phldrT="[Text]"/>
      <dgm:spPr/>
      <dgm:t>
        <a:bodyPr/>
        <a:lstStyle/>
        <a:p>
          <a:r>
            <a:rPr lang="en-IN" dirty="0"/>
            <a:t>Process Approach</a:t>
          </a:r>
        </a:p>
      </dgm:t>
    </dgm:pt>
    <dgm:pt modelId="{C84D7034-0C07-434D-B351-F5ADA7C41DF7}" type="parTrans" cxnId="{074E17F2-B778-4C98-BF75-CF6C71B78373}">
      <dgm:prSet/>
      <dgm:spPr/>
      <dgm:t>
        <a:bodyPr/>
        <a:lstStyle/>
        <a:p>
          <a:endParaRPr lang="en-IN"/>
        </a:p>
      </dgm:t>
    </dgm:pt>
    <dgm:pt modelId="{F8C92B72-0502-45FE-854B-04007D429938}" type="sibTrans" cxnId="{074E17F2-B778-4C98-BF75-CF6C71B78373}">
      <dgm:prSet/>
      <dgm:spPr/>
      <dgm:t>
        <a:bodyPr/>
        <a:lstStyle/>
        <a:p>
          <a:endParaRPr lang="en-IN"/>
        </a:p>
      </dgm:t>
    </dgm:pt>
    <dgm:pt modelId="{D4C8F002-4293-4DF7-B85A-4FE2BF465A0B}">
      <dgm:prSet phldrT="[Text]"/>
      <dgm:spPr/>
      <dgm:t>
        <a:bodyPr/>
        <a:lstStyle/>
        <a:p>
          <a:r>
            <a:rPr lang="en-IN" dirty="0"/>
            <a:t>Improvement</a:t>
          </a:r>
        </a:p>
      </dgm:t>
    </dgm:pt>
    <dgm:pt modelId="{265C1DE4-20E5-488F-A40E-9A305DBC497F}" type="parTrans" cxnId="{B7C5A779-EE71-49CB-B759-184E82EF0B47}">
      <dgm:prSet/>
      <dgm:spPr/>
      <dgm:t>
        <a:bodyPr/>
        <a:lstStyle/>
        <a:p>
          <a:endParaRPr lang="en-IN"/>
        </a:p>
      </dgm:t>
    </dgm:pt>
    <dgm:pt modelId="{14B3E437-6AB8-4BD0-BE7E-182F0D5A084A}" type="sibTrans" cxnId="{B7C5A779-EE71-49CB-B759-184E82EF0B47}">
      <dgm:prSet/>
      <dgm:spPr/>
      <dgm:t>
        <a:bodyPr/>
        <a:lstStyle/>
        <a:p>
          <a:endParaRPr lang="en-IN"/>
        </a:p>
      </dgm:t>
    </dgm:pt>
    <dgm:pt modelId="{7B72D1DA-BB26-481D-A0E4-43F5070B2560}">
      <dgm:prSet phldrT="[Text]"/>
      <dgm:spPr/>
      <dgm:t>
        <a:bodyPr/>
        <a:lstStyle/>
        <a:p>
          <a:r>
            <a:rPr lang="en-IN" dirty="0"/>
            <a:t>Leadership</a:t>
          </a:r>
        </a:p>
      </dgm:t>
    </dgm:pt>
    <dgm:pt modelId="{2232D689-A6FF-4D5A-8C24-E4AD7E9E0C75}" type="parTrans" cxnId="{BD08E397-637F-4338-AC0D-504BC8150A89}">
      <dgm:prSet/>
      <dgm:spPr/>
      <dgm:t>
        <a:bodyPr/>
        <a:lstStyle/>
        <a:p>
          <a:endParaRPr lang="en-IN"/>
        </a:p>
      </dgm:t>
    </dgm:pt>
    <dgm:pt modelId="{BFA3CBD1-8FDA-4E46-A798-BB31C2332F4D}" type="sibTrans" cxnId="{BD08E397-637F-4338-AC0D-504BC8150A89}">
      <dgm:prSet/>
      <dgm:spPr/>
      <dgm:t>
        <a:bodyPr/>
        <a:lstStyle/>
        <a:p>
          <a:endParaRPr lang="en-IN"/>
        </a:p>
      </dgm:t>
    </dgm:pt>
    <dgm:pt modelId="{071C715D-718B-4FFD-A865-B474E455E683}">
      <dgm:prSet phldrT="[Text]"/>
      <dgm:spPr/>
      <dgm:t>
        <a:bodyPr/>
        <a:lstStyle/>
        <a:p>
          <a:r>
            <a:rPr lang="en-IN" dirty="0"/>
            <a:t>Engagement of People</a:t>
          </a:r>
        </a:p>
      </dgm:t>
    </dgm:pt>
    <dgm:pt modelId="{ABC11EBE-0A24-43A4-8676-2E92D25CE1E7}" type="parTrans" cxnId="{E1B2222D-CA05-41D8-A6E1-7DD50830E2E0}">
      <dgm:prSet/>
      <dgm:spPr/>
      <dgm:t>
        <a:bodyPr/>
        <a:lstStyle/>
        <a:p>
          <a:endParaRPr lang="en-IN"/>
        </a:p>
      </dgm:t>
    </dgm:pt>
    <dgm:pt modelId="{24CCFA06-8A2E-41CC-AEF5-9AD4932B49A4}" type="sibTrans" cxnId="{E1B2222D-CA05-41D8-A6E1-7DD50830E2E0}">
      <dgm:prSet/>
      <dgm:spPr/>
      <dgm:t>
        <a:bodyPr/>
        <a:lstStyle/>
        <a:p>
          <a:endParaRPr lang="en-IN"/>
        </a:p>
      </dgm:t>
    </dgm:pt>
    <dgm:pt modelId="{5C44ED33-B645-49A9-84DA-302043AE79D5}">
      <dgm:prSet phldrT="[Text]"/>
      <dgm:spPr/>
      <dgm:t>
        <a:bodyPr/>
        <a:lstStyle/>
        <a:p>
          <a:r>
            <a:rPr lang="en-IN" dirty="0"/>
            <a:t>Evidence based decision making</a:t>
          </a:r>
        </a:p>
      </dgm:t>
    </dgm:pt>
    <dgm:pt modelId="{5F4553AA-3150-4777-9FAF-C29EF936F4E3}" type="parTrans" cxnId="{68811F78-D27B-4167-8190-C91AF0AD6115}">
      <dgm:prSet/>
      <dgm:spPr/>
      <dgm:t>
        <a:bodyPr/>
        <a:lstStyle/>
        <a:p>
          <a:endParaRPr lang="en-IN"/>
        </a:p>
      </dgm:t>
    </dgm:pt>
    <dgm:pt modelId="{5EB7AD6C-DCDF-4A6C-92B4-C24A1D6E7C32}" type="sibTrans" cxnId="{68811F78-D27B-4167-8190-C91AF0AD6115}">
      <dgm:prSet/>
      <dgm:spPr/>
      <dgm:t>
        <a:bodyPr/>
        <a:lstStyle/>
        <a:p>
          <a:endParaRPr lang="en-IN"/>
        </a:p>
      </dgm:t>
    </dgm:pt>
    <dgm:pt modelId="{BA707BAB-C4A2-4E42-9DD1-2BB12146EAD9}">
      <dgm:prSet phldrT="[Text]"/>
      <dgm:spPr/>
      <dgm:t>
        <a:bodyPr/>
        <a:lstStyle/>
        <a:p>
          <a:r>
            <a:rPr lang="en-IN" dirty="0"/>
            <a:t>Relationship Management</a:t>
          </a:r>
        </a:p>
      </dgm:t>
    </dgm:pt>
    <dgm:pt modelId="{E8AD340B-F6E3-4ED1-8861-4787EE93FEE1}" type="parTrans" cxnId="{9C425425-103E-414E-9345-72BD58A9128F}">
      <dgm:prSet/>
      <dgm:spPr/>
      <dgm:t>
        <a:bodyPr/>
        <a:lstStyle/>
        <a:p>
          <a:endParaRPr lang="en-IN"/>
        </a:p>
      </dgm:t>
    </dgm:pt>
    <dgm:pt modelId="{17CAAEC8-F867-422B-8674-AA2D78D98D05}" type="sibTrans" cxnId="{9C425425-103E-414E-9345-72BD58A9128F}">
      <dgm:prSet/>
      <dgm:spPr/>
      <dgm:t>
        <a:bodyPr/>
        <a:lstStyle/>
        <a:p>
          <a:endParaRPr lang="en-IN"/>
        </a:p>
      </dgm:t>
    </dgm:pt>
    <dgm:pt modelId="{329CE43D-CA90-46D0-A206-F4D52ECDFB90}" type="pres">
      <dgm:prSet presAssocID="{05FED743-2918-4D1D-BF76-1C97BE865D2D}" presName="Name0" presStyleCnt="0">
        <dgm:presLayoutVars>
          <dgm:dir/>
          <dgm:resizeHandles val="exact"/>
        </dgm:presLayoutVars>
      </dgm:prSet>
      <dgm:spPr/>
    </dgm:pt>
    <dgm:pt modelId="{098E7E85-79F8-47C8-B0A5-759543FCC230}" type="pres">
      <dgm:prSet presAssocID="{05FED743-2918-4D1D-BF76-1C97BE865D2D}" presName="fgShape" presStyleLbl="fgShp" presStyleIdx="0" presStyleCnt="1"/>
      <dgm:spPr/>
    </dgm:pt>
    <dgm:pt modelId="{150D594C-EBEB-4624-B579-5CA66BE753AC}" type="pres">
      <dgm:prSet presAssocID="{05FED743-2918-4D1D-BF76-1C97BE865D2D}" presName="linComp" presStyleCnt="0"/>
      <dgm:spPr/>
    </dgm:pt>
    <dgm:pt modelId="{815FC6A5-6B53-4EFA-940D-E221E853D4F0}" type="pres">
      <dgm:prSet presAssocID="{341D1EB3-D106-4B98-A4BA-DD1B9DFC5BC2}" presName="compNode" presStyleCnt="0"/>
      <dgm:spPr/>
    </dgm:pt>
    <dgm:pt modelId="{2F12B4C1-9069-4CA3-9033-E8B8D97FA547}" type="pres">
      <dgm:prSet presAssocID="{341D1EB3-D106-4B98-A4BA-DD1B9DFC5BC2}" presName="bkgdShape" presStyleLbl="node1" presStyleIdx="0" presStyleCnt="7"/>
      <dgm:spPr/>
    </dgm:pt>
    <dgm:pt modelId="{9B50C40B-FC4A-4067-936D-8466B9DB2096}" type="pres">
      <dgm:prSet presAssocID="{341D1EB3-D106-4B98-A4BA-DD1B9DFC5BC2}" presName="nodeTx" presStyleLbl="node1" presStyleIdx="0" presStyleCnt="7">
        <dgm:presLayoutVars>
          <dgm:bulletEnabled val="1"/>
        </dgm:presLayoutVars>
      </dgm:prSet>
      <dgm:spPr/>
    </dgm:pt>
    <dgm:pt modelId="{73169161-12A0-48C2-AB7A-B474FCAEB979}" type="pres">
      <dgm:prSet presAssocID="{341D1EB3-D106-4B98-A4BA-DD1B9DFC5BC2}" presName="invisiNode" presStyleLbl="node1" presStyleIdx="0" presStyleCnt="7"/>
      <dgm:spPr/>
    </dgm:pt>
    <dgm:pt modelId="{E79F5E0C-419C-4F94-A9EB-750C8AC42B7A}" type="pres">
      <dgm:prSet presAssocID="{341D1EB3-D106-4B98-A4BA-DD1B9DFC5BC2}" presName="imagNode" presStyleLbl="fgImgPlace1" presStyleIdx="0" presStyleCnt="7"/>
      <dgm:spPr/>
    </dgm:pt>
    <dgm:pt modelId="{D89913EE-146E-4499-B5F9-3DA68197C093}" type="pres">
      <dgm:prSet presAssocID="{960641EF-3F06-43FA-B853-ABAB5F4025DE}" presName="sibTrans" presStyleLbl="sibTrans2D1" presStyleIdx="0" presStyleCnt="0"/>
      <dgm:spPr/>
    </dgm:pt>
    <dgm:pt modelId="{6B049493-4C3D-4156-8898-5DA5E776D35D}" type="pres">
      <dgm:prSet presAssocID="{7B72D1DA-BB26-481D-A0E4-43F5070B2560}" presName="compNode" presStyleCnt="0"/>
      <dgm:spPr/>
    </dgm:pt>
    <dgm:pt modelId="{1A363D4A-B205-4FD1-B07C-CCC2B12A95ED}" type="pres">
      <dgm:prSet presAssocID="{7B72D1DA-BB26-481D-A0E4-43F5070B2560}" presName="bkgdShape" presStyleLbl="node1" presStyleIdx="1" presStyleCnt="7"/>
      <dgm:spPr/>
    </dgm:pt>
    <dgm:pt modelId="{57ABB51F-CB01-4750-86EC-9F37057B1856}" type="pres">
      <dgm:prSet presAssocID="{7B72D1DA-BB26-481D-A0E4-43F5070B2560}" presName="nodeTx" presStyleLbl="node1" presStyleIdx="1" presStyleCnt="7">
        <dgm:presLayoutVars>
          <dgm:bulletEnabled val="1"/>
        </dgm:presLayoutVars>
      </dgm:prSet>
      <dgm:spPr/>
    </dgm:pt>
    <dgm:pt modelId="{52B53067-8458-45D9-9263-6507C2927465}" type="pres">
      <dgm:prSet presAssocID="{7B72D1DA-BB26-481D-A0E4-43F5070B2560}" presName="invisiNode" presStyleLbl="node1" presStyleIdx="1" presStyleCnt="7"/>
      <dgm:spPr/>
    </dgm:pt>
    <dgm:pt modelId="{31307098-3E27-406D-BE59-49793ECAD5A3}" type="pres">
      <dgm:prSet presAssocID="{7B72D1DA-BB26-481D-A0E4-43F5070B2560}" presName="imagNode" presStyleLbl="fgImgPlace1" presStyleIdx="1" presStyleCnt="7"/>
      <dgm:spPr/>
    </dgm:pt>
    <dgm:pt modelId="{39F77B51-D706-449B-B31F-EE7134EEDE7E}" type="pres">
      <dgm:prSet presAssocID="{BFA3CBD1-8FDA-4E46-A798-BB31C2332F4D}" presName="sibTrans" presStyleLbl="sibTrans2D1" presStyleIdx="0" presStyleCnt="0"/>
      <dgm:spPr/>
    </dgm:pt>
    <dgm:pt modelId="{6FEA0A1D-94AF-48AE-BFCA-6A0B0AF146C7}" type="pres">
      <dgm:prSet presAssocID="{071C715D-718B-4FFD-A865-B474E455E683}" presName="compNode" presStyleCnt="0"/>
      <dgm:spPr/>
    </dgm:pt>
    <dgm:pt modelId="{21D395C8-FF16-4F86-9DFA-44C94BE9C335}" type="pres">
      <dgm:prSet presAssocID="{071C715D-718B-4FFD-A865-B474E455E683}" presName="bkgdShape" presStyleLbl="node1" presStyleIdx="2" presStyleCnt="7"/>
      <dgm:spPr/>
    </dgm:pt>
    <dgm:pt modelId="{24A3B5DF-60F9-4C3E-89E3-154C981AD0F3}" type="pres">
      <dgm:prSet presAssocID="{071C715D-718B-4FFD-A865-B474E455E683}" presName="nodeTx" presStyleLbl="node1" presStyleIdx="2" presStyleCnt="7">
        <dgm:presLayoutVars>
          <dgm:bulletEnabled val="1"/>
        </dgm:presLayoutVars>
      </dgm:prSet>
      <dgm:spPr/>
    </dgm:pt>
    <dgm:pt modelId="{449C4869-D998-470E-A0F5-1480A5B830CA}" type="pres">
      <dgm:prSet presAssocID="{071C715D-718B-4FFD-A865-B474E455E683}" presName="invisiNode" presStyleLbl="node1" presStyleIdx="2" presStyleCnt="7"/>
      <dgm:spPr/>
    </dgm:pt>
    <dgm:pt modelId="{1F4F62FF-750A-42DE-9A47-CF2F068548BD}" type="pres">
      <dgm:prSet presAssocID="{071C715D-718B-4FFD-A865-B474E455E683}" presName="imagNode" presStyleLbl="fgImgPlace1" presStyleIdx="2" presStyleCnt="7"/>
      <dgm:spPr/>
    </dgm:pt>
    <dgm:pt modelId="{DB1A3919-B988-4CAF-821B-0C8F294C54BE}" type="pres">
      <dgm:prSet presAssocID="{24CCFA06-8A2E-41CC-AEF5-9AD4932B49A4}" presName="sibTrans" presStyleLbl="sibTrans2D1" presStyleIdx="0" presStyleCnt="0"/>
      <dgm:spPr/>
    </dgm:pt>
    <dgm:pt modelId="{8A0C5550-EE45-4AB1-9200-1BFE06BE2958}" type="pres">
      <dgm:prSet presAssocID="{9CD4FDC2-5D47-4F4B-B6FA-7446FD9604A8}" presName="compNode" presStyleCnt="0"/>
      <dgm:spPr/>
    </dgm:pt>
    <dgm:pt modelId="{1C37E070-5204-4D94-A2AA-3987C0D3E777}" type="pres">
      <dgm:prSet presAssocID="{9CD4FDC2-5D47-4F4B-B6FA-7446FD9604A8}" presName="bkgdShape" presStyleLbl="node1" presStyleIdx="3" presStyleCnt="7"/>
      <dgm:spPr/>
    </dgm:pt>
    <dgm:pt modelId="{053569B9-1916-4DDD-A748-2C9285521EB9}" type="pres">
      <dgm:prSet presAssocID="{9CD4FDC2-5D47-4F4B-B6FA-7446FD9604A8}" presName="nodeTx" presStyleLbl="node1" presStyleIdx="3" presStyleCnt="7">
        <dgm:presLayoutVars>
          <dgm:bulletEnabled val="1"/>
        </dgm:presLayoutVars>
      </dgm:prSet>
      <dgm:spPr/>
    </dgm:pt>
    <dgm:pt modelId="{4DBA1BB1-9F17-4059-85A9-352CE372E85F}" type="pres">
      <dgm:prSet presAssocID="{9CD4FDC2-5D47-4F4B-B6FA-7446FD9604A8}" presName="invisiNode" presStyleLbl="node1" presStyleIdx="3" presStyleCnt="7"/>
      <dgm:spPr/>
    </dgm:pt>
    <dgm:pt modelId="{07BBFDAC-F014-4D1B-B330-CF559349BB74}" type="pres">
      <dgm:prSet presAssocID="{9CD4FDC2-5D47-4F4B-B6FA-7446FD9604A8}" presName="imagNode" presStyleLbl="fgImgPlace1" presStyleIdx="3" presStyleCnt="7"/>
      <dgm:spPr/>
    </dgm:pt>
    <dgm:pt modelId="{2CD2A627-C60E-4095-9981-9D7E23544FD8}" type="pres">
      <dgm:prSet presAssocID="{F8C92B72-0502-45FE-854B-04007D429938}" presName="sibTrans" presStyleLbl="sibTrans2D1" presStyleIdx="0" presStyleCnt="0"/>
      <dgm:spPr/>
    </dgm:pt>
    <dgm:pt modelId="{4484777A-10A7-4E0A-BC5A-A0EFF973B473}" type="pres">
      <dgm:prSet presAssocID="{D4C8F002-4293-4DF7-B85A-4FE2BF465A0B}" presName="compNode" presStyleCnt="0"/>
      <dgm:spPr/>
    </dgm:pt>
    <dgm:pt modelId="{31C2717F-BC18-42D4-8ED5-6D72477F9274}" type="pres">
      <dgm:prSet presAssocID="{D4C8F002-4293-4DF7-B85A-4FE2BF465A0B}" presName="bkgdShape" presStyleLbl="node1" presStyleIdx="4" presStyleCnt="7"/>
      <dgm:spPr/>
    </dgm:pt>
    <dgm:pt modelId="{F0CECEDC-3E4D-4145-8085-F7E6244E0CEC}" type="pres">
      <dgm:prSet presAssocID="{D4C8F002-4293-4DF7-B85A-4FE2BF465A0B}" presName="nodeTx" presStyleLbl="node1" presStyleIdx="4" presStyleCnt="7">
        <dgm:presLayoutVars>
          <dgm:bulletEnabled val="1"/>
        </dgm:presLayoutVars>
      </dgm:prSet>
      <dgm:spPr/>
    </dgm:pt>
    <dgm:pt modelId="{DC8103AB-EDEC-4767-BDAE-4C2A5A064081}" type="pres">
      <dgm:prSet presAssocID="{D4C8F002-4293-4DF7-B85A-4FE2BF465A0B}" presName="invisiNode" presStyleLbl="node1" presStyleIdx="4" presStyleCnt="7"/>
      <dgm:spPr/>
    </dgm:pt>
    <dgm:pt modelId="{44420EDE-5D50-4B72-8C0B-980A4EDF4DC3}" type="pres">
      <dgm:prSet presAssocID="{D4C8F002-4293-4DF7-B85A-4FE2BF465A0B}" presName="imagNode" presStyleLbl="fgImgPlace1" presStyleIdx="4" presStyleCnt="7"/>
      <dgm:spPr/>
    </dgm:pt>
    <dgm:pt modelId="{D496AD65-1FC0-4BB3-A2F6-2D7AF08E5C81}" type="pres">
      <dgm:prSet presAssocID="{14B3E437-6AB8-4BD0-BE7E-182F0D5A084A}" presName="sibTrans" presStyleLbl="sibTrans2D1" presStyleIdx="0" presStyleCnt="0"/>
      <dgm:spPr/>
    </dgm:pt>
    <dgm:pt modelId="{33226B22-42F3-484D-9E07-8E037E2DEA3C}" type="pres">
      <dgm:prSet presAssocID="{5C44ED33-B645-49A9-84DA-302043AE79D5}" presName="compNode" presStyleCnt="0"/>
      <dgm:spPr/>
    </dgm:pt>
    <dgm:pt modelId="{9045D2FA-A98D-4CEF-AB76-68F20A5C003E}" type="pres">
      <dgm:prSet presAssocID="{5C44ED33-B645-49A9-84DA-302043AE79D5}" presName="bkgdShape" presStyleLbl="node1" presStyleIdx="5" presStyleCnt="7"/>
      <dgm:spPr/>
    </dgm:pt>
    <dgm:pt modelId="{BCF15CE9-5387-49C5-BC4B-9DD089EB8B9C}" type="pres">
      <dgm:prSet presAssocID="{5C44ED33-B645-49A9-84DA-302043AE79D5}" presName="nodeTx" presStyleLbl="node1" presStyleIdx="5" presStyleCnt="7">
        <dgm:presLayoutVars>
          <dgm:bulletEnabled val="1"/>
        </dgm:presLayoutVars>
      </dgm:prSet>
      <dgm:spPr/>
    </dgm:pt>
    <dgm:pt modelId="{09477709-F264-46C6-8B0A-A641691EA19D}" type="pres">
      <dgm:prSet presAssocID="{5C44ED33-B645-49A9-84DA-302043AE79D5}" presName="invisiNode" presStyleLbl="node1" presStyleIdx="5" presStyleCnt="7"/>
      <dgm:spPr/>
    </dgm:pt>
    <dgm:pt modelId="{93119424-9825-4DC4-A367-5AF716FCCC34}" type="pres">
      <dgm:prSet presAssocID="{5C44ED33-B645-49A9-84DA-302043AE79D5}" presName="imagNode" presStyleLbl="fgImgPlace1" presStyleIdx="5" presStyleCnt="7"/>
      <dgm:spPr/>
    </dgm:pt>
    <dgm:pt modelId="{756F336B-3B11-44A4-8005-77CCE98BAAF9}" type="pres">
      <dgm:prSet presAssocID="{5EB7AD6C-DCDF-4A6C-92B4-C24A1D6E7C32}" presName="sibTrans" presStyleLbl="sibTrans2D1" presStyleIdx="0" presStyleCnt="0"/>
      <dgm:spPr/>
    </dgm:pt>
    <dgm:pt modelId="{00342CAC-B92E-4D6C-8B56-A786E64CF5B1}" type="pres">
      <dgm:prSet presAssocID="{BA707BAB-C4A2-4E42-9DD1-2BB12146EAD9}" presName="compNode" presStyleCnt="0"/>
      <dgm:spPr/>
    </dgm:pt>
    <dgm:pt modelId="{C7BE024A-ED1C-425F-82EC-3AD487AC036E}" type="pres">
      <dgm:prSet presAssocID="{BA707BAB-C4A2-4E42-9DD1-2BB12146EAD9}" presName="bkgdShape" presStyleLbl="node1" presStyleIdx="6" presStyleCnt="7"/>
      <dgm:spPr/>
    </dgm:pt>
    <dgm:pt modelId="{28B99C35-D560-4BC1-B9B0-ED6C6104E70A}" type="pres">
      <dgm:prSet presAssocID="{BA707BAB-C4A2-4E42-9DD1-2BB12146EAD9}" presName="nodeTx" presStyleLbl="node1" presStyleIdx="6" presStyleCnt="7">
        <dgm:presLayoutVars>
          <dgm:bulletEnabled val="1"/>
        </dgm:presLayoutVars>
      </dgm:prSet>
      <dgm:spPr/>
    </dgm:pt>
    <dgm:pt modelId="{6758BA08-7419-421C-A949-8215FD4013E4}" type="pres">
      <dgm:prSet presAssocID="{BA707BAB-C4A2-4E42-9DD1-2BB12146EAD9}" presName="invisiNode" presStyleLbl="node1" presStyleIdx="6" presStyleCnt="7"/>
      <dgm:spPr/>
    </dgm:pt>
    <dgm:pt modelId="{FACC45E7-BF27-4F10-8219-F64C4602CFA7}" type="pres">
      <dgm:prSet presAssocID="{BA707BAB-C4A2-4E42-9DD1-2BB12146EAD9}" presName="imagNode" presStyleLbl="fgImgPlace1" presStyleIdx="6" presStyleCnt="7"/>
      <dgm:spPr/>
    </dgm:pt>
  </dgm:ptLst>
  <dgm:cxnLst>
    <dgm:cxn modelId="{5C12B211-661C-4A8A-86EE-17DD37B5C317}" type="presOf" srcId="{24CCFA06-8A2E-41CC-AEF5-9AD4932B49A4}" destId="{DB1A3919-B988-4CAF-821B-0C8F294C54BE}" srcOrd="0" destOrd="0" presId="urn:microsoft.com/office/officeart/2005/8/layout/hList7"/>
    <dgm:cxn modelId="{8CF4561E-7F77-4DC2-98AC-618279362CD0}" type="presOf" srcId="{BA707BAB-C4A2-4E42-9DD1-2BB12146EAD9}" destId="{C7BE024A-ED1C-425F-82EC-3AD487AC036E}" srcOrd="0" destOrd="0" presId="urn:microsoft.com/office/officeart/2005/8/layout/hList7"/>
    <dgm:cxn modelId="{9C425425-103E-414E-9345-72BD58A9128F}" srcId="{05FED743-2918-4D1D-BF76-1C97BE865D2D}" destId="{BA707BAB-C4A2-4E42-9DD1-2BB12146EAD9}" srcOrd="6" destOrd="0" parTransId="{E8AD340B-F6E3-4ED1-8861-4787EE93FEE1}" sibTransId="{17CAAEC8-F867-422B-8674-AA2D78D98D05}"/>
    <dgm:cxn modelId="{E1B2222D-CA05-41D8-A6E1-7DD50830E2E0}" srcId="{05FED743-2918-4D1D-BF76-1C97BE865D2D}" destId="{071C715D-718B-4FFD-A865-B474E455E683}" srcOrd="2" destOrd="0" parTransId="{ABC11EBE-0A24-43A4-8676-2E92D25CE1E7}" sibTransId="{24CCFA06-8A2E-41CC-AEF5-9AD4932B49A4}"/>
    <dgm:cxn modelId="{A30C592D-D11F-4885-8102-C05315BEE58C}" type="presOf" srcId="{341D1EB3-D106-4B98-A4BA-DD1B9DFC5BC2}" destId="{9B50C40B-FC4A-4067-936D-8466B9DB2096}" srcOrd="1" destOrd="0" presId="urn:microsoft.com/office/officeart/2005/8/layout/hList7"/>
    <dgm:cxn modelId="{C9754E45-5CA9-4EA2-88D9-613E70E1836F}" type="presOf" srcId="{D4C8F002-4293-4DF7-B85A-4FE2BF465A0B}" destId="{31C2717F-BC18-42D4-8ED5-6D72477F9274}" srcOrd="0" destOrd="0" presId="urn:microsoft.com/office/officeart/2005/8/layout/hList7"/>
    <dgm:cxn modelId="{256D5565-580A-4A20-A360-C5DC1AA1DFA6}" type="presOf" srcId="{7B72D1DA-BB26-481D-A0E4-43F5070B2560}" destId="{1A363D4A-B205-4FD1-B07C-CCC2B12A95ED}" srcOrd="0" destOrd="0" presId="urn:microsoft.com/office/officeart/2005/8/layout/hList7"/>
    <dgm:cxn modelId="{37434448-B84E-4F94-A06E-6E5A5F479640}" type="presOf" srcId="{5C44ED33-B645-49A9-84DA-302043AE79D5}" destId="{9045D2FA-A98D-4CEF-AB76-68F20A5C003E}" srcOrd="0" destOrd="0" presId="urn:microsoft.com/office/officeart/2005/8/layout/hList7"/>
    <dgm:cxn modelId="{0D99C468-495F-4E09-B9C8-91F3D1A54F93}" type="presOf" srcId="{BFA3CBD1-8FDA-4E46-A798-BB31C2332F4D}" destId="{39F77B51-D706-449B-B31F-EE7134EEDE7E}" srcOrd="0" destOrd="0" presId="urn:microsoft.com/office/officeart/2005/8/layout/hList7"/>
    <dgm:cxn modelId="{A1E24B4E-5C20-40AE-A75F-BC01261FB33E}" type="presOf" srcId="{071C715D-718B-4FFD-A865-B474E455E683}" destId="{24A3B5DF-60F9-4C3E-89E3-154C981AD0F3}" srcOrd="1" destOrd="0" presId="urn:microsoft.com/office/officeart/2005/8/layout/hList7"/>
    <dgm:cxn modelId="{A6FD1D50-0F19-4A57-B04B-DCD60061D717}" type="presOf" srcId="{341D1EB3-D106-4B98-A4BA-DD1B9DFC5BC2}" destId="{2F12B4C1-9069-4CA3-9033-E8B8D97FA547}" srcOrd="0" destOrd="0" presId="urn:microsoft.com/office/officeart/2005/8/layout/hList7"/>
    <dgm:cxn modelId="{68811F78-D27B-4167-8190-C91AF0AD6115}" srcId="{05FED743-2918-4D1D-BF76-1C97BE865D2D}" destId="{5C44ED33-B645-49A9-84DA-302043AE79D5}" srcOrd="5" destOrd="0" parTransId="{5F4553AA-3150-4777-9FAF-C29EF936F4E3}" sibTransId="{5EB7AD6C-DCDF-4A6C-92B4-C24A1D6E7C32}"/>
    <dgm:cxn modelId="{FF7F1859-B8E0-461F-95F4-0D76EFC52B4E}" type="presOf" srcId="{7B72D1DA-BB26-481D-A0E4-43F5070B2560}" destId="{57ABB51F-CB01-4750-86EC-9F37057B1856}" srcOrd="1" destOrd="0" presId="urn:microsoft.com/office/officeart/2005/8/layout/hList7"/>
    <dgm:cxn modelId="{B7C5A779-EE71-49CB-B759-184E82EF0B47}" srcId="{05FED743-2918-4D1D-BF76-1C97BE865D2D}" destId="{D4C8F002-4293-4DF7-B85A-4FE2BF465A0B}" srcOrd="4" destOrd="0" parTransId="{265C1DE4-20E5-488F-A40E-9A305DBC497F}" sibTransId="{14B3E437-6AB8-4BD0-BE7E-182F0D5A084A}"/>
    <dgm:cxn modelId="{EB50407B-6DE4-48BD-B571-15308F9C4058}" type="presOf" srcId="{071C715D-718B-4FFD-A865-B474E455E683}" destId="{21D395C8-FF16-4F86-9DFA-44C94BE9C335}" srcOrd="0" destOrd="0" presId="urn:microsoft.com/office/officeart/2005/8/layout/hList7"/>
    <dgm:cxn modelId="{1AB90282-8108-4A10-9B0D-71E5CF15A905}" type="presOf" srcId="{14B3E437-6AB8-4BD0-BE7E-182F0D5A084A}" destId="{D496AD65-1FC0-4BB3-A2F6-2D7AF08E5C81}" srcOrd="0" destOrd="0" presId="urn:microsoft.com/office/officeart/2005/8/layout/hList7"/>
    <dgm:cxn modelId="{82FA5992-E9E4-4722-B903-9C8082EDD9D6}" type="presOf" srcId="{D4C8F002-4293-4DF7-B85A-4FE2BF465A0B}" destId="{F0CECEDC-3E4D-4145-8085-F7E6244E0CEC}" srcOrd="1" destOrd="0" presId="urn:microsoft.com/office/officeart/2005/8/layout/hList7"/>
    <dgm:cxn modelId="{BD08E397-637F-4338-AC0D-504BC8150A89}" srcId="{05FED743-2918-4D1D-BF76-1C97BE865D2D}" destId="{7B72D1DA-BB26-481D-A0E4-43F5070B2560}" srcOrd="1" destOrd="0" parTransId="{2232D689-A6FF-4D5A-8C24-E4AD7E9E0C75}" sibTransId="{BFA3CBD1-8FDA-4E46-A798-BB31C2332F4D}"/>
    <dgm:cxn modelId="{15F986A8-882C-4A30-A6B8-E7500CF6B3A6}" srcId="{05FED743-2918-4D1D-BF76-1C97BE865D2D}" destId="{341D1EB3-D106-4B98-A4BA-DD1B9DFC5BC2}" srcOrd="0" destOrd="0" parTransId="{8144F025-83F0-4673-BF83-3814076649FD}" sibTransId="{960641EF-3F06-43FA-B853-ABAB5F4025DE}"/>
    <dgm:cxn modelId="{0037C5AB-2676-4EFB-BE33-4BBAD2F3A745}" type="presOf" srcId="{960641EF-3F06-43FA-B853-ABAB5F4025DE}" destId="{D89913EE-146E-4499-B5F9-3DA68197C093}" srcOrd="0" destOrd="0" presId="urn:microsoft.com/office/officeart/2005/8/layout/hList7"/>
    <dgm:cxn modelId="{99F490AE-8FE1-48CE-BCEE-7A54CA98F27A}" type="presOf" srcId="{9CD4FDC2-5D47-4F4B-B6FA-7446FD9604A8}" destId="{053569B9-1916-4DDD-A748-2C9285521EB9}" srcOrd="1" destOrd="0" presId="urn:microsoft.com/office/officeart/2005/8/layout/hList7"/>
    <dgm:cxn modelId="{B6A34EAF-D8A1-4F6F-A06C-2BDD367C1198}" type="presOf" srcId="{9CD4FDC2-5D47-4F4B-B6FA-7446FD9604A8}" destId="{1C37E070-5204-4D94-A2AA-3987C0D3E777}" srcOrd="0" destOrd="0" presId="urn:microsoft.com/office/officeart/2005/8/layout/hList7"/>
    <dgm:cxn modelId="{D1E274BA-9FD8-4860-A818-BA0D5D12FEA1}" type="presOf" srcId="{5C44ED33-B645-49A9-84DA-302043AE79D5}" destId="{BCF15CE9-5387-49C5-BC4B-9DD089EB8B9C}" srcOrd="1" destOrd="0" presId="urn:microsoft.com/office/officeart/2005/8/layout/hList7"/>
    <dgm:cxn modelId="{B9B101BB-497B-4C4E-BA47-A67EC2508F33}" type="presOf" srcId="{F8C92B72-0502-45FE-854B-04007D429938}" destId="{2CD2A627-C60E-4095-9981-9D7E23544FD8}" srcOrd="0" destOrd="0" presId="urn:microsoft.com/office/officeart/2005/8/layout/hList7"/>
    <dgm:cxn modelId="{2D95A7CD-E889-447B-9EB0-1913182F3C92}" type="presOf" srcId="{BA707BAB-C4A2-4E42-9DD1-2BB12146EAD9}" destId="{28B99C35-D560-4BC1-B9B0-ED6C6104E70A}" srcOrd="1" destOrd="0" presId="urn:microsoft.com/office/officeart/2005/8/layout/hList7"/>
    <dgm:cxn modelId="{F47CECD0-D76E-45DB-B89A-B7F3B2AD19C2}" type="presOf" srcId="{05FED743-2918-4D1D-BF76-1C97BE865D2D}" destId="{329CE43D-CA90-46D0-A206-F4D52ECDFB90}" srcOrd="0" destOrd="0" presId="urn:microsoft.com/office/officeart/2005/8/layout/hList7"/>
    <dgm:cxn modelId="{074E17F2-B778-4C98-BF75-CF6C71B78373}" srcId="{05FED743-2918-4D1D-BF76-1C97BE865D2D}" destId="{9CD4FDC2-5D47-4F4B-B6FA-7446FD9604A8}" srcOrd="3" destOrd="0" parTransId="{C84D7034-0C07-434D-B351-F5ADA7C41DF7}" sibTransId="{F8C92B72-0502-45FE-854B-04007D429938}"/>
    <dgm:cxn modelId="{8ADECFFC-1E2C-4554-A4DE-FF78D065EF13}" type="presOf" srcId="{5EB7AD6C-DCDF-4A6C-92B4-C24A1D6E7C32}" destId="{756F336B-3B11-44A4-8005-77CCE98BAAF9}" srcOrd="0" destOrd="0" presId="urn:microsoft.com/office/officeart/2005/8/layout/hList7"/>
    <dgm:cxn modelId="{7C57E7ED-0CB2-4BFB-AD01-4A03F068A3E4}" type="presParOf" srcId="{329CE43D-CA90-46D0-A206-F4D52ECDFB90}" destId="{098E7E85-79F8-47C8-B0A5-759543FCC230}" srcOrd="0" destOrd="0" presId="urn:microsoft.com/office/officeart/2005/8/layout/hList7"/>
    <dgm:cxn modelId="{F65C2FD8-3893-458D-A2E8-7130C31EB7E9}" type="presParOf" srcId="{329CE43D-CA90-46D0-A206-F4D52ECDFB90}" destId="{150D594C-EBEB-4624-B579-5CA66BE753AC}" srcOrd="1" destOrd="0" presId="urn:microsoft.com/office/officeart/2005/8/layout/hList7"/>
    <dgm:cxn modelId="{F062B595-BFF8-449E-AE40-88E0BD21D584}" type="presParOf" srcId="{150D594C-EBEB-4624-B579-5CA66BE753AC}" destId="{815FC6A5-6B53-4EFA-940D-E221E853D4F0}" srcOrd="0" destOrd="0" presId="urn:microsoft.com/office/officeart/2005/8/layout/hList7"/>
    <dgm:cxn modelId="{B8690D58-3676-4C2D-9EA2-E1F58B88E17E}" type="presParOf" srcId="{815FC6A5-6B53-4EFA-940D-E221E853D4F0}" destId="{2F12B4C1-9069-4CA3-9033-E8B8D97FA547}" srcOrd="0" destOrd="0" presId="urn:microsoft.com/office/officeart/2005/8/layout/hList7"/>
    <dgm:cxn modelId="{A4FD006D-A893-4BB7-A8E2-8F3D927ECA14}" type="presParOf" srcId="{815FC6A5-6B53-4EFA-940D-E221E853D4F0}" destId="{9B50C40B-FC4A-4067-936D-8466B9DB2096}" srcOrd="1" destOrd="0" presId="urn:microsoft.com/office/officeart/2005/8/layout/hList7"/>
    <dgm:cxn modelId="{1B8F6360-B738-4F2C-900A-DB8ED1CDA7C9}" type="presParOf" srcId="{815FC6A5-6B53-4EFA-940D-E221E853D4F0}" destId="{73169161-12A0-48C2-AB7A-B474FCAEB979}" srcOrd="2" destOrd="0" presId="urn:microsoft.com/office/officeart/2005/8/layout/hList7"/>
    <dgm:cxn modelId="{F07D3602-98B7-402D-86B6-48D2F213FD81}" type="presParOf" srcId="{815FC6A5-6B53-4EFA-940D-E221E853D4F0}" destId="{E79F5E0C-419C-4F94-A9EB-750C8AC42B7A}" srcOrd="3" destOrd="0" presId="urn:microsoft.com/office/officeart/2005/8/layout/hList7"/>
    <dgm:cxn modelId="{151C6AEB-9DAC-4DC4-BDF7-B9E0E5CC55E9}" type="presParOf" srcId="{150D594C-EBEB-4624-B579-5CA66BE753AC}" destId="{D89913EE-146E-4499-B5F9-3DA68197C093}" srcOrd="1" destOrd="0" presId="urn:microsoft.com/office/officeart/2005/8/layout/hList7"/>
    <dgm:cxn modelId="{72AFBE16-4598-42D7-AE92-1B529FDDF1CA}" type="presParOf" srcId="{150D594C-EBEB-4624-B579-5CA66BE753AC}" destId="{6B049493-4C3D-4156-8898-5DA5E776D35D}" srcOrd="2" destOrd="0" presId="urn:microsoft.com/office/officeart/2005/8/layout/hList7"/>
    <dgm:cxn modelId="{50476386-5F8A-4B2F-A9C9-025BD329AE09}" type="presParOf" srcId="{6B049493-4C3D-4156-8898-5DA5E776D35D}" destId="{1A363D4A-B205-4FD1-B07C-CCC2B12A95ED}" srcOrd="0" destOrd="0" presId="urn:microsoft.com/office/officeart/2005/8/layout/hList7"/>
    <dgm:cxn modelId="{8E16F531-5C3D-4F4C-B1CA-7EC30C79F9CA}" type="presParOf" srcId="{6B049493-4C3D-4156-8898-5DA5E776D35D}" destId="{57ABB51F-CB01-4750-86EC-9F37057B1856}" srcOrd="1" destOrd="0" presId="urn:microsoft.com/office/officeart/2005/8/layout/hList7"/>
    <dgm:cxn modelId="{81F78698-1CFB-485B-B25C-C4EF50870BE6}" type="presParOf" srcId="{6B049493-4C3D-4156-8898-5DA5E776D35D}" destId="{52B53067-8458-45D9-9263-6507C2927465}" srcOrd="2" destOrd="0" presId="urn:microsoft.com/office/officeart/2005/8/layout/hList7"/>
    <dgm:cxn modelId="{D88A51F2-AECC-4A5A-9297-352D1477598E}" type="presParOf" srcId="{6B049493-4C3D-4156-8898-5DA5E776D35D}" destId="{31307098-3E27-406D-BE59-49793ECAD5A3}" srcOrd="3" destOrd="0" presId="urn:microsoft.com/office/officeart/2005/8/layout/hList7"/>
    <dgm:cxn modelId="{64D4A842-40C0-4499-88A3-1DBC7C335353}" type="presParOf" srcId="{150D594C-EBEB-4624-B579-5CA66BE753AC}" destId="{39F77B51-D706-449B-B31F-EE7134EEDE7E}" srcOrd="3" destOrd="0" presId="urn:microsoft.com/office/officeart/2005/8/layout/hList7"/>
    <dgm:cxn modelId="{053153C1-7AD9-4E56-B9FB-7FECCD2995CC}" type="presParOf" srcId="{150D594C-EBEB-4624-B579-5CA66BE753AC}" destId="{6FEA0A1D-94AF-48AE-BFCA-6A0B0AF146C7}" srcOrd="4" destOrd="0" presId="urn:microsoft.com/office/officeart/2005/8/layout/hList7"/>
    <dgm:cxn modelId="{2CDB992A-BA43-48E2-A356-11FF82141DD5}" type="presParOf" srcId="{6FEA0A1D-94AF-48AE-BFCA-6A0B0AF146C7}" destId="{21D395C8-FF16-4F86-9DFA-44C94BE9C335}" srcOrd="0" destOrd="0" presId="urn:microsoft.com/office/officeart/2005/8/layout/hList7"/>
    <dgm:cxn modelId="{2D6C61F2-CEC9-4083-BEB5-A2D6608C3D21}" type="presParOf" srcId="{6FEA0A1D-94AF-48AE-BFCA-6A0B0AF146C7}" destId="{24A3B5DF-60F9-4C3E-89E3-154C981AD0F3}" srcOrd="1" destOrd="0" presId="urn:microsoft.com/office/officeart/2005/8/layout/hList7"/>
    <dgm:cxn modelId="{1963244B-A9EC-4C22-8206-64E8C51AFF58}" type="presParOf" srcId="{6FEA0A1D-94AF-48AE-BFCA-6A0B0AF146C7}" destId="{449C4869-D998-470E-A0F5-1480A5B830CA}" srcOrd="2" destOrd="0" presId="urn:microsoft.com/office/officeart/2005/8/layout/hList7"/>
    <dgm:cxn modelId="{5E9019B0-52F6-4135-855D-D79DCF679E21}" type="presParOf" srcId="{6FEA0A1D-94AF-48AE-BFCA-6A0B0AF146C7}" destId="{1F4F62FF-750A-42DE-9A47-CF2F068548BD}" srcOrd="3" destOrd="0" presId="urn:microsoft.com/office/officeart/2005/8/layout/hList7"/>
    <dgm:cxn modelId="{C71381D8-9823-4976-9DE1-AF0994E1E074}" type="presParOf" srcId="{150D594C-EBEB-4624-B579-5CA66BE753AC}" destId="{DB1A3919-B988-4CAF-821B-0C8F294C54BE}" srcOrd="5" destOrd="0" presId="urn:microsoft.com/office/officeart/2005/8/layout/hList7"/>
    <dgm:cxn modelId="{60B19DBE-E2CA-44A1-A0B1-E858E2861302}" type="presParOf" srcId="{150D594C-EBEB-4624-B579-5CA66BE753AC}" destId="{8A0C5550-EE45-4AB1-9200-1BFE06BE2958}" srcOrd="6" destOrd="0" presId="urn:microsoft.com/office/officeart/2005/8/layout/hList7"/>
    <dgm:cxn modelId="{003114C0-E4FB-446E-8D41-33AFA8601C5C}" type="presParOf" srcId="{8A0C5550-EE45-4AB1-9200-1BFE06BE2958}" destId="{1C37E070-5204-4D94-A2AA-3987C0D3E777}" srcOrd="0" destOrd="0" presId="urn:microsoft.com/office/officeart/2005/8/layout/hList7"/>
    <dgm:cxn modelId="{3EE14AAA-C187-42D7-AFE0-77AEBA0A8D9A}" type="presParOf" srcId="{8A0C5550-EE45-4AB1-9200-1BFE06BE2958}" destId="{053569B9-1916-4DDD-A748-2C9285521EB9}" srcOrd="1" destOrd="0" presId="urn:microsoft.com/office/officeart/2005/8/layout/hList7"/>
    <dgm:cxn modelId="{A092D67F-2357-4A9F-9900-9116F131898C}" type="presParOf" srcId="{8A0C5550-EE45-4AB1-9200-1BFE06BE2958}" destId="{4DBA1BB1-9F17-4059-85A9-352CE372E85F}" srcOrd="2" destOrd="0" presId="urn:microsoft.com/office/officeart/2005/8/layout/hList7"/>
    <dgm:cxn modelId="{CB57B865-8B85-4567-83B5-687A6FF67FD7}" type="presParOf" srcId="{8A0C5550-EE45-4AB1-9200-1BFE06BE2958}" destId="{07BBFDAC-F014-4D1B-B330-CF559349BB74}" srcOrd="3" destOrd="0" presId="urn:microsoft.com/office/officeart/2005/8/layout/hList7"/>
    <dgm:cxn modelId="{8B41C67E-D7DD-4187-B799-DCE775918EF0}" type="presParOf" srcId="{150D594C-EBEB-4624-B579-5CA66BE753AC}" destId="{2CD2A627-C60E-4095-9981-9D7E23544FD8}" srcOrd="7" destOrd="0" presId="urn:microsoft.com/office/officeart/2005/8/layout/hList7"/>
    <dgm:cxn modelId="{76E18E88-8AF2-465B-8D47-7BDC4961A7D5}" type="presParOf" srcId="{150D594C-EBEB-4624-B579-5CA66BE753AC}" destId="{4484777A-10A7-4E0A-BC5A-A0EFF973B473}" srcOrd="8" destOrd="0" presId="urn:microsoft.com/office/officeart/2005/8/layout/hList7"/>
    <dgm:cxn modelId="{BBF24D2D-DDD1-4F51-848D-BB987534020F}" type="presParOf" srcId="{4484777A-10A7-4E0A-BC5A-A0EFF973B473}" destId="{31C2717F-BC18-42D4-8ED5-6D72477F9274}" srcOrd="0" destOrd="0" presId="urn:microsoft.com/office/officeart/2005/8/layout/hList7"/>
    <dgm:cxn modelId="{1F296058-F389-4AF1-97A6-356ADDF17F22}" type="presParOf" srcId="{4484777A-10A7-4E0A-BC5A-A0EFF973B473}" destId="{F0CECEDC-3E4D-4145-8085-F7E6244E0CEC}" srcOrd="1" destOrd="0" presId="urn:microsoft.com/office/officeart/2005/8/layout/hList7"/>
    <dgm:cxn modelId="{0852A977-9C1F-4402-A799-E903E0B1C47B}" type="presParOf" srcId="{4484777A-10A7-4E0A-BC5A-A0EFF973B473}" destId="{DC8103AB-EDEC-4767-BDAE-4C2A5A064081}" srcOrd="2" destOrd="0" presId="urn:microsoft.com/office/officeart/2005/8/layout/hList7"/>
    <dgm:cxn modelId="{C5A2EA0F-B2C1-4CED-B989-5D717C9B43EC}" type="presParOf" srcId="{4484777A-10A7-4E0A-BC5A-A0EFF973B473}" destId="{44420EDE-5D50-4B72-8C0B-980A4EDF4DC3}" srcOrd="3" destOrd="0" presId="urn:microsoft.com/office/officeart/2005/8/layout/hList7"/>
    <dgm:cxn modelId="{403282AD-BA17-48E4-B3D3-0AF3AAA4469F}" type="presParOf" srcId="{150D594C-EBEB-4624-B579-5CA66BE753AC}" destId="{D496AD65-1FC0-4BB3-A2F6-2D7AF08E5C81}" srcOrd="9" destOrd="0" presId="urn:microsoft.com/office/officeart/2005/8/layout/hList7"/>
    <dgm:cxn modelId="{25EA4AAE-60F9-4B93-A80D-6566BB1CB22A}" type="presParOf" srcId="{150D594C-EBEB-4624-B579-5CA66BE753AC}" destId="{33226B22-42F3-484D-9E07-8E037E2DEA3C}" srcOrd="10" destOrd="0" presId="urn:microsoft.com/office/officeart/2005/8/layout/hList7"/>
    <dgm:cxn modelId="{38388328-B5A6-4E92-81DF-25811172C53A}" type="presParOf" srcId="{33226B22-42F3-484D-9E07-8E037E2DEA3C}" destId="{9045D2FA-A98D-4CEF-AB76-68F20A5C003E}" srcOrd="0" destOrd="0" presId="urn:microsoft.com/office/officeart/2005/8/layout/hList7"/>
    <dgm:cxn modelId="{2ED6B3AA-64A9-4082-8A0A-024303A91577}" type="presParOf" srcId="{33226B22-42F3-484D-9E07-8E037E2DEA3C}" destId="{BCF15CE9-5387-49C5-BC4B-9DD089EB8B9C}" srcOrd="1" destOrd="0" presId="urn:microsoft.com/office/officeart/2005/8/layout/hList7"/>
    <dgm:cxn modelId="{1BEDDEB7-DC8D-45E8-A87E-BD7C83726941}" type="presParOf" srcId="{33226B22-42F3-484D-9E07-8E037E2DEA3C}" destId="{09477709-F264-46C6-8B0A-A641691EA19D}" srcOrd="2" destOrd="0" presId="urn:microsoft.com/office/officeart/2005/8/layout/hList7"/>
    <dgm:cxn modelId="{BAC4F4A4-1929-43AE-A6F8-CE0FA996B088}" type="presParOf" srcId="{33226B22-42F3-484D-9E07-8E037E2DEA3C}" destId="{93119424-9825-4DC4-A367-5AF716FCCC34}" srcOrd="3" destOrd="0" presId="urn:microsoft.com/office/officeart/2005/8/layout/hList7"/>
    <dgm:cxn modelId="{CDD8DE30-D644-47FC-AD20-24D9698ABC7A}" type="presParOf" srcId="{150D594C-EBEB-4624-B579-5CA66BE753AC}" destId="{756F336B-3B11-44A4-8005-77CCE98BAAF9}" srcOrd="11" destOrd="0" presId="urn:microsoft.com/office/officeart/2005/8/layout/hList7"/>
    <dgm:cxn modelId="{B906C669-3600-4726-B7BE-05808B493D21}" type="presParOf" srcId="{150D594C-EBEB-4624-B579-5CA66BE753AC}" destId="{00342CAC-B92E-4D6C-8B56-A786E64CF5B1}" srcOrd="12" destOrd="0" presId="urn:microsoft.com/office/officeart/2005/8/layout/hList7"/>
    <dgm:cxn modelId="{0825DA33-5113-4EF3-885D-3E6FB90DB366}" type="presParOf" srcId="{00342CAC-B92E-4D6C-8B56-A786E64CF5B1}" destId="{C7BE024A-ED1C-425F-82EC-3AD487AC036E}" srcOrd="0" destOrd="0" presId="urn:microsoft.com/office/officeart/2005/8/layout/hList7"/>
    <dgm:cxn modelId="{D75CA0EB-7A54-47BB-9DC4-26A14465BE84}" type="presParOf" srcId="{00342CAC-B92E-4D6C-8B56-A786E64CF5B1}" destId="{28B99C35-D560-4BC1-B9B0-ED6C6104E70A}" srcOrd="1" destOrd="0" presId="urn:microsoft.com/office/officeart/2005/8/layout/hList7"/>
    <dgm:cxn modelId="{4B67F716-91B2-423C-8A66-AB214BEF8595}" type="presParOf" srcId="{00342CAC-B92E-4D6C-8B56-A786E64CF5B1}" destId="{6758BA08-7419-421C-A949-8215FD4013E4}" srcOrd="2" destOrd="0" presId="urn:microsoft.com/office/officeart/2005/8/layout/hList7"/>
    <dgm:cxn modelId="{37F4AC11-BFFB-4428-A95A-A78B2EF78E4E}" type="presParOf" srcId="{00342CAC-B92E-4D6C-8B56-A786E64CF5B1}" destId="{FACC45E7-BF27-4F10-8219-F64C4602CFA7}" srcOrd="3" destOrd="0" presId="urn:microsoft.com/office/officeart/2005/8/layout/hList7"/>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C1E9F5E8-97BE-4F66-95DB-056AF5D7B5EB}" type="doc">
      <dgm:prSet loTypeId="urn:microsoft.com/office/officeart/2005/8/layout/process4" loCatId="process" qsTypeId="urn:microsoft.com/office/officeart/2005/8/quickstyle/simple3" qsCatId="simple" csTypeId="urn:microsoft.com/office/officeart/2005/8/colors/accent1_2" csCatId="accent1" phldr="1"/>
      <dgm:spPr/>
      <dgm:t>
        <a:bodyPr/>
        <a:lstStyle/>
        <a:p>
          <a:endParaRPr lang="en-IN"/>
        </a:p>
      </dgm:t>
    </dgm:pt>
    <dgm:pt modelId="{3F80DE53-C673-4871-B929-1433319BF0EF}">
      <dgm:prSet phldrT="[Text]"/>
      <dgm:spPr/>
      <dgm:t>
        <a:bodyPr/>
        <a:lstStyle/>
        <a:p>
          <a:r>
            <a:rPr lang="en-GB" dirty="0"/>
            <a:t>Source of information</a:t>
          </a:r>
          <a:endParaRPr lang="en-IN" dirty="0"/>
        </a:p>
      </dgm:t>
    </dgm:pt>
    <dgm:pt modelId="{6F8859B7-D6F4-46D5-B691-4D2E8286094F}" type="parTrans" cxnId="{49748CD4-7B8D-4874-A1C4-E9D8874A7C2C}">
      <dgm:prSet/>
      <dgm:spPr/>
      <dgm:t>
        <a:bodyPr/>
        <a:lstStyle/>
        <a:p>
          <a:endParaRPr lang="en-IN"/>
        </a:p>
      </dgm:t>
    </dgm:pt>
    <dgm:pt modelId="{98B141AF-1BBC-42AF-A149-7F923EA55037}" type="sibTrans" cxnId="{49748CD4-7B8D-4874-A1C4-E9D8874A7C2C}">
      <dgm:prSet/>
      <dgm:spPr/>
      <dgm:t>
        <a:bodyPr/>
        <a:lstStyle/>
        <a:p>
          <a:endParaRPr lang="en-IN"/>
        </a:p>
      </dgm:t>
    </dgm:pt>
    <dgm:pt modelId="{EA49E78C-69B7-4C98-9C8A-CF9DD9DFFFF9}">
      <dgm:prSet phldrT="[Text]"/>
      <dgm:spPr/>
      <dgm:t>
        <a:bodyPr/>
        <a:lstStyle/>
        <a:p>
          <a:r>
            <a:rPr lang="en-GB" dirty="0"/>
            <a:t>Collection by appropriate sampling</a:t>
          </a:r>
          <a:endParaRPr lang="en-IN" dirty="0"/>
        </a:p>
      </dgm:t>
    </dgm:pt>
    <dgm:pt modelId="{B76D5761-3C2B-4C44-BAE7-155D55C45B1F}" type="parTrans" cxnId="{6EA903F4-C7DF-4A09-BC9D-8C43BF56F2C0}">
      <dgm:prSet/>
      <dgm:spPr/>
      <dgm:t>
        <a:bodyPr/>
        <a:lstStyle/>
        <a:p>
          <a:endParaRPr lang="en-IN"/>
        </a:p>
      </dgm:t>
    </dgm:pt>
    <dgm:pt modelId="{E9E4CE10-0C23-4C82-9928-DC59EAD378F3}" type="sibTrans" cxnId="{6EA903F4-C7DF-4A09-BC9D-8C43BF56F2C0}">
      <dgm:prSet/>
      <dgm:spPr/>
      <dgm:t>
        <a:bodyPr/>
        <a:lstStyle/>
        <a:p>
          <a:endParaRPr lang="en-IN"/>
        </a:p>
      </dgm:t>
    </dgm:pt>
    <dgm:pt modelId="{6B261289-327E-430F-82F3-E05C349D5256}">
      <dgm:prSet phldrT="[Text]"/>
      <dgm:spPr/>
      <dgm:t>
        <a:bodyPr/>
        <a:lstStyle/>
        <a:p>
          <a:r>
            <a:rPr lang="en-GB" dirty="0"/>
            <a:t>Verification to ensure true audit evidence</a:t>
          </a:r>
          <a:endParaRPr lang="en-IN" dirty="0"/>
        </a:p>
      </dgm:t>
    </dgm:pt>
    <dgm:pt modelId="{08FEDE31-37F7-4B66-A877-19F4B5910D2C}" type="parTrans" cxnId="{D99093CA-C1EC-47CA-B9DD-2CBF5C1E9995}">
      <dgm:prSet/>
      <dgm:spPr/>
      <dgm:t>
        <a:bodyPr/>
        <a:lstStyle/>
        <a:p>
          <a:endParaRPr lang="en-IN"/>
        </a:p>
      </dgm:t>
    </dgm:pt>
    <dgm:pt modelId="{1344E634-8A82-4875-975A-1D7EAD7A656E}" type="sibTrans" cxnId="{D99093CA-C1EC-47CA-B9DD-2CBF5C1E9995}">
      <dgm:prSet/>
      <dgm:spPr/>
      <dgm:t>
        <a:bodyPr/>
        <a:lstStyle/>
        <a:p>
          <a:endParaRPr lang="en-IN"/>
        </a:p>
      </dgm:t>
    </dgm:pt>
    <dgm:pt modelId="{EC2910AF-03CE-450A-8BD5-B4C7F21279E2}">
      <dgm:prSet phldrT="[Text]"/>
      <dgm:spPr/>
      <dgm:t>
        <a:bodyPr/>
        <a:lstStyle/>
        <a:p>
          <a:r>
            <a:rPr lang="en-GB" dirty="0"/>
            <a:t>Evaluating against audit criteria</a:t>
          </a:r>
          <a:endParaRPr lang="en-IN" dirty="0"/>
        </a:p>
      </dgm:t>
    </dgm:pt>
    <dgm:pt modelId="{DC8F8F89-944F-4E80-84E8-8AB1BEC99AA5}" type="parTrans" cxnId="{87A5A313-1306-40F8-A81B-A3F0B375FDF3}">
      <dgm:prSet/>
      <dgm:spPr/>
      <dgm:t>
        <a:bodyPr/>
        <a:lstStyle/>
        <a:p>
          <a:endParaRPr lang="en-IN"/>
        </a:p>
      </dgm:t>
    </dgm:pt>
    <dgm:pt modelId="{6A46EED5-1B9B-4062-B1B7-9C49470363F1}" type="sibTrans" cxnId="{87A5A313-1306-40F8-A81B-A3F0B375FDF3}">
      <dgm:prSet/>
      <dgm:spPr/>
      <dgm:t>
        <a:bodyPr/>
        <a:lstStyle/>
        <a:p>
          <a:endParaRPr lang="en-IN"/>
        </a:p>
      </dgm:t>
    </dgm:pt>
    <dgm:pt modelId="{252D2C35-C96B-4F32-AEEE-9C91BC1082E1}">
      <dgm:prSet phldrT="[Text]"/>
      <dgm:spPr/>
      <dgm:t>
        <a:bodyPr/>
        <a:lstStyle/>
        <a:p>
          <a:r>
            <a:rPr lang="en-GB" dirty="0"/>
            <a:t>Audit findings</a:t>
          </a:r>
          <a:endParaRPr lang="en-IN" dirty="0"/>
        </a:p>
      </dgm:t>
    </dgm:pt>
    <dgm:pt modelId="{76F26971-DFE8-4295-A5D9-680B0E683714}" type="parTrans" cxnId="{E511AA81-0D75-4CBE-940D-A9F1A0C44ED2}">
      <dgm:prSet/>
      <dgm:spPr/>
      <dgm:t>
        <a:bodyPr/>
        <a:lstStyle/>
        <a:p>
          <a:endParaRPr lang="en-IN"/>
        </a:p>
      </dgm:t>
    </dgm:pt>
    <dgm:pt modelId="{7730610C-6A5E-4330-812C-A64FE4F7767E}" type="sibTrans" cxnId="{E511AA81-0D75-4CBE-940D-A9F1A0C44ED2}">
      <dgm:prSet/>
      <dgm:spPr/>
      <dgm:t>
        <a:bodyPr/>
        <a:lstStyle/>
        <a:p>
          <a:endParaRPr lang="en-IN"/>
        </a:p>
      </dgm:t>
    </dgm:pt>
    <dgm:pt modelId="{40B5CE13-CADB-4C03-9CF6-F3293FA15807}">
      <dgm:prSet phldrT="[Text]"/>
      <dgm:spPr/>
      <dgm:t>
        <a:bodyPr/>
        <a:lstStyle/>
        <a:p>
          <a:r>
            <a:rPr lang="en-IN" dirty="0"/>
            <a:t>Reviewing</a:t>
          </a:r>
        </a:p>
      </dgm:t>
    </dgm:pt>
    <dgm:pt modelId="{962128F2-69A3-47D5-8929-0E9AEC83C650}" type="parTrans" cxnId="{97F1E1D7-2E0D-4839-A599-7F08D507BED8}">
      <dgm:prSet/>
      <dgm:spPr/>
      <dgm:t>
        <a:bodyPr/>
        <a:lstStyle/>
        <a:p>
          <a:endParaRPr lang="en-IN"/>
        </a:p>
      </dgm:t>
    </dgm:pt>
    <dgm:pt modelId="{7CEE37E9-7257-4766-8744-D8BF5C9AAEB9}" type="sibTrans" cxnId="{97F1E1D7-2E0D-4839-A599-7F08D507BED8}">
      <dgm:prSet/>
      <dgm:spPr/>
      <dgm:t>
        <a:bodyPr/>
        <a:lstStyle/>
        <a:p>
          <a:endParaRPr lang="en-IN"/>
        </a:p>
      </dgm:t>
    </dgm:pt>
    <dgm:pt modelId="{62D27C24-EFFA-4F1B-8752-79F1E9328E21}">
      <dgm:prSet phldrT="[Text]"/>
      <dgm:spPr/>
      <dgm:t>
        <a:bodyPr/>
        <a:lstStyle/>
        <a:p>
          <a:r>
            <a:rPr lang="en-IN" dirty="0"/>
            <a:t>Audit conclusion</a:t>
          </a:r>
        </a:p>
      </dgm:t>
    </dgm:pt>
    <dgm:pt modelId="{6B9ED0C9-6F82-4FE8-B6DE-66F6989A9497}" type="parTrans" cxnId="{667872A6-2812-4EBB-B290-A12AC20EACBF}">
      <dgm:prSet/>
      <dgm:spPr/>
      <dgm:t>
        <a:bodyPr/>
        <a:lstStyle/>
        <a:p>
          <a:endParaRPr lang="en-IN"/>
        </a:p>
      </dgm:t>
    </dgm:pt>
    <dgm:pt modelId="{126CC07F-D0E1-44A5-A4F5-9D897E83C659}" type="sibTrans" cxnId="{667872A6-2812-4EBB-B290-A12AC20EACBF}">
      <dgm:prSet/>
      <dgm:spPr/>
      <dgm:t>
        <a:bodyPr/>
        <a:lstStyle/>
        <a:p>
          <a:endParaRPr lang="en-IN"/>
        </a:p>
      </dgm:t>
    </dgm:pt>
    <dgm:pt modelId="{946623F5-062F-428B-8258-6E4D3C32AFF9}" type="pres">
      <dgm:prSet presAssocID="{C1E9F5E8-97BE-4F66-95DB-056AF5D7B5EB}" presName="Name0" presStyleCnt="0">
        <dgm:presLayoutVars>
          <dgm:dir/>
          <dgm:animLvl val="lvl"/>
          <dgm:resizeHandles val="exact"/>
        </dgm:presLayoutVars>
      </dgm:prSet>
      <dgm:spPr/>
    </dgm:pt>
    <dgm:pt modelId="{D6FCD176-970E-4289-90A8-363C559DB847}" type="pres">
      <dgm:prSet presAssocID="{62D27C24-EFFA-4F1B-8752-79F1E9328E21}" presName="boxAndChildren" presStyleCnt="0"/>
      <dgm:spPr/>
    </dgm:pt>
    <dgm:pt modelId="{5E4E60FC-DEE6-46F3-B216-8D3875343437}" type="pres">
      <dgm:prSet presAssocID="{62D27C24-EFFA-4F1B-8752-79F1E9328E21}" presName="parentTextBox" presStyleLbl="node1" presStyleIdx="0" presStyleCnt="7"/>
      <dgm:spPr/>
    </dgm:pt>
    <dgm:pt modelId="{97030E5B-482B-4E40-ACAE-737AD0684A50}" type="pres">
      <dgm:prSet presAssocID="{7CEE37E9-7257-4766-8744-D8BF5C9AAEB9}" presName="sp" presStyleCnt="0"/>
      <dgm:spPr/>
    </dgm:pt>
    <dgm:pt modelId="{EAE481CE-AB75-48D3-8AF0-C772F5C8B5FC}" type="pres">
      <dgm:prSet presAssocID="{40B5CE13-CADB-4C03-9CF6-F3293FA15807}" presName="arrowAndChildren" presStyleCnt="0"/>
      <dgm:spPr/>
    </dgm:pt>
    <dgm:pt modelId="{0FA3E79E-6577-44DA-ADB3-E29A780D7789}" type="pres">
      <dgm:prSet presAssocID="{40B5CE13-CADB-4C03-9CF6-F3293FA15807}" presName="parentTextArrow" presStyleLbl="node1" presStyleIdx="1" presStyleCnt="7"/>
      <dgm:spPr/>
    </dgm:pt>
    <dgm:pt modelId="{A28FB618-054D-4E8E-BED3-904481911357}" type="pres">
      <dgm:prSet presAssocID="{7730610C-6A5E-4330-812C-A64FE4F7767E}" presName="sp" presStyleCnt="0"/>
      <dgm:spPr/>
    </dgm:pt>
    <dgm:pt modelId="{6FACDC38-9041-46A4-9C89-DAD26244CB6B}" type="pres">
      <dgm:prSet presAssocID="{252D2C35-C96B-4F32-AEEE-9C91BC1082E1}" presName="arrowAndChildren" presStyleCnt="0"/>
      <dgm:spPr/>
    </dgm:pt>
    <dgm:pt modelId="{AF99761A-7928-4C9B-825A-FE27FD31F4B0}" type="pres">
      <dgm:prSet presAssocID="{252D2C35-C96B-4F32-AEEE-9C91BC1082E1}" presName="parentTextArrow" presStyleLbl="node1" presStyleIdx="2" presStyleCnt="7"/>
      <dgm:spPr/>
    </dgm:pt>
    <dgm:pt modelId="{6136879C-1662-4155-879D-1B6DAB74A8CA}" type="pres">
      <dgm:prSet presAssocID="{6A46EED5-1B9B-4062-B1B7-9C49470363F1}" presName="sp" presStyleCnt="0"/>
      <dgm:spPr/>
    </dgm:pt>
    <dgm:pt modelId="{625DEDD0-EC7F-4C75-B336-190FEA271AD4}" type="pres">
      <dgm:prSet presAssocID="{EC2910AF-03CE-450A-8BD5-B4C7F21279E2}" presName="arrowAndChildren" presStyleCnt="0"/>
      <dgm:spPr/>
    </dgm:pt>
    <dgm:pt modelId="{586E20E9-6A3D-428E-9951-71A4BB90E2F2}" type="pres">
      <dgm:prSet presAssocID="{EC2910AF-03CE-450A-8BD5-B4C7F21279E2}" presName="parentTextArrow" presStyleLbl="node1" presStyleIdx="3" presStyleCnt="7"/>
      <dgm:spPr/>
    </dgm:pt>
    <dgm:pt modelId="{86EC0481-177A-402E-B4E1-1B8B869881C3}" type="pres">
      <dgm:prSet presAssocID="{1344E634-8A82-4875-975A-1D7EAD7A656E}" presName="sp" presStyleCnt="0"/>
      <dgm:spPr/>
    </dgm:pt>
    <dgm:pt modelId="{40A28DAA-DE10-453C-9194-B8F5CF3A07EC}" type="pres">
      <dgm:prSet presAssocID="{6B261289-327E-430F-82F3-E05C349D5256}" presName="arrowAndChildren" presStyleCnt="0"/>
      <dgm:spPr/>
    </dgm:pt>
    <dgm:pt modelId="{3C664240-B4D7-4786-9E44-330556EEC8ED}" type="pres">
      <dgm:prSet presAssocID="{6B261289-327E-430F-82F3-E05C349D5256}" presName="parentTextArrow" presStyleLbl="node1" presStyleIdx="4" presStyleCnt="7"/>
      <dgm:spPr/>
    </dgm:pt>
    <dgm:pt modelId="{3C8E858D-B403-41B3-BC80-65C306448746}" type="pres">
      <dgm:prSet presAssocID="{E9E4CE10-0C23-4C82-9928-DC59EAD378F3}" presName="sp" presStyleCnt="0"/>
      <dgm:spPr/>
    </dgm:pt>
    <dgm:pt modelId="{A12E363E-6E57-46FE-A25F-CD22ECE2A643}" type="pres">
      <dgm:prSet presAssocID="{EA49E78C-69B7-4C98-9C8A-CF9DD9DFFFF9}" presName="arrowAndChildren" presStyleCnt="0"/>
      <dgm:spPr/>
    </dgm:pt>
    <dgm:pt modelId="{4D6DAFED-7A3C-4513-9D10-095E6986E2D2}" type="pres">
      <dgm:prSet presAssocID="{EA49E78C-69B7-4C98-9C8A-CF9DD9DFFFF9}" presName="parentTextArrow" presStyleLbl="node1" presStyleIdx="5" presStyleCnt="7"/>
      <dgm:spPr/>
    </dgm:pt>
    <dgm:pt modelId="{3851D58C-086C-4A39-8213-147A609AD021}" type="pres">
      <dgm:prSet presAssocID="{98B141AF-1BBC-42AF-A149-7F923EA55037}" presName="sp" presStyleCnt="0"/>
      <dgm:spPr/>
    </dgm:pt>
    <dgm:pt modelId="{6CAD2FA3-9BFB-4A98-8FCD-60EFBE4407DB}" type="pres">
      <dgm:prSet presAssocID="{3F80DE53-C673-4871-B929-1433319BF0EF}" presName="arrowAndChildren" presStyleCnt="0"/>
      <dgm:spPr/>
    </dgm:pt>
    <dgm:pt modelId="{2A4ACAA3-BB8E-466E-BE50-3E359CBC1FF5}" type="pres">
      <dgm:prSet presAssocID="{3F80DE53-C673-4871-B929-1433319BF0EF}" presName="parentTextArrow" presStyleLbl="node1" presStyleIdx="6" presStyleCnt="7"/>
      <dgm:spPr/>
    </dgm:pt>
  </dgm:ptLst>
  <dgm:cxnLst>
    <dgm:cxn modelId="{C18D7E07-2263-49A8-AA38-FB285B7938A7}" type="presOf" srcId="{252D2C35-C96B-4F32-AEEE-9C91BC1082E1}" destId="{AF99761A-7928-4C9B-825A-FE27FD31F4B0}" srcOrd="0" destOrd="0" presId="urn:microsoft.com/office/officeart/2005/8/layout/process4"/>
    <dgm:cxn modelId="{87A5A313-1306-40F8-A81B-A3F0B375FDF3}" srcId="{C1E9F5E8-97BE-4F66-95DB-056AF5D7B5EB}" destId="{EC2910AF-03CE-450A-8BD5-B4C7F21279E2}" srcOrd="3" destOrd="0" parTransId="{DC8F8F89-944F-4E80-84E8-8AB1BEC99AA5}" sibTransId="{6A46EED5-1B9B-4062-B1B7-9C49470363F1}"/>
    <dgm:cxn modelId="{25B16C57-5271-461B-9E10-8F87A8134D69}" type="presOf" srcId="{3F80DE53-C673-4871-B929-1433319BF0EF}" destId="{2A4ACAA3-BB8E-466E-BE50-3E359CBC1FF5}" srcOrd="0" destOrd="0" presId="urn:microsoft.com/office/officeart/2005/8/layout/process4"/>
    <dgm:cxn modelId="{E511AA81-0D75-4CBE-940D-A9F1A0C44ED2}" srcId="{C1E9F5E8-97BE-4F66-95DB-056AF5D7B5EB}" destId="{252D2C35-C96B-4F32-AEEE-9C91BC1082E1}" srcOrd="4" destOrd="0" parTransId="{76F26971-DFE8-4295-A5D9-680B0E683714}" sibTransId="{7730610C-6A5E-4330-812C-A64FE4F7767E}"/>
    <dgm:cxn modelId="{9A21438B-AF08-4F7E-9A51-10C24B9826BC}" type="presOf" srcId="{EA49E78C-69B7-4C98-9C8A-CF9DD9DFFFF9}" destId="{4D6DAFED-7A3C-4513-9D10-095E6986E2D2}" srcOrd="0" destOrd="0" presId="urn:microsoft.com/office/officeart/2005/8/layout/process4"/>
    <dgm:cxn modelId="{C667478D-7C6C-4E68-B8F0-8CE5D745DC16}" type="presOf" srcId="{62D27C24-EFFA-4F1B-8752-79F1E9328E21}" destId="{5E4E60FC-DEE6-46F3-B216-8D3875343437}" srcOrd="0" destOrd="0" presId="urn:microsoft.com/office/officeart/2005/8/layout/process4"/>
    <dgm:cxn modelId="{9B6EED93-759A-472D-BE66-BDEA7260B80F}" type="presOf" srcId="{EC2910AF-03CE-450A-8BD5-B4C7F21279E2}" destId="{586E20E9-6A3D-428E-9951-71A4BB90E2F2}" srcOrd="0" destOrd="0" presId="urn:microsoft.com/office/officeart/2005/8/layout/process4"/>
    <dgm:cxn modelId="{667872A6-2812-4EBB-B290-A12AC20EACBF}" srcId="{C1E9F5E8-97BE-4F66-95DB-056AF5D7B5EB}" destId="{62D27C24-EFFA-4F1B-8752-79F1E9328E21}" srcOrd="6" destOrd="0" parTransId="{6B9ED0C9-6F82-4FE8-B6DE-66F6989A9497}" sibTransId="{126CC07F-D0E1-44A5-A4F5-9D897E83C659}"/>
    <dgm:cxn modelId="{17F18BA6-FEBD-432D-B523-73E77FCB1D94}" type="presOf" srcId="{6B261289-327E-430F-82F3-E05C349D5256}" destId="{3C664240-B4D7-4786-9E44-330556EEC8ED}" srcOrd="0" destOrd="0" presId="urn:microsoft.com/office/officeart/2005/8/layout/process4"/>
    <dgm:cxn modelId="{496CFFC9-B2AD-42DA-A43B-46256B58790F}" type="presOf" srcId="{40B5CE13-CADB-4C03-9CF6-F3293FA15807}" destId="{0FA3E79E-6577-44DA-ADB3-E29A780D7789}" srcOrd="0" destOrd="0" presId="urn:microsoft.com/office/officeart/2005/8/layout/process4"/>
    <dgm:cxn modelId="{D99093CA-C1EC-47CA-B9DD-2CBF5C1E9995}" srcId="{C1E9F5E8-97BE-4F66-95DB-056AF5D7B5EB}" destId="{6B261289-327E-430F-82F3-E05C349D5256}" srcOrd="2" destOrd="0" parTransId="{08FEDE31-37F7-4B66-A877-19F4B5910D2C}" sibTransId="{1344E634-8A82-4875-975A-1D7EAD7A656E}"/>
    <dgm:cxn modelId="{49748CD4-7B8D-4874-A1C4-E9D8874A7C2C}" srcId="{C1E9F5E8-97BE-4F66-95DB-056AF5D7B5EB}" destId="{3F80DE53-C673-4871-B929-1433319BF0EF}" srcOrd="0" destOrd="0" parTransId="{6F8859B7-D6F4-46D5-B691-4D2E8286094F}" sibTransId="{98B141AF-1BBC-42AF-A149-7F923EA55037}"/>
    <dgm:cxn modelId="{97F1E1D7-2E0D-4839-A599-7F08D507BED8}" srcId="{C1E9F5E8-97BE-4F66-95DB-056AF5D7B5EB}" destId="{40B5CE13-CADB-4C03-9CF6-F3293FA15807}" srcOrd="5" destOrd="0" parTransId="{962128F2-69A3-47D5-8929-0E9AEC83C650}" sibTransId="{7CEE37E9-7257-4766-8744-D8BF5C9AAEB9}"/>
    <dgm:cxn modelId="{F4992FD8-10A8-4D7D-95C8-094A82A78B2F}" type="presOf" srcId="{C1E9F5E8-97BE-4F66-95DB-056AF5D7B5EB}" destId="{946623F5-062F-428B-8258-6E4D3C32AFF9}" srcOrd="0" destOrd="0" presId="urn:microsoft.com/office/officeart/2005/8/layout/process4"/>
    <dgm:cxn modelId="{6EA903F4-C7DF-4A09-BC9D-8C43BF56F2C0}" srcId="{C1E9F5E8-97BE-4F66-95DB-056AF5D7B5EB}" destId="{EA49E78C-69B7-4C98-9C8A-CF9DD9DFFFF9}" srcOrd="1" destOrd="0" parTransId="{B76D5761-3C2B-4C44-BAE7-155D55C45B1F}" sibTransId="{E9E4CE10-0C23-4C82-9928-DC59EAD378F3}"/>
    <dgm:cxn modelId="{9CAF61F5-9C18-47F8-B6D5-CE0DB0F5A4D1}" type="presParOf" srcId="{946623F5-062F-428B-8258-6E4D3C32AFF9}" destId="{D6FCD176-970E-4289-90A8-363C559DB847}" srcOrd="0" destOrd="0" presId="urn:microsoft.com/office/officeart/2005/8/layout/process4"/>
    <dgm:cxn modelId="{E56F4FF4-46BB-488F-AF88-053611585464}" type="presParOf" srcId="{D6FCD176-970E-4289-90A8-363C559DB847}" destId="{5E4E60FC-DEE6-46F3-B216-8D3875343437}" srcOrd="0" destOrd="0" presId="urn:microsoft.com/office/officeart/2005/8/layout/process4"/>
    <dgm:cxn modelId="{5D1A7CBF-4657-4930-BFF3-709F5EBEA20A}" type="presParOf" srcId="{946623F5-062F-428B-8258-6E4D3C32AFF9}" destId="{97030E5B-482B-4E40-ACAE-737AD0684A50}" srcOrd="1" destOrd="0" presId="urn:microsoft.com/office/officeart/2005/8/layout/process4"/>
    <dgm:cxn modelId="{5CF478F6-77C2-46AF-AB9F-6CD54EACED61}" type="presParOf" srcId="{946623F5-062F-428B-8258-6E4D3C32AFF9}" destId="{EAE481CE-AB75-48D3-8AF0-C772F5C8B5FC}" srcOrd="2" destOrd="0" presId="urn:microsoft.com/office/officeart/2005/8/layout/process4"/>
    <dgm:cxn modelId="{E117831D-237E-4205-8FA9-54E828EEBCD1}" type="presParOf" srcId="{EAE481CE-AB75-48D3-8AF0-C772F5C8B5FC}" destId="{0FA3E79E-6577-44DA-ADB3-E29A780D7789}" srcOrd="0" destOrd="0" presId="urn:microsoft.com/office/officeart/2005/8/layout/process4"/>
    <dgm:cxn modelId="{6EC84A91-15C1-4303-807E-62768B76DAAD}" type="presParOf" srcId="{946623F5-062F-428B-8258-6E4D3C32AFF9}" destId="{A28FB618-054D-4E8E-BED3-904481911357}" srcOrd="3" destOrd="0" presId="urn:microsoft.com/office/officeart/2005/8/layout/process4"/>
    <dgm:cxn modelId="{E3159094-749C-4B57-837F-D99F0A1A0070}" type="presParOf" srcId="{946623F5-062F-428B-8258-6E4D3C32AFF9}" destId="{6FACDC38-9041-46A4-9C89-DAD26244CB6B}" srcOrd="4" destOrd="0" presId="urn:microsoft.com/office/officeart/2005/8/layout/process4"/>
    <dgm:cxn modelId="{C80E0E6D-8001-438B-A799-479B35DD81D9}" type="presParOf" srcId="{6FACDC38-9041-46A4-9C89-DAD26244CB6B}" destId="{AF99761A-7928-4C9B-825A-FE27FD31F4B0}" srcOrd="0" destOrd="0" presId="urn:microsoft.com/office/officeart/2005/8/layout/process4"/>
    <dgm:cxn modelId="{0266F138-A659-40F5-B78A-E9A392F751D1}" type="presParOf" srcId="{946623F5-062F-428B-8258-6E4D3C32AFF9}" destId="{6136879C-1662-4155-879D-1B6DAB74A8CA}" srcOrd="5" destOrd="0" presId="urn:microsoft.com/office/officeart/2005/8/layout/process4"/>
    <dgm:cxn modelId="{0B72A3C9-7334-44D4-B99F-24C97F342602}" type="presParOf" srcId="{946623F5-062F-428B-8258-6E4D3C32AFF9}" destId="{625DEDD0-EC7F-4C75-B336-190FEA271AD4}" srcOrd="6" destOrd="0" presId="urn:microsoft.com/office/officeart/2005/8/layout/process4"/>
    <dgm:cxn modelId="{A9BF3960-94F5-4170-B9D0-53F3B0ADCAA3}" type="presParOf" srcId="{625DEDD0-EC7F-4C75-B336-190FEA271AD4}" destId="{586E20E9-6A3D-428E-9951-71A4BB90E2F2}" srcOrd="0" destOrd="0" presId="urn:microsoft.com/office/officeart/2005/8/layout/process4"/>
    <dgm:cxn modelId="{8A8534F4-D562-47F3-AB02-14212D54A71E}" type="presParOf" srcId="{946623F5-062F-428B-8258-6E4D3C32AFF9}" destId="{86EC0481-177A-402E-B4E1-1B8B869881C3}" srcOrd="7" destOrd="0" presId="urn:microsoft.com/office/officeart/2005/8/layout/process4"/>
    <dgm:cxn modelId="{7B51E8C9-8F19-4694-9A07-B04DF422E8F7}" type="presParOf" srcId="{946623F5-062F-428B-8258-6E4D3C32AFF9}" destId="{40A28DAA-DE10-453C-9194-B8F5CF3A07EC}" srcOrd="8" destOrd="0" presId="urn:microsoft.com/office/officeart/2005/8/layout/process4"/>
    <dgm:cxn modelId="{FD2F75A5-3122-467A-8B5F-EC000329DCA1}" type="presParOf" srcId="{40A28DAA-DE10-453C-9194-B8F5CF3A07EC}" destId="{3C664240-B4D7-4786-9E44-330556EEC8ED}" srcOrd="0" destOrd="0" presId="urn:microsoft.com/office/officeart/2005/8/layout/process4"/>
    <dgm:cxn modelId="{95C98521-3081-4FFA-A9BF-A8464DDEA064}" type="presParOf" srcId="{946623F5-062F-428B-8258-6E4D3C32AFF9}" destId="{3C8E858D-B403-41B3-BC80-65C306448746}" srcOrd="9" destOrd="0" presId="urn:microsoft.com/office/officeart/2005/8/layout/process4"/>
    <dgm:cxn modelId="{780CC45A-4A67-4420-BC27-28DA587F9490}" type="presParOf" srcId="{946623F5-062F-428B-8258-6E4D3C32AFF9}" destId="{A12E363E-6E57-46FE-A25F-CD22ECE2A643}" srcOrd="10" destOrd="0" presId="urn:microsoft.com/office/officeart/2005/8/layout/process4"/>
    <dgm:cxn modelId="{D55299A5-D695-497C-9E34-947952EBBA8E}" type="presParOf" srcId="{A12E363E-6E57-46FE-A25F-CD22ECE2A643}" destId="{4D6DAFED-7A3C-4513-9D10-095E6986E2D2}" srcOrd="0" destOrd="0" presId="urn:microsoft.com/office/officeart/2005/8/layout/process4"/>
    <dgm:cxn modelId="{EE9A6F08-D73D-4B56-9725-D230F57C0AFE}" type="presParOf" srcId="{946623F5-062F-428B-8258-6E4D3C32AFF9}" destId="{3851D58C-086C-4A39-8213-147A609AD021}" srcOrd="11" destOrd="0" presId="urn:microsoft.com/office/officeart/2005/8/layout/process4"/>
    <dgm:cxn modelId="{C85641C4-B965-4C0B-BC0B-D5A12C341CDE}" type="presParOf" srcId="{946623F5-062F-428B-8258-6E4D3C32AFF9}" destId="{6CAD2FA3-9BFB-4A98-8FCD-60EFBE4407DB}" srcOrd="12" destOrd="0" presId="urn:microsoft.com/office/officeart/2005/8/layout/process4"/>
    <dgm:cxn modelId="{19771064-442C-4152-AEFA-84C660B20A7A}" type="presParOf" srcId="{6CAD2FA3-9BFB-4A98-8FCD-60EFBE4407DB}" destId="{2A4ACAA3-BB8E-466E-BE50-3E359CBC1FF5}" srcOrd="0" destOrd="0" presId="urn:microsoft.com/office/officeart/2005/8/layout/process4"/>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3CC74BD9-0439-4D8F-9E6B-2246AF568D8A}" type="doc">
      <dgm:prSet loTypeId="urn:microsoft.com/office/officeart/2005/8/layout/cycle1" loCatId="cycle" qsTypeId="urn:microsoft.com/office/officeart/2005/8/quickstyle/simple1" qsCatId="simple" csTypeId="urn:microsoft.com/office/officeart/2005/8/colors/accent1_2" csCatId="accent1"/>
      <dgm:spPr/>
    </dgm:pt>
    <dgm:pt modelId="{175F60D8-B125-4159-8901-3016DFA597D5}">
      <dgm:prSet/>
      <dgm:spPr/>
      <dgm:t>
        <a:bodyPr/>
        <a:lstStyle/>
        <a:p>
          <a:pPr marL="0" marR="0" lvl="0" indent="0" algn="ctr" defTabSz="914400" rtl="0" eaLnBrk="1" fontAlgn="base" latinLnBrk="0" hangingPunct="1">
            <a:lnSpc>
              <a:spcPct val="80000"/>
            </a:lnSpc>
            <a:spcBef>
              <a:spcPct val="0"/>
            </a:spcBef>
            <a:spcAft>
              <a:spcPct val="0"/>
            </a:spcAft>
            <a:buClrTx/>
            <a:buSzTx/>
            <a:buFontTx/>
            <a:buNone/>
            <a:tabLst/>
          </a:pPr>
          <a:r>
            <a:rPr kumimoji="0" lang="en-GB" altLang="en-US" b="0" i="0" u="none" strike="noStrike" cap="none" normalizeH="0" baseline="0">
              <a:ln>
                <a:noFill/>
              </a:ln>
              <a:solidFill>
                <a:schemeClr val="tx1"/>
              </a:solidFill>
              <a:effectLst/>
              <a:latin typeface="Arial" panose="020B0604020202020204" pitchFamily="34" charset="0"/>
            </a:rPr>
            <a:t>Listen</a:t>
          </a:r>
          <a:endParaRPr kumimoji="0" lang="en-US" altLang="en-US" b="0" i="0" u="none" strike="noStrike" cap="none" normalizeH="0" baseline="0">
            <a:ln>
              <a:noFill/>
            </a:ln>
            <a:solidFill>
              <a:schemeClr val="tx1"/>
            </a:solidFill>
            <a:effectLst/>
            <a:latin typeface="Arial" panose="020B0604020202020204" pitchFamily="34" charset="0"/>
          </a:endParaRPr>
        </a:p>
      </dgm:t>
    </dgm:pt>
    <dgm:pt modelId="{900398D3-4750-4964-92D0-ABDD8D8D1DF8}" type="parTrans" cxnId="{A13E32A0-900F-4C19-A0E7-FA0BC2BCA88D}">
      <dgm:prSet/>
      <dgm:spPr/>
    </dgm:pt>
    <dgm:pt modelId="{F8B919E6-5BD9-4574-B5D7-88A4CA596B82}" type="sibTrans" cxnId="{A13E32A0-900F-4C19-A0E7-FA0BC2BCA88D}">
      <dgm:prSet/>
      <dgm:spPr/>
    </dgm:pt>
    <dgm:pt modelId="{91986FE0-3A23-4EB6-A115-1944D0634FDB}">
      <dgm:prSet/>
      <dgm:spPr/>
      <dgm:t>
        <a:bodyPr/>
        <a:lstStyle/>
        <a:p>
          <a:pPr marL="0" marR="0" lvl="0" indent="0" algn="ctr" defTabSz="914400" rtl="0" eaLnBrk="1" fontAlgn="base" latinLnBrk="0" hangingPunct="1">
            <a:lnSpc>
              <a:spcPct val="80000"/>
            </a:lnSpc>
            <a:spcBef>
              <a:spcPct val="0"/>
            </a:spcBef>
            <a:spcAft>
              <a:spcPct val="0"/>
            </a:spcAft>
            <a:buClrTx/>
            <a:buSzTx/>
            <a:buFontTx/>
            <a:buNone/>
            <a:tabLst/>
          </a:pPr>
          <a:r>
            <a:rPr kumimoji="0" lang="en-GB" altLang="en-US" b="0" i="0" u="none" strike="noStrike" cap="none" normalizeH="0" baseline="0">
              <a:ln>
                <a:noFill/>
              </a:ln>
              <a:solidFill>
                <a:schemeClr val="tx1"/>
              </a:solidFill>
              <a:effectLst/>
              <a:latin typeface="Arial" panose="020B0604020202020204" pitchFamily="34" charset="0"/>
            </a:rPr>
            <a:t>Understand</a:t>
          </a:r>
          <a:endParaRPr kumimoji="0" lang="en-US" altLang="en-US" b="0" i="0" u="none" strike="noStrike" cap="none" normalizeH="0" baseline="0">
            <a:ln>
              <a:noFill/>
            </a:ln>
            <a:solidFill>
              <a:schemeClr val="tx1"/>
            </a:solidFill>
            <a:effectLst/>
            <a:latin typeface="Arial" panose="020B0604020202020204" pitchFamily="34" charset="0"/>
          </a:endParaRPr>
        </a:p>
      </dgm:t>
    </dgm:pt>
    <dgm:pt modelId="{D164BA94-9917-41E7-B0AE-58D612B8C3A6}" type="parTrans" cxnId="{42D73C78-2F1A-449F-B14F-F159F3D553AF}">
      <dgm:prSet/>
      <dgm:spPr/>
    </dgm:pt>
    <dgm:pt modelId="{AEE8AC1D-2FFA-4671-9A2B-A2D478D2ABA0}" type="sibTrans" cxnId="{42D73C78-2F1A-449F-B14F-F159F3D553AF}">
      <dgm:prSet/>
      <dgm:spPr/>
    </dgm:pt>
    <dgm:pt modelId="{A273DA76-8D46-4742-86B5-5723738ACF64}">
      <dgm:prSet/>
      <dgm:spPr/>
      <dgm:t>
        <a:bodyPr/>
        <a:lstStyle/>
        <a:p>
          <a:pPr marL="0" marR="0" lvl="0" indent="0" algn="ctr" defTabSz="914400" rtl="0" eaLnBrk="1" fontAlgn="base" latinLnBrk="0" hangingPunct="1">
            <a:lnSpc>
              <a:spcPct val="80000"/>
            </a:lnSpc>
            <a:spcBef>
              <a:spcPct val="0"/>
            </a:spcBef>
            <a:spcAft>
              <a:spcPct val="0"/>
            </a:spcAft>
            <a:buClrTx/>
            <a:buSzTx/>
            <a:buFontTx/>
            <a:buNone/>
            <a:tabLst/>
          </a:pPr>
          <a:r>
            <a:rPr kumimoji="0" lang="en-GB" altLang="en-US" b="0" i="0" u="none" strike="noStrike" cap="none" normalizeH="0" baseline="0">
              <a:ln>
                <a:noFill/>
              </a:ln>
              <a:solidFill>
                <a:schemeClr val="tx1"/>
              </a:solidFill>
              <a:effectLst/>
              <a:latin typeface="Arial" panose="020B0604020202020204" pitchFamily="34" charset="0"/>
            </a:rPr>
            <a:t>Evaluate</a:t>
          </a:r>
          <a:endParaRPr kumimoji="0" lang="en-US" altLang="en-US" b="0" i="0" u="none" strike="noStrike" cap="none" normalizeH="0" baseline="0">
            <a:ln>
              <a:noFill/>
            </a:ln>
            <a:solidFill>
              <a:schemeClr val="tx1"/>
            </a:solidFill>
            <a:effectLst/>
            <a:latin typeface="Arial" panose="020B0604020202020204" pitchFamily="34" charset="0"/>
          </a:endParaRPr>
        </a:p>
      </dgm:t>
    </dgm:pt>
    <dgm:pt modelId="{A0340056-1111-4DA5-93D2-F2B62C9B83F0}" type="parTrans" cxnId="{F129A367-0891-447C-8D6C-1F2332CDB341}">
      <dgm:prSet/>
      <dgm:spPr/>
    </dgm:pt>
    <dgm:pt modelId="{83B885BC-685B-4802-8BB6-091392EC8199}" type="sibTrans" cxnId="{F129A367-0891-447C-8D6C-1F2332CDB341}">
      <dgm:prSet/>
      <dgm:spPr/>
    </dgm:pt>
    <dgm:pt modelId="{DE13D391-7128-466A-9802-AF97FAD5115E}">
      <dgm:prSet/>
      <dgm:spPr/>
      <dgm:t>
        <a:bodyPr/>
        <a:lstStyle/>
        <a:p>
          <a:pPr marL="0" marR="0" lvl="0" indent="0" algn="ctr" defTabSz="914400" rtl="0" eaLnBrk="1" fontAlgn="base" latinLnBrk="0" hangingPunct="1">
            <a:lnSpc>
              <a:spcPct val="80000"/>
            </a:lnSpc>
            <a:spcBef>
              <a:spcPct val="0"/>
            </a:spcBef>
            <a:spcAft>
              <a:spcPct val="0"/>
            </a:spcAft>
            <a:buClrTx/>
            <a:buSzTx/>
            <a:buFontTx/>
            <a:buNone/>
            <a:tabLst/>
          </a:pPr>
          <a:r>
            <a:rPr kumimoji="0" lang="en-GB" altLang="en-US" b="0" i="0" u="none" strike="noStrike" cap="none" normalizeH="0" baseline="0">
              <a:ln>
                <a:noFill/>
              </a:ln>
              <a:solidFill>
                <a:schemeClr val="tx1"/>
              </a:solidFill>
              <a:effectLst/>
              <a:latin typeface="Arial" panose="020B0604020202020204" pitchFamily="34" charset="0"/>
            </a:rPr>
            <a:t>Respond</a:t>
          </a:r>
          <a:endParaRPr kumimoji="0" lang="en-US" altLang="en-US" b="0" i="0" u="none" strike="noStrike" cap="none" normalizeH="0" baseline="0">
            <a:ln>
              <a:noFill/>
            </a:ln>
            <a:solidFill>
              <a:schemeClr val="tx1"/>
            </a:solidFill>
            <a:effectLst/>
            <a:latin typeface="Arial" panose="020B0604020202020204" pitchFamily="34" charset="0"/>
          </a:endParaRPr>
        </a:p>
      </dgm:t>
    </dgm:pt>
    <dgm:pt modelId="{5CEB18E9-6721-4AA4-B15D-79C9145E8F30}" type="parTrans" cxnId="{21D3C8FA-6A86-471D-90CE-B8FF7309378B}">
      <dgm:prSet/>
      <dgm:spPr/>
    </dgm:pt>
    <dgm:pt modelId="{9F0FE815-F252-4E34-9C2F-06C8793C28AD}" type="sibTrans" cxnId="{21D3C8FA-6A86-471D-90CE-B8FF7309378B}">
      <dgm:prSet/>
      <dgm:spPr/>
    </dgm:pt>
    <dgm:pt modelId="{DBA480AA-B2E8-427B-963D-74D0F3A4BE5E}">
      <dgm:prSet/>
      <dgm:spPr/>
      <dgm:t>
        <a:bodyPr/>
        <a:lstStyle/>
        <a:p>
          <a:pPr marL="0" marR="0" lvl="0" indent="0" algn="ctr" defTabSz="914400" rtl="0" eaLnBrk="1" fontAlgn="base" latinLnBrk="0" hangingPunct="1">
            <a:lnSpc>
              <a:spcPct val="80000"/>
            </a:lnSpc>
            <a:spcBef>
              <a:spcPct val="0"/>
            </a:spcBef>
            <a:spcAft>
              <a:spcPct val="0"/>
            </a:spcAft>
            <a:buClrTx/>
            <a:buSzTx/>
            <a:buFontTx/>
            <a:buNone/>
            <a:tabLst/>
          </a:pPr>
          <a:r>
            <a:rPr kumimoji="0" lang="en-GB" altLang="en-US" b="0" i="0" u="none" strike="noStrike" cap="none" normalizeH="0" baseline="0">
              <a:ln>
                <a:noFill/>
              </a:ln>
              <a:solidFill>
                <a:schemeClr val="tx1"/>
              </a:solidFill>
              <a:effectLst/>
              <a:latin typeface="Arial" panose="020B0604020202020204" pitchFamily="34" charset="0"/>
            </a:rPr>
            <a:t>Hear</a:t>
          </a:r>
          <a:endParaRPr kumimoji="0" lang="en-US" altLang="en-US" b="0" i="0" u="none" strike="noStrike" cap="none" normalizeH="0" baseline="0">
            <a:ln>
              <a:noFill/>
            </a:ln>
            <a:solidFill>
              <a:schemeClr val="tx1"/>
            </a:solidFill>
            <a:effectLst/>
            <a:latin typeface="Arial" panose="020B0604020202020204" pitchFamily="34" charset="0"/>
          </a:endParaRPr>
        </a:p>
      </dgm:t>
    </dgm:pt>
    <dgm:pt modelId="{969CB367-643B-4312-AC38-0041A3509934}" type="parTrans" cxnId="{8B610D18-4A87-48DD-A229-9DD7465F75D3}">
      <dgm:prSet/>
      <dgm:spPr/>
    </dgm:pt>
    <dgm:pt modelId="{020A0D89-3F82-476F-9286-92F8F1ECD5F1}" type="sibTrans" cxnId="{8B610D18-4A87-48DD-A229-9DD7465F75D3}">
      <dgm:prSet/>
      <dgm:spPr/>
    </dgm:pt>
    <dgm:pt modelId="{6DB06CD1-6296-428B-95EB-BC376A5F1BC0}" type="pres">
      <dgm:prSet presAssocID="{3CC74BD9-0439-4D8F-9E6B-2246AF568D8A}" presName="cycle" presStyleCnt="0">
        <dgm:presLayoutVars>
          <dgm:dir/>
          <dgm:resizeHandles val="exact"/>
        </dgm:presLayoutVars>
      </dgm:prSet>
      <dgm:spPr/>
    </dgm:pt>
    <dgm:pt modelId="{25BF7523-2DAA-4280-B5B7-7A28966AD531}" type="pres">
      <dgm:prSet presAssocID="{175F60D8-B125-4159-8901-3016DFA597D5}" presName="dummy" presStyleCnt="0"/>
      <dgm:spPr/>
    </dgm:pt>
    <dgm:pt modelId="{1B28003D-A9F1-411E-A08A-7625B4B4CF47}" type="pres">
      <dgm:prSet presAssocID="{175F60D8-B125-4159-8901-3016DFA597D5}" presName="node" presStyleLbl="revTx" presStyleIdx="0" presStyleCnt="5">
        <dgm:presLayoutVars>
          <dgm:bulletEnabled val="1"/>
        </dgm:presLayoutVars>
      </dgm:prSet>
      <dgm:spPr/>
    </dgm:pt>
    <dgm:pt modelId="{874DCD37-FBF3-4B42-BD6C-070C551369D8}" type="pres">
      <dgm:prSet presAssocID="{F8B919E6-5BD9-4574-B5D7-88A4CA596B82}" presName="sibTrans" presStyleLbl="node1" presStyleIdx="0" presStyleCnt="5"/>
      <dgm:spPr/>
    </dgm:pt>
    <dgm:pt modelId="{133B1B25-FB6E-4FE8-878D-EA00AC0328DE}" type="pres">
      <dgm:prSet presAssocID="{91986FE0-3A23-4EB6-A115-1944D0634FDB}" presName="dummy" presStyleCnt="0"/>
      <dgm:spPr/>
    </dgm:pt>
    <dgm:pt modelId="{01B54D4E-E5B8-4B60-99C4-1E03791DBAF2}" type="pres">
      <dgm:prSet presAssocID="{91986FE0-3A23-4EB6-A115-1944D0634FDB}" presName="node" presStyleLbl="revTx" presStyleIdx="1" presStyleCnt="5">
        <dgm:presLayoutVars>
          <dgm:bulletEnabled val="1"/>
        </dgm:presLayoutVars>
      </dgm:prSet>
      <dgm:spPr/>
    </dgm:pt>
    <dgm:pt modelId="{B6AB9334-7011-4381-BC1C-1F05B2D23013}" type="pres">
      <dgm:prSet presAssocID="{AEE8AC1D-2FFA-4671-9A2B-A2D478D2ABA0}" presName="sibTrans" presStyleLbl="node1" presStyleIdx="1" presStyleCnt="5"/>
      <dgm:spPr/>
    </dgm:pt>
    <dgm:pt modelId="{0835F933-64D6-4147-9DAC-5D985CC521AC}" type="pres">
      <dgm:prSet presAssocID="{A273DA76-8D46-4742-86B5-5723738ACF64}" presName="dummy" presStyleCnt="0"/>
      <dgm:spPr/>
    </dgm:pt>
    <dgm:pt modelId="{33BF89A5-55D1-4937-AF82-53ACF0246AF9}" type="pres">
      <dgm:prSet presAssocID="{A273DA76-8D46-4742-86B5-5723738ACF64}" presName="node" presStyleLbl="revTx" presStyleIdx="2" presStyleCnt="5">
        <dgm:presLayoutVars>
          <dgm:bulletEnabled val="1"/>
        </dgm:presLayoutVars>
      </dgm:prSet>
      <dgm:spPr/>
    </dgm:pt>
    <dgm:pt modelId="{CEA19EF1-D7BE-4262-983A-25D8139F3F15}" type="pres">
      <dgm:prSet presAssocID="{83B885BC-685B-4802-8BB6-091392EC8199}" presName="sibTrans" presStyleLbl="node1" presStyleIdx="2" presStyleCnt="5"/>
      <dgm:spPr/>
    </dgm:pt>
    <dgm:pt modelId="{656D7373-06ED-412E-A8BB-9E9233E551C4}" type="pres">
      <dgm:prSet presAssocID="{DE13D391-7128-466A-9802-AF97FAD5115E}" presName="dummy" presStyleCnt="0"/>
      <dgm:spPr/>
    </dgm:pt>
    <dgm:pt modelId="{EC96DB77-0AE6-4B81-849D-D846CDF485A1}" type="pres">
      <dgm:prSet presAssocID="{DE13D391-7128-466A-9802-AF97FAD5115E}" presName="node" presStyleLbl="revTx" presStyleIdx="3" presStyleCnt="5">
        <dgm:presLayoutVars>
          <dgm:bulletEnabled val="1"/>
        </dgm:presLayoutVars>
      </dgm:prSet>
      <dgm:spPr/>
    </dgm:pt>
    <dgm:pt modelId="{786DCC0F-592B-4D75-BB7E-1FE1E1BAF989}" type="pres">
      <dgm:prSet presAssocID="{9F0FE815-F252-4E34-9C2F-06C8793C28AD}" presName="sibTrans" presStyleLbl="node1" presStyleIdx="3" presStyleCnt="5"/>
      <dgm:spPr/>
    </dgm:pt>
    <dgm:pt modelId="{05E0BAA4-DE02-4DD3-9C55-1A065422820E}" type="pres">
      <dgm:prSet presAssocID="{DBA480AA-B2E8-427B-963D-74D0F3A4BE5E}" presName="dummy" presStyleCnt="0"/>
      <dgm:spPr/>
    </dgm:pt>
    <dgm:pt modelId="{CD2FEEA5-323E-41BC-BAF2-DE1BAA44E255}" type="pres">
      <dgm:prSet presAssocID="{DBA480AA-B2E8-427B-963D-74D0F3A4BE5E}" presName="node" presStyleLbl="revTx" presStyleIdx="4" presStyleCnt="5">
        <dgm:presLayoutVars>
          <dgm:bulletEnabled val="1"/>
        </dgm:presLayoutVars>
      </dgm:prSet>
      <dgm:spPr/>
    </dgm:pt>
    <dgm:pt modelId="{D30E0B21-EA6D-4A13-9FA4-C0046966866F}" type="pres">
      <dgm:prSet presAssocID="{020A0D89-3F82-476F-9286-92F8F1ECD5F1}" presName="sibTrans" presStyleLbl="node1" presStyleIdx="4" presStyleCnt="5"/>
      <dgm:spPr/>
    </dgm:pt>
  </dgm:ptLst>
  <dgm:cxnLst>
    <dgm:cxn modelId="{8B610D18-4A87-48DD-A229-9DD7465F75D3}" srcId="{3CC74BD9-0439-4D8F-9E6B-2246AF568D8A}" destId="{DBA480AA-B2E8-427B-963D-74D0F3A4BE5E}" srcOrd="4" destOrd="0" parTransId="{969CB367-643B-4312-AC38-0041A3509934}" sibTransId="{020A0D89-3F82-476F-9286-92F8F1ECD5F1}"/>
    <dgm:cxn modelId="{EF21D719-4585-4294-A005-2D5F04FA4BFD}" type="presOf" srcId="{A273DA76-8D46-4742-86B5-5723738ACF64}" destId="{33BF89A5-55D1-4937-AF82-53ACF0246AF9}" srcOrd="0" destOrd="0" presId="urn:microsoft.com/office/officeart/2005/8/layout/cycle1"/>
    <dgm:cxn modelId="{26FAA81E-C44A-4F62-B901-C258D82737F7}" type="presOf" srcId="{9F0FE815-F252-4E34-9C2F-06C8793C28AD}" destId="{786DCC0F-592B-4D75-BB7E-1FE1E1BAF989}" srcOrd="0" destOrd="0" presId="urn:microsoft.com/office/officeart/2005/8/layout/cycle1"/>
    <dgm:cxn modelId="{7CE19561-2545-48B1-8D8C-1AF7C74E6F08}" type="presOf" srcId="{020A0D89-3F82-476F-9286-92F8F1ECD5F1}" destId="{D30E0B21-EA6D-4A13-9FA4-C0046966866F}" srcOrd="0" destOrd="0" presId="urn:microsoft.com/office/officeart/2005/8/layout/cycle1"/>
    <dgm:cxn modelId="{F129A367-0891-447C-8D6C-1F2332CDB341}" srcId="{3CC74BD9-0439-4D8F-9E6B-2246AF568D8A}" destId="{A273DA76-8D46-4742-86B5-5723738ACF64}" srcOrd="2" destOrd="0" parTransId="{A0340056-1111-4DA5-93D2-F2B62C9B83F0}" sibTransId="{83B885BC-685B-4802-8BB6-091392EC8199}"/>
    <dgm:cxn modelId="{827B1D48-2909-41A5-8425-B4E88CEF5B2F}" type="presOf" srcId="{DBA480AA-B2E8-427B-963D-74D0F3A4BE5E}" destId="{CD2FEEA5-323E-41BC-BAF2-DE1BAA44E255}" srcOrd="0" destOrd="0" presId="urn:microsoft.com/office/officeart/2005/8/layout/cycle1"/>
    <dgm:cxn modelId="{9335DB4D-803E-47F2-BD26-618674720AF7}" type="presOf" srcId="{AEE8AC1D-2FFA-4671-9A2B-A2D478D2ABA0}" destId="{B6AB9334-7011-4381-BC1C-1F05B2D23013}" srcOrd="0" destOrd="0" presId="urn:microsoft.com/office/officeart/2005/8/layout/cycle1"/>
    <dgm:cxn modelId="{42D73C78-2F1A-449F-B14F-F159F3D553AF}" srcId="{3CC74BD9-0439-4D8F-9E6B-2246AF568D8A}" destId="{91986FE0-3A23-4EB6-A115-1944D0634FDB}" srcOrd="1" destOrd="0" parTransId="{D164BA94-9917-41E7-B0AE-58D612B8C3A6}" sibTransId="{AEE8AC1D-2FFA-4671-9A2B-A2D478D2ABA0}"/>
    <dgm:cxn modelId="{2DE90779-1502-446F-B6C5-138C187789D3}" type="presOf" srcId="{F8B919E6-5BD9-4574-B5D7-88A4CA596B82}" destId="{874DCD37-FBF3-4B42-BD6C-070C551369D8}" srcOrd="0" destOrd="0" presId="urn:microsoft.com/office/officeart/2005/8/layout/cycle1"/>
    <dgm:cxn modelId="{EF198C83-E4FD-4910-B6E8-7476ED09B3ED}" type="presOf" srcId="{3CC74BD9-0439-4D8F-9E6B-2246AF568D8A}" destId="{6DB06CD1-6296-428B-95EB-BC376A5F1BC0}" srcOrd="0" destOrd="0" presId="urn:microsoft.com/office/officeart/2005/8/layout/cycle1"/>
    <dgm:cxn modelId="{3654958D-A989-4054-BECF-3215CBA9AFCF}" type="presOf" srcId="{91986FE0-3A23-4EB6-A115-1944D0634FDB}" destId="{01B54D4E-E5B8-4B60-99C4-1E03791DBAF2}" srcOrd="0" destOrd="0" presId="urn:microsoft.com/office/officeart/2005/8/layout/cycle1"/>
    <dgm:cxn modelId="{9A8F659C-26D7-454B-BB55-1EA5F0EF73AB}" type="presOf" srcId="{175F60D8-B125-4159-8901-3016DFA597D5}" destId="{1B28003D-A9F1-411E-A08A-7625B4B4CF47}" srcOrd="0" destOrd="0" presId="urn:microsoft.com/office/officeart/2005/8/layout/cycle1"/>
    <dgm:cxn modelId="{A13E32A0-900F-4C19-A0E7-FA0BC2BCA88D}" srcId="{3CC74BD9-0439-4D8F-9E6B-2246AF568D8A}" destId="{175F60D8-B125-4159-8901-3016DFA597D5}" srcOrd="0" destOrd="0" parTransId="{900398D3-4750-4964-92D0-ABDD8D8D1DF8}" sibTransId="{F8B919E6-5BD9-4574-B5D7-88A4CA596B82}"/>
    <dgm:cxn modelId="{992898A1-2919-4FA6-83F3-50E61F575E84}" type="presOf" srcId="{83B885BC-685B-4802-8BB6-091392EC8199}" destId="{CEA19EF1-D7BE-4262-983A-25D8139F3F15}" srcOrd="0" destOrd="0" presId="urn:microsoft.com/office/officeart/2005/8/layout/cycle1"/>
    <dgm:cxn modelId="{E4474DC1-2CB9-4E25-AB79-DF4D54A649C2}" type="presOf" srcId="{DE13D391-7128-466A-9802-AF97FAD5115E}" destId="{EC96DB77-0AE6-4B81-849D-D846CDF485A1}" srcOrd="0" destOrd="0" presId="urn:microsoft.com/office/officeart/2005/8/layout/cycle1"/>
    <dgm:cxn modelId="{21D3C8FA-6A86-471D-90CE-B8FF7309378B}" srcId="{3CC74BD9-0439-4D8F-9E6B-2246AF568D8A}" destId="{DE13D391-7128-466A-9802-AF97FAD5115E}" srcOrd="3" destOrd="0" parTransId="{5CEB18E9-6721-4AA4-B15D-79C9145E8F30}" sibTransId="{9F0FE815-F252-4E34-9C2F-06C8793C28AD}"/>
    <dgm:cxn modelId="{8B3AEBA5-AEA9-43FF-A05B-19229D3A04AB}" type="presParOf" srcId="{6DB06CD1-6296-428B-95EB-BC376A5F1BC0}" destId="{25BF7523-2DAA-4280-B5B7-7A28966AD531}" srcOrd="0" destOrd="0" presId="urn:microsoft.com/office/officeart/2005/8/layout/cycle1"/>
    <dgm:cxn modelId="{E5BFF941-57BC-447D-BA30-732F02AFEFC6}" type="presParOf" srcId="{6DB06CD1-6296-428B-95EB-BC376A5F1BC0}" destId="{1B28003D-A9F1-411E-A08A-7625B4B4CF47}" srcOrd="1" destOrd="0" presId="urn:microsoft.com/office/officeart/2005/8/layout/cycle1"/>
    <dgm:cxn modelId="{74B42AF1-214D-40EB-9A0F-BBC5491604AD}" type="presParOf" srcId="{6DB06CD1-6296-428B-95EB-BC376A5F1BC0}" destId="{874DCD37-FBF3-4B42-BD6C-070C551369D8}" srcOrd="2" destOrd="0" presId="urn:microsoft.com/office/officeart/2005/8/layout/cycle1"/>
    <dgm:cxn modelId="{43FCDE34-79C1-4A44-AD8C-95AC4EDE7CE0}" type="presParOf" srcId="{6DB06CD1-6296-428B-95EB-BC376A5F1BC0}" destId="{133B1B25-FB6E-4FE8-878D-EA00AC0328DE}" srcOrd="3" destOrd="0" presId="urn:microsoft.com/office/officeart/2005/8/layout/cycle1"/>
    <dgm:cxn modelId="{12280FE6-3A2A-4177-9B16-E34176043EC4}" type="presParOf" srcId="{6DB06CD1-6296-428B-95EB-BC376A5F1BC0}" destId="{01B54D4E-E5B8-4B60-99C4-1E03791DBAF2}" srcOrd="4" destOrd="0" presId="urn:microsoft.com/office/officeart/2005/8/layout/cycle1"/>
    <dgm:cxn modelId="{53A7B0E1-83C5-4588-913C-BDD04323D046}" type="presParOf" srcId="{6DB06CD1-6296-428B-95EB-BC376A5F1BC0}" destId="{B6AB9334-7011-4381-BC1C-1F05B2D23013}" srcOrd="5" destOrd="0" presId="urn:microsoft.com/office/officeart/2005/8/layout/cycle1"/>
    <dgm:cxn modelId="{C2183D40-823E-4557-AB1B-DA0E905834FA}" type="presParOf" srcId="{6DB06CD1-6296-428B-95EB-BC376A5F1BC0}" destId="{0835F933-64D6-4147-9DAC-5D985CC521AC}" srcOrd="6" destOrd="0" presId="urn:microsoft.com/office/officeart/2005/8/layout/cycle1"/>
    <dgm:cxn modelId="{439E5FCB-1C1D-4614-A424-C7E8051FA3C1}" type="presParOf" srcId="{6DB06CD1-6296-428B-95EB-BC376A5F1BC0}" destId="{33BF89A5-55D1-4937-AF82-53ACF0246AF9}" srcOrd="7" destOrd="0" presId="urn:microsoft.com/office/officeart/2005/8/layout/cycle1"/>
    <dgm:cxn modelId="{9C8D6855-F2A5-443E-8374-911724026499}" type="presParOf" srcId="{6DB06CD1-6296-428B-95EB-BC376A5F1BC0}" destId="{CEA19EF1-D7BE-4262-983A-25D8139F3F15}" srcOrd="8" destOrd="0" presId="urn:microsoft.com/office/officeart/2005/8/layout/cycle1"/>
    <dgm:cxn modelId="{9DC1713F-4AF0-45C1-B97C-14EF27AEB912}" type="presParOf" srcId="{6DB06CD1-6296-428B-95EB-BC376A5F1BC0}" destId="{656D7373-06ED-412E-A8BB-9E9233E551C4}" srcOrd="9" destOrd="0" presId="urn:microsoft.com/office/officeart/2005/8/layout/cycle1"/>
    <dgm:cxn modelId="{FD113628-DECC-4702-817D-1DF7B4399E1C}" type="presParOf" srcId="{6DB06CD1-6296-428B-95EB-BC376A5F1BC0}" destId="{EC96DB77-0AE6-4B81-849D-D846CDF485A1}" srcOrd="10" destOrd="0" presId="urn:microsoft.com/office/officeart/2005/8/layout/cycle1"/>
    <dgm:cxn modelId="{6E652249-C585-449D-B3F5-1954996706BE}" type="presParOf" srcId="{6DB06CD1-6296-428B-95EB-BC376A5F1BC0}" destId="{786DCC0F-592B-4D75-BB7E-1FE1E1BAF989}" srcOrd="11" destOrd="0" presId="urn:microsoft.com/office/officeart/2005/8/layout/cycle1"/>
    <dgm:cxn modelId="{A6FA4F4A-3B93-43B2-B9DD-EA023A778C35}" type="presParOf" srcId="{6DB06CD1-6296-428B-95EB-BC376A5F1BC0}" destId="{05E0BAA4-DE02-4DD3-9C55-1A065422820E}" srcOrd="12" destOrd="0" presId="urn:microsoft.com/office/officeart/2005/8/layout/cycle1"/>
    <dgm:cxn modelId="{248FEE46-B444-4379-BEB5-39E5532B7870}" type="presParOf" srcId="{6DB06CD1-6296-428B-95EB-BC376A5F1BC0}" destId="{CD2FEEA5-323E-41BC-BAF2-DE1BAA44E255}" srcOrd="13" destOrd="0" presId="urn:microsoft.com/office/officeart/2005/8/layout/cycle1"/>
    <dgm:cxn modelId="{E438B8C0-A1B0-4DFF-A52A-DBDF04C08C6D}" type="presParOf" srcId="{6DB06CD1-6296-428B-95EB-BC376A5F1BC0}" destId="{D30E0B21-EA6D-4A13-9FA4-C0046966866F}" srcOrd="14" destOrd="0" presId="urn:microsoft.com/office/officeart/2005/8/layout/cycle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F12B4C1-9069-4CA3-9033-E8B8D97FA547}">
      <dsp:nvSpPr>
        <dsp:cNvPr id="0" name=""/>
        <dsp:cNvSpPr/>
      </dsp:nvSpPr>
      <dsp:spPr>
        <a:xfrm>
          <a:off x="3296" y="0"/>
          <a:ext cx="1105265" cy="4078589"/>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5344" tIns="85344" rIns="85344" bIns="85344" numCol="1" spcCol="1270" anchor="ctr" anchorCtr="0">
          <a:noAutofit/>
        </a:bodyPr>
        <a:lstStyle/>
        <a:p>
          <a:pPr marL="0" lvl="0" indent="0" algn="ctr" defTabSz="533400">
            <a:lnSpc>
              <a:spcPct val="90000"/>
            </a:lnSpc>
            <a:spcBef>
              <a:spcPct val="0"/>
            </a:spcBef>
            <a:spcAft>
              <a:spcPct val="35000"/>
            </a:spcAft>
            <a:buNone/>
          </a:pPr>
          <a:r>
            <a:rPr lang="en-IN" sz="1200" kern="1200" dirty="0"/>
            <a:t>Customer Focus</a:t>
          </a:r>
        </a:p>
      </dsp:txBody>
      <dsp:txXfrm>
        <a:off x="3296" y="1631435"/>
        <a:ext cx="1105265" cy="1631435"/>
      </dsp:txXfrm>
    </dsp:sp>
    <dsp:sp modelId="{E79F5E0C-419C-4F94-A9EB-750C8AC42B7A}">
      <dsp:nvSpPr>
        <dsp:cNvPr id="0" name=""/>
        <dsp:cNvSpPr/>
      </dsp:nvSpPr>
      <dsp:spPr>
        <a:xfrm>
          <a:off x="36454" y="244715"/>
          <a:ext cx="1038949" cy="1358170"/>
        </a:xfrm>
        <a:prstGeom prst="ellipse">
          <a:avLst/>
        </a:prstGeom>
        <a:solidFill>
          <a:schemeClr val="accent1">
            <a:tint val="50000"/>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1A363D4A-B205-4FD1-B07C-CCC2B12A95ED}">
      <dsp:nvSpPr>
        <dsp:cNvPr id="0" name=""/>
        <dsp:cNvSpPr/>
      </dsp:nvSpPr>
      <dsp:spPr>
        <a:xfrm>
          <a:off x="1141719" y="0"/>
          <a:ext cx="1105265" cy="4078589"/>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5344" tIns="85344" rIns="85344" bIns="85344" numCol="1" spcCol="1270" anchor="ctr" anchorCtr="0">
          <a:noAutofit/>
        </a:bodyPr>
        <a:lstStyle/>
        <a:p>
          <a:pPr marL="0" lvl="0" indent="0" algn="ctr" defTabSz="533400">
            <a:lnSpc>
              <a:spcPct val="90000"/>
            </a:lnSpc>
            <a:spcBef>
              <a:spcPct val="0"/>
            </a:spcBef>
            <a:spcAft>
              <a:spcPct val="35000"/>
            </a:spcAft>
            <a:buNone/>
          </a:pPr>
          <a:r>
            <a:rPr lang="en-IN" sz="1200" kern="1200" dirty="0"/>
            <a:t>Leadership</a:t>
          </a:r>
        </a:p>
      </dsp:txBody>
      <dsp:txXfrm>
        <a:off x="1141719" y="1631435"/>
        <a:ext cx="1105265" cy="1631435"/>
      </dsp:txXfrm>
    </dsp:sp>
    <dsp:sp modelId="{31307098-3E27-406D-BE59-49793ECAD5A3}">
      <dsp:nvSpPr>
        <dsp:cNvPr id="0" name=""/>
        <dsp:cNvSpPr/>
      </dsp:nvSpPr>
      <dsp:spPr>
        <a:xfrm>
          <a:off x="1174877" y="244715"/>
          <a:ext cx="1038949" cy="1358170"/>
        </a:xfrm>
        <a:prstGeom prst="ellipse">
          <a:avLst/>
        </a:prstGeom>
        <a:solidFill>
          <a:schemeClr val="accent1">
            <a:tint val="50000"/>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21D395C8-FF16-4F86-9DFA-44C94BE9C335}">
      <dsp:nvSpPr>
        <dsp:cNvPr id="0" name=""/>
        <dsp:cNvSpPr/>
      </dsp:nvSpPr>
      <dsp:spPr>
        <a:xfrm>
          <a:off x="2280142" y="0"/>
          <a:ext cx="1105265" cy="4078589"/>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5344" tIns="85344" rIns="85344" bIns="85344" numCol="1" spcCol="1270" anchor="ctr" anchorCtr="0">
          <a:noAutofit/>
        </a:bodyPr>
        <a:lstStyle/>
        <a:p>
          <a:pPr marL="0" lvl="0" indent="0" algn="ctr" defTabSz="533400">
            <a:lnSpc>
              <a:spcPct val="90000"/>
            </a:lnSpc>
            <a:spcBef>
              <a:spcPct val="0"/>
            </a:spcBef>
            <a:spcAft>
              <a:spcPct val="35000"/>
            </a:spcAft>
            <a:buNone/>
          </a:pPr>
          <a:r>
            <a:rPr lang="en-IN" sz="1200" kern="1200" dirty="0"/>
            <a:t>Engagement of People</a:t>
          </a:r>
        </a:p>
      </dsp:txBody>
      <dsp:txXfrm>
        <a:off x="2280142" y="1631435"/>
        <a:ext cx="1105265" cy="1631435"/>
      </dsp:txXfrm>
    </dsp:sp>
    <dsp:sp modelId="{1F4F62FF-750A-42DE-9A47-CF2F068548BD}">
      <dsp:nvSpPr>
        <dsp:cNvPr id="0" name=""/>
        <dsp:cNvSpPr/>
      </dsp:nvSpPr>
      <dsp:spPr>
        <a:xfrm>
          <a:off x="2313300" y="244715"/>
          <a:ext cx="1038949" cy="1358170"/>
        </a:xfrm>
        <a:prstGeom prst="ellipse">
          <a:avLst/>
        </a:prstGeom>
        <a:solidFill>
          <a:schemeClr val="accent1">
            <a:tint val="50000"/>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1C37E070-5204-4D94-A2AA-3987C0D3E777}">
      <dsp:nvSpPr>
        <dsp:cNvPr id="0" name=""/>
        <dsp:cNvSpPr/>
      </dsp:nvSpPr>
      <dsp:spPr>
        <a:xfrm>
          <a:off x="3418565" y="0"/>
          <a:ext cx="1105265" cy="4078589"/>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5344" tIns="85344" rIns="85344" bIns="85344" numCol="1" spcCol="1270" anchor="ctr" anchorCtr="0">
          <a:noAutofit/>
        </a:bodyPr>
        <a:lstStyle/>
        <a:p>
          <a:pPr marL="0" lvl="0" indent="0" algn="ctr" defTabSz="533400">
            <a:lnSpc>
              <a:spcPct val="90000"/>
            </a:lnSpc>
            <a:spcBef>
              <a:spcPct val="0"/>
            </a:spcBef>
            <a:spcAft>
              <a:spcPct val="35000"/>
            </a:spcAft>
            <a:buNone/>
          </a:pPr>
          <a:r>
            <a:rPr lang="en-IN" sz="1200" kern="1200" dirty="0"/>
            <a:t>Process Approach</a:t>
          </a:r>
        </a:p>
      </dsp:txBody>
      <dsp:txXfrm>
        <a:off x="3418565" y="1631435"/>
        <a:ext cx="1105265" cy="1631435"/>
      </dsp:txXfrm>
    </dsp:sp>
    <dsp:sp modelId="{07BBFDAC-F014-4D1B-B330-CF559349BB74}">
      <dsp:nvSpPr>
        <dsp:cNvPr id="0" name=""/>
        <dsp:cNvSpPr/>
      </dsp:nvSpPr>
      <dsp:spPr>
        <a:xfrm>
          <a:off x="3451723" y="244715"/>
          <a:ext cx="1038949" cy="1358170"/>
        </a:xfrm>
        <a:prstGeom prst="ellipse">
          <a:avLst/>
        </a:prstGeom>
        <a:solidFill>
          <a:schemeClr val="accent1">
            <a:tint val="50000"/>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31C2717F-BC18-42D4-8ED5-6D72477F9274}">
      <dsp:nvSpPr>
        <dsp:cNvPr id="0" name=""/>
        <dsp:cNvSpPr/>
      </dsp:nvSpPr>
      <dsp:spPr>
        <a:xfrm>
          <a:off x="4556988" y="0"/>
          <a:ext cx="1105265" cy="4078589"/>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5344" tIns="85344" rIns="85344" bIns="85344" numCol="1" spcCol="1270" anchor="ctr" anchorCtr="0">
          <a:noAutofit/>
        </a:bodyPr>
        <a:lstStyle/>
        <a:p>
          <a:pPr marL="0" lvl="0" indent="0" algn="ctr" defTabSz="533400">
            <a:lnSpc>
              <a:spcPct val="90000"/>
            </a:lnSpc>
            <a:spcBef>
              <a:spcPct val="0"/>
            </a:spcBef>
            <a:spcAft>
              <a:spcPct val="35000"/>
            </a:spcAft>
            <a:buNone/>
          </a:pPr>
          <a:r>
            <a:rPr lang="en-IN" sz="1200" kern="1200" dirty="0"/>
            <a:t>Improvement</a:t>
          </a:r>
        </a:p>
      </dsp:txBody>
      <dsp:txXfrm>
        <a:off x="4556988" y="1631435"/>
        <a:ext cx="1105265" cy="1631435"/>
      </dsp:txXfrm>
    </dsp:sp>
    <dsp:sp modelId="{44420EDE-5D50-4B72-8C0B-980A4EDF4DC3}">
      <dsp:nvSpPr>
        <dsp:cNvPr id="0" name=""/>
        <dsp:cNvSpPr/>
      </dsp:nvSpPr>
      <dsp:spPr>
        <a:xfrm>
          <a:off x="4590146" y="244715"/>
          <a:ext cx="1038949" cy="1358170"/>
        </a:xfrm>
        <a:prstGeom prst="ellipse">
          <a:avLst/>
        </a:prstGeom>
        <a:solidFill>
          <a:schemeClr val="accent1">
            <a:tint val="50000"/>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9045D2FA-A98D-4CEF-AB76-68F20A5C003E}">
      <dsp:nvSpPr>
        <dsp:cNvPr id="0" name=""/>
        <dsp:cNvSpPr/>
      </dsp:nvSpPr>
      <dsp:spPr>
        <a:xfrm>
          <a:off x="5695411" y="0"/>
          <a:ext cx="1105265" cy="4078589"/>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5344" tIns="85344" rIns="85344" bIns="85344" numCol="1" spcCol="1270" anchor="ctr" anchorCtr="0">
          <a:noAutofit/>
        </a:bodyPr>
        <a:lstStyle/>
        <a:p>
          <a:pPr marL="0" lvl="0" indent="0" algn="ctr" defTabSz="533400">
            <a:lnSpc>
              <a:spcPct val="90000"/>
            </a:lnSpc>
            <a:spcBef>
              <a:spcPct val="0"/>
            </a:spcBef>
            <a:spcAft>
              <a:spcPct val="35000"/>
            </a:spcAft>
            <a:buNone/>
          </a:pPr>
          <a:r>
            <a:rPr lang="en-IN" sz="1200" kern="1200" dirty="0"/>
            <a:t>Evidence based decision making</a:t>
          </a:r>
        </a:p>
      </dsp:txBody>
      <dsp:txXfrm>
        <a:off x="5695411" y="1631435"/>
        <a:ext cx="1105265" cy="1631435"/>
      </dsp:txXfrm>
    </dsp:sp>
    <dsp:sp modelId="{93119424-9825-4DC4-A367-5AF716FCCC34}">
      <dsp:nvSpPr>
        <dsp:cNvPr id="0" name=""/>
        <dsp:cNvSpPr/>
      </dsp:nvSpPr>
      <dsp:spPr>
        <a:xfrm>
          <a:off x="5728569" y="244715"/>
          <a:ext cx="1038949" cy="1358170"/>
        </a:xfrm>
        <a:prstGeom prst="ellipse">
          <a:avLst/>
        </a:prstGeom>
        <a:solidFill>
          <a:schemeClr val="accent1">
            <a:tint val="50000"/>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C7BE024A-ED1C-425F-82EC-3AD487AC036E}">
      <dsp:nvSpPr>
        <dsp:cNvPr id="0" name=""/>
        <dsp:cNvSpPr/>
      </dsp:nvSpPr>
      <dsp:spPr>
        <a:xfrm>
          <a:off x="6833834" y="0"/>
          <a:ext cx="1105265" cy="4078589"/>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5344" tIns="85344" rIns="85344" bIns="85344" numCol="1" spcCol="1270" anchor="ctr" anchorCtr="0">
          <a:noAutofit/>
        </a:bodyPr>
        <a:lstStyle/>
        <a:p>
          <a:pPr marL="0" lvl="0" indent="0" algn="ctr" defTabSz="533400">
            <a:lnSpc>
              <a:spcPct val="90000"/>
            </a:lnSpc>
            <a:spcBef>
              <a:spcPct val="0"/>
            </a:spcBef>
            <a:spcAft>
              <a:spcPct val="35000"/>
            </a:spcAft>
            <a:buNone/>
          </a:pPr>
          <a:r>
            <a:rPr lang="en-IN" sz="1200" kern="1200" dirty="0"/>
            <a:t>Relationship Management</a:t>
          </a:r>
        </a:p>
      </dsp:txBody>
      <dsp:txXfrm>
        <a:off x="6833834" y="1631435"/>
        <a:ext cx="1105265" cy="1631435"/>
      </dsp:txXfrm>
    </dsp:sp>
    <dsp:sp modelId="{FACC45E7-BF27-4F10-8219-F64C4602CFA7}">
      <dsp:nvSpPr>
        <dsp:cNvPr id="0" name=""/>
        <dsp:cNvSpPr/>
      </dsp:nvSpPr>
      <dsp:spPr>
        <a:xfrm>
          <a:off x="6866992" y="244715"/>
          <a:ext cx="1038949" cy="1358170"/>
        </a:xfrm>
        <a:prstGeom prst="ellipse">
          <a:avLst/>
        </a:prstGeom>
        <a:solidFill>
          <a:schemeClr val="accent1">
            <a:tint val="50000"/>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098E7E85-79F8-47C8-B0A5-759543FCC230}">
      <dsp:nvSpPr>
        <dsp:cNvPr id="0" name=""/>
        <dsp:cNvSpPr/>
      </dsp:nvSpPr>
      <dsp:spPr>
        <a:xfrm>
          <a:off x="317695" y="3262871"/>
          <a:ext cx="7307004" cy="611788"/>
        </a:xfrm>
        <a:prstGeom prst="leftRightArrow">
          <a:avLst/>
        </a:prstGeom>
        <a:solidFill>
          <a:schemeClr val="accent1">
            <a:tint val="60000"/>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E4E60FC-DEE6-46F3-B216-8D3875343437}">
      <dsp:nvSpPr>
        <dsp:cNvPr id="0" name=""/>
        <dsp:cNvSpPr/>
      </dsp:nvSpPr>
      <dsp:spPr>
        <a:xfrm>
          <a:off x="0" y="4417102"/>
          <a:ext cx="8223250" cy="483361"/>
        </a:xfrm>
        <a:prstGeom prst="rect">
          <a:avLst/>
        </a:prstGeom>
        <a:gradFill rotWithShape="0">
          <a:gsLst>
            <a:gs pos="0">
              <a:schemeClr val="accent1">
                <a:hueOff val="0"/>
                <a:satOff val="0"/>
                <a:lumOff val="0"/>
                <a:alphaOff val="0"/>
                <a:tint val="50000"/>
                <a:satMod val="300000"/>
              </a:schemeClr>
            </a:gs>
            <a:gs pos="35000">
              <a:schemeClr val="accent1">
                <a:hueOff val="0"/>
                <a:satOff val="0"/>
                <a:lumOff val="0"/>
                <a:alphaOff val="0"/>
                <a:tint val="37000"/>
                <a:satMod val="300000"/>
              </a:schemeClr>
            </a:gs>
            <a:gs pos="100000">
              <a:schemeClr val="accent1">
                <a:hueOff val="0"/>
                <a:satOff val="0"/>
                <a:lumOff val="0"/>
                <a:alphaOff val="0"/>
                <a:tint val="15000"/>
                <a:satMod val="350000"/>
              </a:scheme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120904" tIns="120904" rIns="120904" bIns="120904" numCol="1" spcCol="1270" anchor="ctr" anchorCtr="0">
          <a:noAutofit/>
        </a:bodyPr>
        <a:lstStyle/>
        <a:p>
          <a:pPr marL="0" lvl="0" indent="0" algn="ctr" defTabSz="755650">
            <a:lnSpc>
              <a:spcPct val="90000"/>
            </a:lnSpc>
            <a:spcBef>
              <a:spcPct val="0"/>
            </a:spcBef>
            <a:spcAft>
              <a:spcPct val="35000"/>
            </a:spcAft>
            <a:buNone/>
          </a:pPr>
          <a:r>
            <a:rPr lang="en-IN" sz="1700" kern="1200" dirty="0"/>
            <a:t>Audit conclusion</a:t>
          </a:r>
        </a:p>
      </dsp:txBody>
      <dsp:txXfrm>
        <a:off x="0" y="4417102"/>
        <a:ext cx="8223250" cy="483361"/>
      </dsp:txXfrm>
    </dsp:sp>
    <dsp:sp modelId="{0FA3E79E-6577-44DA-ADB3-E29A780D7789}">
      <dsp:nvSpPr>
        <dsp:cNvPr id="0" name=""/>
        <dsp:cNvSpPr/>
      </dsp:nvSpPr>
      <dsp:spPr>
        <a:xfrm rot="10800000">
          <a:off x="0" y="3680943"/>
          <a:ext cx="8223250" cy="743409"/>
        </a:xfrm>
        <a:prstGeom prst="upArrowCallout">
          <a:avLst/>
        </a:prstGeom>
        <a:gradFill rotWithShape="0">
          <a:gsLst>
            <a:gs pos="0">
              <a:schemeClr val="accent1">
                <a:hueOff val="0"/>
                <a:satOff val="0"/>
                <a:lumOff val="0"/>
                <a:alphaOff val="0"/>
                <a:tint val="50000"/>
                <a:satMod val="300000"/>
              </a:schemeClr>
            </a:gs>
            <a:gs pos="35000">
              <a:schemeClr val="accent1">
                <a:hueOff val="0"/>
                <a:satOff val="0"/>
                <a:lumOff val="0"/>
                <a:alphaOff val="0"/>
                <a:tint val="37000"/>
                <a:satMod val="300000"/>
              </a:schemeClr>
            </a:gs>
            <a:gs pos="100000">
              <a:schemeClr val="accent1">
                <a:hueOff val="0"/>
                <a:satOff val="0"/>
                <a:lumOff val="0"/>
                <a:alphaOff val="0"/>
                <a:tint val="15000"/>
                <a:satMod val="350000"/>
              </a:scheme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120904" tIns="120904" rIns="120904" bIns="120904" numCol="1" spcCol="1270" anchor="ctr" anchorCtr="0">
          <a:noAutofit/>
        </a:bodyPr>
        <a:lstStyle/>
        <a:p>
          <a:pPr marL="0" lvl="0" indent="0" algn="ctr" defTabSz="755650">
            <a:lnSpc>
              <a:spcPct val="90000"/>
            </a:lnSpc>
            <a:spcBef>
              <a:spcPct val="0"/>
            </a:spcBef>
            <a:spcAft>
              <a:spcPct val="35000"/>
            </a:spcAft>
            <a:buNone/>
          </a:pPr>
          <a:r>
            <a:rPr lang="en-IN" sz="1700" kern="1200" dirty="0"/>
            <a:t>Reviewing</a:t>
          </a:r>
        </a:p>
      </dsp:txBody>
      <dsp:txXfrm rot="10800000">
        <a:off x="0" y="3680943"/>
        <a:ext cx="8223250" cy="483045"/>
      </dsp:txXfrm>
    </dsp:sp>
    <dsp:sp modelId="{AF99761A-7928-4C9B-825A-FE27FD31F4B0}">
      <dsp:nvSpPr>
        <dsp:cNvPr id="0" name=""/>
        <dsp:cNvSpPr/>
      </dsp:nvSpPr>
      <dsp:spPr>
        <a:xfrm rot="10800000">
          <a:off x="0" y="2944784"/>
          <a:ext cx="8223250" cy="743409"/>
        </a:xfrm>
        <a:prstGeom prst="upArrowCallout">
          <a:avLst/>
        </a:prstGeom>
        <a:gradFill rotWithShape="0">
          <a:gsLst>
            <a:gs pos="0">
              <a:schemeClr val="accent1">
                <a:hueOff val="0"/>
                <a:satOff val="0"/>
                <a:lumOff val="0"/>
                <a:alphaOff val="0"/>
                <a:tint val="50000"/>
                <a:satMod val="300000"/>
              </a:schemeClr>
            </a:gs>
            <a:gs pos="35000">
              <a:schemeClr val="accent1">
                <a:hueOff val="0"/>
                <a:satOff val="0"/>
                <a:lumOff val="0"/>
                <a:alphaOff val="0"/>
                <a:tint val="37000"/>
                <a:satMod val="300000"/>
              </a:schemeClr>
            </a:gs>
            <a:gs pos="100000">
              <a:schemeClr val="accent1">
                <a:hueOff val="0"/>
                <a:satOff val="0"/>
                <a:lumOff val="0"/>
                <a:alphaOff val="0"/>
                <a:tint val="15000"/>
                <a:satMod val="350000"/>
              </a:scheme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120904" tIns="120904" rIns="120904" bIns="120904" numCol="1" spcCol="1270" anchor="ctr" anchorCtr="0">
          <a:noAutofit/>
        </a:bodyPr>
        <a:lstStyle/>
        <a:p>
          <a:pPr marL="0" lvl="0" indent="0" algn="ctr" defTabSz="755650">
            <a:lnSpc>
              <a:spcPct val="90000"/>
            </a:lnSpc>
            <a:spcBef>
              <a:spcPct val="0"/>
            </a:spcBef>
            <a:spcAft>
              <a:spcPct val="35000"/>
            </a:spcAft>
            <a:buNone/>
          </a:pPr>
          <a:r>
            <a:rPr lang="en-GB" sz="1700" kern="1200" dirty="0"/>
            <a:t>Audit findings</a:t>
          </a:r>
          <a:endParaRPr lang="en-IN" sz="1700" kern="1200" dirty="0"/>
        </a:p>
      </dsp:txBody>
      <dsp:txXfrm rot="10800000">
        <a:off x="0" y="2944784"/>
        <a:ext cx="8223250" cy="483045"/>
      </dsp:txXfrm>
    </dsp:sp>
    <dsp:sp modelId="{586E20E9-6A3D-428E-9951-71A4BB90E2F2}">
      <dsp:nvSpPr>
        <dsp:cNvPr id="0" name=""/>
        <dsp:cNvSpPr/>
      </dsp:nvSpPr>
      <dsp:spPr>
        <a:xfrm rot="10800000">
          <a:off x="0" y="2208625"/>
          <a:ext cx="8223250" cy="743409"/>
        </a:xfrm>
        <a:prstGeom prst="upArrowCallout">
          <a:avLst/>
        </a:prstGeom>
        <a:gradFill rotWithShape="0">
          <a:gsLst>
            <a:gs pos="0">
              <a:schemeClr val="accent1">
                <a:hueOff val="0"/>
                <a:satOff val="0"/>
                <a:lumOff val="0"/>
                <a:alphaOff val="0"/>
                <a:tint val="50000"/>
                <a:satMod val="300000"/>
              </a:schemeClr>
            </a:gs>
            <a:gs pos="35000">
              <a:schemeClr val="accent1">
                <a:hueOff val="0"/>
                <a:satOff val="0"/>
                <a:lumOff val="0"/>
                <a:alphaOff val="0"/>
                <a:tint val="37000"/>
                <a:satMod val="300000"/>
              </a:schemeClr>
            </a:gs>
            <a:gs pos="100000">
              <a:schemeClr val="accent1">
                <a:hueOff val="0"/>
                <a:satOff val="0"/>
                <a:lumOff val="0"/>
                <a:alphaOff val="0"/>
                <a:tint val="15000"/>
                <a:satMod val="350000"/>
              </a:scheme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120904" tIns="120904" rIns="120904" bIns="120904" numCol="1" spcCol="1270" anchor="ctr" anchorCtr="0">
          <a:noAutofit/>
        </a:bodyPr>
        <a:lstStyle/>
        <a:p>
          <a:pPr marL="0" lvl="0" indent="0" algn="ctr" defTabSz="755650">
            <a:lnSpc>
              <a:spcPct val="90000"/>
            </a:lnSpc>
            <a:spcBef>
              <a:spcPct val="0"/>
            </a:spcBef>
            <a:spcAft>
              <a:spcPct val="35000"/>
            </a:spcAft>
            <a:buNone/>
          </a:pPr>
          <a:r>
            <a:rPr lang="en-GB" sz="1700" kern="1200" dirty="0"/>
            <a:t>Evaluating against audit criteria</a:t>
          </a:r>
          <a:endParaRPr lang="en-IN" sz="1700" kern="1200" dirty="0"/>
        </a:p>
      </dsp:txBody>
      <dsp:txXfrm rot="10800000">
        <a:off x="0" y="2208625"/>
        <a:ext cx="8223250" cy="483045"/>
      </dsp:txXfrm>
    </dsp:sp>
    <dsp:sp modelId="{3C664240-B4D7-4786-9E44-330556EEC8ED}">
      <dsp:nvSpPr>
        <dsp:cNvPr id="0" name=""/>
        <dsp:cNvSpPr/>
      </dsp:nvSpPr>
      <dsp:spPr>
        <a:xfrm rot="10800000">
          <a:off x="0" y="1472466"/>
          <a:ext cx="8223250" cy="743409"/>
        </a:xfrm>
        <a:prstGeom prst="upArrowCallout">
          <a:avLst/>
        </a:prstGeom>
        <a:gradFill rotWithShape="0">
          <a:gsLst>
            <a:gs pos="0">
              <a:schemeClr val="accent1">
                <a:hueOff val="0"/>
                <a:satOff val="0"/>
                <a:lumOff val="0"/>
                <a:alphaOff val="0"/>
                <a:tint val="50000"/>
                <a:satMod val="300000"/>
              </a:schemeClr>
            </a:gs>
            <a:gs pos="35000">
              <a:schemeClr val="accent1">
                <a:hueOff val="0"/>
                <a:satOff val="0"/>
                <a:lumOff val="0"/>
                <a:alphaOff val="0"/>
                <a:tint val="37000"/>
                <a:satMod val="300000"/>
              </a:schemeClr>
            </a:gs>
            <a:gs pos="100000">
              <a:schemeClr val="accent1">
                <a:hueOff val="0"/>
                <a:satOff val="0"/>
                <a:lumOff val="0"/>
                <a:alphaOff val="0"/>
                <a:tint val="15000"/>
                <a:satMod val="350000"/>
              </a:scheme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120904" tIns="120904" rIns="120904" bIns="120904" numCol="1" spcCol="1270" anchor="ctr" anchorCtr="0">
          <a:noAutofit/>
        </a:bodyPr>
        <a:lstStyle/>
        <a:p>
          <a:pPr marL="0" lvl="0" indent="0" algn="ctr" defTabSz="755650">
            <a:lnSpc>
              <a:spcPct val="90000"/>
            </a:lnSpc>
            <a:spcBef>
              <a:spcPct val="0"/>
            </a:spcBef>
            <a:spcAft>
              <a:spcPct val="35000"/>
            </a:spcAft>
            <a:buNone/>
          </a:pPr>
          <a:r>
            <a:rPr lang="en-GB" sz="1700" kern="1200" dirty="0"/>
            <a:t>Verification to ensure true audit evidence</a:t>
          </a:r>
          <a:endParaRPr lang="en-IN" sz="1700" kern="1200" dirty="0"/>
        </a:p>
      </dsp:txBody>
      <dsp:txXfrm rot="10800000">
        <a:off x="0" y="1472466"/>
        <a:ext cx="8223250" cy="483045"/>
      </dsp:txXfrm>
    </dsp:sp>
    <dsp:sp modelId="{4D6DAFED-7A3C-4513-9D10-095E6986E2D2}">
      <dsp:nvSpPr>
        <dsp:cNvPr id="0" name=""/>
        <dsp:cNvSpPr/>
      </dsp:nvSpPr>
      <dsp:spPr>
        <a:xfrm rot="10800000">
          <a:off x="0" y="736307"/>
          <a:ext cx="8223250" cy="743409"/>
        </a:xfrm>
        <a:prstGeom prst="upArrowCallout">
          <a:avLst/>
        </a:prstGeom>
        <a:gradFill rotWithShape="0">
          <a:gsLst>
            <a:gs pos="0">
              <a:schemeClr val="accent1">
                <a:hueOff val="0"/>
                <a:satOff val="0"/>
                <a:lumOff val="0"/>
                <a:alphaOff val="0"/>
                <a:tint val="50000"/>
                <a:satMod val="300000"/>
              </a:schemeClr>
            </a:gs>
            <a:gs pos="35000">
              <a:schemeClr val="accent1">
                <a:hueOff val="0"/>
                <a:satOff val="0"/>
                <a:lumOff val="0"/>
                <a:alphaOff val="0"/>
                <a:tint val="37000"/>
                <a:satMod val="300000"/>
              </a:schemeClr>
            </a:gs>
            <a:gs pos="100000">
              <a:schemeClr val="accent1">
                <a:hueOff val="0"/>
                <a:satOff val="0"/>
                <a:lumOff val="0"/>
                <a:alphaOff val="0"/>
                <a:tint val="15000"/>
                <a:satMod val="350000"/>
              </a:scheme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120904" tIns="120904" rIns="120904" bIns="120904" numCol="1" spcCol="1270" anchor="ctr" anchorCtr="0">
          <a:noAutofit/>
        </a:bodyPr>
        <a:lstStyle/>
        <a:p>
          <a:pPr marL="0" lvl="0" indent="0" algn="ctr" defTabSz="755650">
            <a:lnSpc>
              <a:spcPct val="90000"/>
            </a:lnSpc>
            <a:spcBef>
              <a:spcPct val="0"/>
            </a:spcBef>
            <a:spcAft>
              <a:spcPct val="35000"/>
            </a:spcAft>
            <a:buNone/>
          </a:pPr>
          <a:r>
            <a:rPr lang="en-GB" sz="1700" kern="1200" dirty="0"/>
            <a:t>Collection by appropriate sampling</a:t>
          </a:r>
          <a:endParaRPr lang="en-IN" sz="1700" kern="1200" dirty="0"/>
        </a:p>
      </dsp:txBody>
      <dsp:txXfrm rot="10800000">
        <a:off x="0" y="736307"/>
        <a:ext cx="8223250" cy="483045"/>
      </dsp:txXfrm>
    </dsp:sp>
    <dsp:sp modelId="{2A4ACAA3-BB8E-466E-BE50-3E359CBC1FF5}">
      <dsp:nvSpPr>
        <dsp:cNvPr id="0" name=""/>
        <dsp:cNvSpPr/>
      </dsp:nvSpPr>
      <dsp:spPr>
        <a:xfrm rot="10800000">
          <a:off x="0" y="148"/>
          <a:ext cx="8223250" cy="743409"/>
        </a:xfrm>
        <a:prstGeom prst="upArrowCallout">
          <a:avLst/>
        </a:prstGeom>
        <a:gradFill rotWithShape="0">
          <a:gsLst>
            <a:gs pos="0">
              <a:schemeClr val="accent1">
                <a:hueOff val="0"/>
                <a:satOff val="0"/>
                <a:lumOff val="0"/>
                <a:alphaOff val="0"/>
                <a:tint val="50000"/>
                <a:satMod val="300000"/>
              </a:schemeClr>
            </a:gs>
            <a:gs pos="35000">
              <a:schemeClr val="accent1">
                <a:hueOff val="0"/>
                <a:satOff val="0"/>
                <a:lumOff val="0"/>
                <a:alphaOff val="0"/>
                <a:tint val="37000"/>
                <a:satMod val="300000"/>
              </a:schemeClr>
            </a:gs>
            <a:gs pos="100000">
              <a:schemeClr val="accent1">
                <a:hueOff val="0"/>
                <a:satOff val="0"/>
                <a:lumOff val="0"/>
                <a:alphaOff val="0"/>
                <a:tint val="15000"/>
                <a:satMod val="350000"/>
              </a:scheme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120904" tIns="120904" rIns="120904" bIns="120904" numCol="1" spcCol="1270" anchor="ctr" anchorCtr="0">
          <a:noAutofit/>
        </a:bodyPr>
        <a:lstStyle/>
        <a:p>
          <a:pPr marL="0" lvl="0" indent="0" algn="ctr" defTabSz="755650">
            <a:lnSpc>
              <a:spcPct val="90000"/>
            </a:lnSpc>
            <a:spcBef>
              <a:spcPct val="0"/>
            </a:spcBef>
            <a:spcAft>
              <a:spcPct val="35000"/>
            </a:spcAft>
            <a:buNone/>
          </a:pPr>
          <a:r>
            <a:rPr lang="en-GB" sz="1700" kern="1200" dirty="0"/>
            <a:t>Source of information</a:t>
          </a:r>
          <a:endParaRPr lang="en-IN" sz="1700" kern="1200" dirty="0"/>
        </a:p>
      </dsp:txBody>
      <dsp:txXfrm rot="10800000">
        <a:off x="0" y="148"/>
        <a:ext cx="8223250" cy="483045"/>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B28003D-A9F1-411E-A08A-7625B4B4CF47}">
      <dsp:nvSpPr>
        <dsp:cNvPr id="0" name=""/>
        <dsp:cNvSpPr/>
      </dsp:nvSpPr>
      <dsp:spPr>
        <a:xfrm>
          <a:off x="2964277" y="198061"/>
          <a:ext cx="1155872" cy="115587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0320" tIns="20320" rIns="20320" bIns="20320" numCol="1" spcCol="1270" anchor="ctr" anchorCtr="0">
          <a:noAutofit/>
        </a:bodyPr>
        <a:lstStyle/>
        <a:p>
          <a:pPr marL="0" marR="0" lvl="0" indent="0" algn="ctr" defTabSz="914400" rtl="0" eaLnBrk="1" fontAlgn="base" latinLnBrk="0" hangingPunct="1">
            <a:lnSpc>
              <a:spcPct val="80000"/>
            </a:lnSpc>
            <a:spcBef>
              <a:spcPct val="0"/>
            </a:spcBef>
            <a:spcAft>
              <a:spcPct val="0"/>
            </a:spcAft>
            <a:buClrTx/>
            <a:buSzTx/>
            <a:buFontTx/>
            <a:buNone/>
            <a:tabLst/>
          </a:pPr>
          <a:r>
            <a:rPr kumimoji="0" lang="en-GB" altLang="en-US" sz="1600" b="0" i="0" u="none" strike="noStrike" kern="1200" cap="none" normalizeH="0" baseline="0">
              <a:ln>
                <a:noFill/>
              </a:ln>
              <a:solidFill>
                <a:schemeClr val="tx1"/>
              </a:solidFill>
              <a:effectLst/>
              <a:latin typeface="Arial" panose="020B0604020202020204" pitchFamily="34" charset="0"/>
            </a:rPr>
            <a:t>Listen</a:t>
          </a:r>
          <a:endParaRPr kumimoji="0" lang="en-US" altLang="en-US" sz="1600" b="0" i="0" u="none" strike="noStrike" kern="1200" cap="none" normalizeH="0" baseline="0">
            <a:ln>
              <a:noFill/>
            </a:ln>
            <a:solidFill>
              <a:schemeClr val="tx1"/>
            </a:solidFill>
            <a:effectLst/>
            <a:latin typeface="Arial" panose="020B0604020202020204" pitchFamily="34" charset="0"/>
          </a:endParaRPr>
        </a:p>
      </dsp:txBody>
      <dsp:txXfrm>
        <a:off x="2964277" y="198061"/>
        <a:ext cx="1155872" cy="1155872"/>
      </dsp:txXfrm>
    </dsp:sp>
    <dsp:sp modelId="{874DCD37-FBF3-4B42-BD6C-070C551369D8}">
      <dsp:nvSpPr>
        <dsp:cNvPr id="0" name=""/>
        <dsp:cNvSpPr/>
      </dsp:nvSpPr>
      <dsp:spPr>
        <a:xfrm>
          <a:off x="241256" y="164142"/>
          <a:ext cx="4338724" cy="4338724"/>
        </a:xfrm>
        <a:prstGeom prst="circularArrow">
          <a:avLst>
            <a:gd name="adj1" fmla="val 5195"/>
            <a:gd name="adj2" fmla="val 335535"/>
            <a:gd name="adj3" fmla="val 21294783"/>
            <a:gd name="adj4" fmla="val 19764888"/>
            <a:gd name="adj5" fmla="val 6061"/>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01B54D4E-E5B8-4B60-99C4-1E03791DBAF2}">
      <dsp:nvSpPr>
        <dsp:cNvPr id="0" name=""/>
        <dsp:cNvSpPr/>
      </dsp:nvSpPr>
      <dsp:spPr>
        <a:xfrm>
          <a:off x="3663641" y="2350483"/>
          <a:ext cx="1155872" cy="115587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0320" tIns="20320" rIns="20320" bIns="20320" numCol="1" spcCol="1270" anchor="ctr" anchorCtr="0">
          <a:noAutofit/>
        </a:bodyPr>
        <a:lstStyle/>
        <a:p>
          <a:pPr marL="0" marR="0" lvl="0" indent="0" algn="ctr" defTabSz="914400" rtl="0" eaLnBrk="1" fontAlgn="base" latinLnBrk="0" hangingPunct="1">
            <a:lnSpc>
              <a:spcPct val="80000"/>
            </a:lnSpc>
            <a:spcBef>
              <a:spcPct val="0"/>
            </a:spcBef>
            <a:spcAft>
              <a:spcPct val="0"/>
            </a:spcAft>
            <a:buClrTx/>
            <a:buSzTx/>
            <a:buFontTx/>
            <a:buNone/>
            <a:tabLst/>
          </a:pPr>
          <a:r>
            <a:rPr kumimoji="0" lang="en-GB" altLang="en-US" sz="1600" b="0" i="0" u="none" strike="noStrike" kern="1200" cap="none" normalizeH="0" baseline="0">
              <a:ln>
                <a:noFill/>
              </a:ln>
              <a:solidFill>
                <a:schemeClr val="tx1"/>
              </a:solidFill>
              <a:effectLst/>
              <a:latin typeface="Arial" panose="020B0604020202020204" pitchFamily="34" charset="0"/>
            </a:rPr>
            <a:t>Understand</a:t>
          </a:r>
          <a:endParaRPr kumimoji="0" lang="en-US" altLang="en-US" sz="1600" b="0" i="0" u="none" strike="noStrike" kern="1200" cap="none" normalizeH="0" baseline="0">
            <a:ln>
              <a:noFill/>
            </a:ln>
            <a:solidFill>
              <a:schemeClr val="tx1"/>
            </a:solidFill>
            <a:effectLst/>
            <a:latin typeface="Arial" panose="020B0604020202020204" pitchFamily="34" charset="0"/>
          </a:endParaRPr>
        </a:p>
      </dsp:txBody>
      <dsp:txXfrm>
        <a:off x="3663641" y="2350483"/>
        <a:ext cx="1155872" cy="1155872"/>
      </dsp:txXfrm>
    </dsp:sp>
    <dsp:sp modelId="{B6AB9334-7011-4381-BC1C-1F05B2D23013}">
      <dsp:nvSpPr>
        <dsp:cNvPr id="0" name=""/>
        <dsp:cNvSpPr/>
      </dsp:nvSpPr>
      <dsp:spPr>
        <a:xfrm>
          <a:off x="241256" y="164142"/>
          <a:ext cx="4338724" cy="4338724"/>
        </a:xfrm>
        <a:prstGeom prst="circularArrow">
          <a:avLst>
            <a:gd name="adj1" fmla="val 5195"/>
            <a:gd name="adj2" fmla="val 335535"/>
            <a:gd name="adj3" fmla="val 4016296"/>
            <a:gd name="adj4" fmla="val 2251966"/>
            <a:gd name="adj5" fmla="val 6061"/>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33BF89A5-55D1-4937-AF82-53ACF0246AF9}">
      <dsp:nvSpPr>
        <dsp:cNvPr id="0" name=""/>
        <dsp:cNvSpPr/>
      </dsp:nvSpPr>
      <dsp:spPr>
        <a:xfrm>
          <a:off x="1832682" y="3680752"/>
          <a:ext cx="1155872" cy="115587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0320" tIns="20320" rIns="20320" bIns="20320" numCol="1" spcCol="1270" anchor="ctr" anchorCtr="0">
          <a:noAutofit/>
        </a:bodyPr>
        <a:lstStyle/>
        <a:p>
          <a:pPr marL="0" marR="0" lvl="0" indent="0" algn="ctr" defTabSz="914400" rtl="0" eaLnBrk="1" fontAlgn="base" latinLnBrk="0" hangingPunct="1">
            <a:lnSpc>
              <a:spcPct val="80000"/>
            </a:lnSpc>
            <a:spcBef>
              <a:spcPct val="0"/>
            </a:spcBef>
            <a:spcAft>
              <a:spcPct val="0"/>
            </a:spcAft>
            <a:buClrTx/>
            <a:buSzTx/>
            <a:buFontTx/>
            <a:buNone/>
            <a:tabLst/>
          </a:pPr>
          <a:r>
            <a:rPr kumimoji="0" lang="en-GB" altLang="en-US" sz="1600" b="0" i="0" u="none" strike="noStrike" kern="1200" cap="none" normalizeH="0" baseline="0">
              <a:ln>
                <a:noFill/>
              </a:ln>
              <a:solidFill>
                <a:schemeClr val="tx1"/>
              </a:solidFill>
              <a:effectLst/>
              <a:latin typeface="Arial" panose="020B0604020202020204" pitchFamily="34" charset="0"/>
            </a:rPr>
            <a:t>Evaluate</a:t>
          </a:r>
          <a:endParaRPr kumimoji="0" lang="en-US" altLang="en-US" sz="1600" b="0" i="0" u="none" strike="noStrike" kern="1200" cap="none" normalizeH="0" baseline="0">
            <a:ln>
              <a:noFill/>
            </a:ln>
            <a:solidFill>
              <a:schemeClr val="tx1"/>
            </a:solidFill>
            <a:effectLst/>
            <a:latin typeface="Arial" panose="020B0604020202020204" pitchFamily="34" charset="0"/>
          </a:endParaRPr>
        </a:p>
      </dsp:txBody>
      <dsp:txXfrm>
        <a:off x="1832682" y="3680752"/>
        <a:ext cx="1155872" cy="1155872"/>
      </dsp:txXfrm>
    </dsp:sp>
    <dsp:sp modelId="{CEA19EF1-D7BE-4262-983A-25D8139F3F15}">
      <dsp:nvSpPr>
        <dsp:cNvPr id="0" name=""/>
        <dsp:cNvSpPr/>
      </dsp:nvSpPr>
      <dsp:spPr>
        <a:xfrm>
          <a:off x="241256" y="164142"/>
          <a:ext cx="4338724" cy="4338724"/>
        </a:xfrm>
        <a:prstGeom prst="circularArrow">
          <a:avLst>
            <a:gd name="adj1" fmla="val 5195"/>
            <a:gd name="adj2" fmla="val 335535"/>
            <a:gd name="adj3" fmla="val 8212500"/>
            <a:gd name="adj4" fmla="val 6448170"/>
            <a:gd name="adj5" fmla="val 6061"/>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EC96DB77-0AE6-4B81-849D-D846CDF485A1}">
      <dsp:nvSpPr>
        <dsp:cNvPr id="0" name=""/>
        <dsp:cNvSpPr/>
      </dsp:nvSpPr>
      <dsp:spPr>
        <a:xfrm>
          <a:off x="1723" y="2350483"/>
          <a:ext cx="1155872" cy="115587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0320" tIns="20320" rIns="20320" bIns="20320" numCol="1" spcCol="1270" anchor="ctr" anchorCtr="0">
          <a:noAutofit/>
        </a:bodyPr>
        <a:lstStyle/>
        <a:p>
          <a:pPr marL="0" marR="0" lvl="0" indent="0" algn="ctr" defTabSz="914400" rtl="0" eaLnBrk="1" fontAlgn="base" latinLnBrk="0" hangingPunct="1">
            <a:lnSpc>
              <a:spcPct val="80000"/>
            </a:lnSpc>
            <a:spcBef>
              <a:spcPct val="0"/>
            </a:spcBef>
            <a:spcAft>
              <a:spcPct val="0"/>
            </a:spcAft>
            <a:buClrTx/>
            <a:buSzTx/>
            <a:buFontTx/>
            <a:buNone/>
            <a:tabLst/>
          </a:pPr>
          <a:r>
            <a:rPr kumimoji="0" lang="en-GB" altLang="en-US" sz="1600" b="0" i="0" u="none" strike="noStrike" kern="1200" cap="none" normalizeH="0" baseline="0">
              <a:ln>
                <a:noFill/>
              </a:ln>
              <a:solidFill>
                <a:schemeClr val="tx1"/>
              </a:solidFill>
              <a:effectLst/>
              <a:latin typeface="Arial" panose="020B0604020202020204" pitchFamily="34" charset="0"/>
            </a:rPr>
            <a:t>Respond</a:t>
          </a:r>
          <a:endParaRPr kumimoji="0" lang="en-US" altLang="en-US" sz="1600" b="0" i="0" u="none" strike="noStrike" kern="1200" cap="none" normalizeH="0" baseline="0">
            <a:ln>
              <a:noFill/>
            </a:ln>
            <a:solidFill>
              <a:schemeClr val="tx1"/>
            </a:solidFill>
            <a:effectLst/>
            <a:latin typeface="Arial" panose="020B0604020202020204" pitchFamily="34" charset="0"/>
          </a:endParaRPr>
        </a:p>
      </dsp:txBody>
      <dsp:txXfrm>
        <a:off x="1723" y="2350483"/>
        <a:ext cx="1155872" cy="1155872"/>
      </dsp:txXfrm>
    </dsp:sp>
    <dsp:sp modelId="{786DCC0F-592B-4D75-BB7E-1FE1E1BAF989}">
      <dsp:nvSpPr>
        <dsp:cNvPr id="0" name=""/>
        <dsp:cNvSpPr/>
      </dsp:nvSpPr>
      <dsp:spPr>
        <a:xfrm>
          <a:off x="241256" y="164142"/>
          <a:ext cx="4338724" cy="4338724"/>
        </a:xfrm>
        <a:prstGeom prst="circularArrow">
          <a:avLst>
            <a:gd name="adj1" fmla="val 5195"/>
            <a:gd name="adj2" fmla="val 335535"/>
            <a:gd name="adj3" fmla="val 12299577"/>
            <a:gd name="adj4" fmla="val 10769682"/>
            <a:gd name="adj5" fmla="val 6061"/>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CD2FEEA5-323E-41BC-BAF2-DE1BAA44E255}">
      <dsp:nvSpPr>
        <dsp:cNvPr id="0" name=""/>
        <dsp:cNvSpPr/>
      </dsp:nvSpPr>
      <dsp:spPr>
        <a:xfrm>
          <a:off x="701087" y="198061"/>
          <a:ext cx="1155872" cy="115587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0320" tIns="20320" rIns="20320" bIns="20320" numCol="1" spcCol="1270" anchor="ctr" anchorCtr="0">
          <a:noAutofit/>
        </a:bodyPr>
        <a:lstStyle/>
        <a:p>
          <a:pPr marL="0" marR="0" lvl="0" indent="0" algn="ctr" defTabSz="914400" rtl="0" eaLnBrk="1" fontAlgn="base" latinLnBrk="0" hangingPunct="1">
            <a:lnSpc>
              <a:spcPct val="80000"/>
            </a:lnSpc>
            <a:spcBef>
              <a:spcPct val="0"/>
            </a:spcBef>
            <a:spcAft>
              <a:spcPct val="0"/>
            </a:spcAft>
            <a:buClrTx/>
            <a:buSzTx/>
            <a:buFontTx/>
            <a:buNone/>
            <a:tabLst/>
          </a:pPr>
          <a:r>
            <a:rPr kumimoji="0" lang="en-GB" altLang="en-US" sz="1600" b="0" i="0" u="none" strike="noStrike" kern="1200" cap="none" normalizeH="0" baseline="0">
              <a:ln>
                <a:noFill/>
              </a:ln>
              <a:solidFill>
                <a:schemeClr val="tx1"/>
              </a:solidFill>
              <a:effectLst/>
              <a:latin typeface="Arial" panose="020B0604020202020204" pitchFamily="34" charset="0"/>
            </a:rPr>
            <a:t>Hear</a:t>
          </a:r>
          <a:endParaRPr kumimoji="0" lang="en-US" altLang="en-US" sz="1600" b="0" i="0" u="none" strike="noStrike" kern="1200" cap="none" normalizeH="0" baseline="0">
            <a:ln>
              <a:noFill/>
            </a:ln>
            <a:solidFill>
              <a:schemeClr val="tx1"/>
            </a:solidFill>
            <a:effectLst/>
            <a:latin typeface="Arial" panose="020B0604020202020204" pitchFamily="34" charset="0"/>
          </a:endParaRPr>
        </a:p>
      </dsp:txBody>
      <dsp:txXfrm>
        <a:off x="701087" y="198061"/>
        <a:ext cx="1155872" cy="1155872"/>
      </dsp:txXfrm>
    </dsp:sp>
    <dsp:sp modelId="{D30E0B21-EA6D-4A13-9FA4-C0046966866F}">
      <dsp:nvSpPr>
        <dsp:cNvPr id="0" name=""/>
        <dsp:cNvSpPr/>
      </dsp:nvSpPr>
      <dsp:spPr>
        <a:xfrm>
          <a:off x="241256" y="164142"/>
          <a:ext cx="4338724" cy="4338724"/>
        </a:xfrm>
        <a:prstGeom prst="circularArrow">
          <a:avLst>
            <a:gd name="adj1" fmla="val 5195"/>
            <a:gd name="adj2" fmla="val 335535"/>
            <a:gd name="adj3" fmla="val 16867279"/>
            <a:gd name="adj4" fmla="val 15197186"/>
            <a:gd name="adj5" fmla="val 6061"/>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Tree>
</dsp:drawing>
</file>

<file path=ppt/diagrams/layout1.xml><?xml version="1.0" encoding="utf-8"?>
<dgm:layoutDef xmlns:dgm="http://schemas.openxmlformats.org/drawingml/2006/diagram" xmlns:a="http://schemas.openxmlformats.org/drawingml/2006/main" uniqueId="urn:microsoft.com/office/officeart/2005/8/layout/hList7">
  <dgm:title val=""/>
  <dgm:desc val=""/>
  <dgm:catLst>
    <dgm:cat type="list" pri="12000"/>
    <dgm:cat type="process" pri="20000"/>
    <dgm:cat type="relationship" pri="14000"/>
    <dgm:cat type="convert" pri="8000"/>
    <dgm:cat type="picture" pri="25000"/>
    <dgm:cat type="pictureconvert" pri="2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alg type="composite"/>
    <dgm:shape xmlns:r="http://schemas.openxmlformats.org/officeDocument/2006/relationships" r:blip="">
      <dgm:adjLst/>
    </dgm:shape>
    <dgm:presOf/>
    <dgm:constrLst>
      <dgm:constr type="w" for="ch" forName="fgShape" refType="w" fact="0.92"/>
      <dgm:constr type="h" for="ch" forName="fgShape" refType="h" fact="0.15"/>
      <dgm:constr type="b" for="ch" forName="fgShape" refType="h" fact="0.95"/>
      <dgm:constr type="ctrX" for="ch" forName="fgShape" refType="w" fact="0.5"/>
      <dgm:constr type="w" for="ch" forName="linComp" refType="w"/>
      <dgm:constr type="h" for="ch" forName="linComp" refType="h"/>
      <dgm:constr type="ctrX" for="ch" forName="linComp" refType="w" fact="0.5"/>
    </dgm:constrLst>
    <dgm:ruleLst/>
    <dgm:layoutNode name="fgShape" styleLbl="fgShp">
      <dgm:alg type="sp"/>
      <dgm:shape xmlns:r="http://schemas.openxmlformats.org/officeDocument/2006/relationships" type="leftRightArrow" r:blip="" zOrderOff="99999">
        <dgm:adjLst/>
      </dgm:shape>
      <dgm:presOf/>
      <dgm:constrLst/>
      <dgm:ruleLst/>
    </dgm:layoutNode>
    <dgm:layoutNode name="linComp">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forName="compNode" refType="w"/>
        <dgm:constr type="h" for="ch" forName="compNode" refType="h"/>
        <dgm:constr type="w" for="ch" ptType="sibTrans" refType="w" refFor="ch" refForName="compNode" fact="0.03"/>
        <dgm:constr type="primFontSz" for="des" ptType="node" op="equ" val="65"/>
      </dgm:constrLst>
      <dgm:ruleLst/>
      <dgm:forEach name="nodesForEach" axis="ch" ptType="node">
        <dgm:layoutNode name="compNode">
          <dgm:alg type="composite"/>
          <dgm:shape xmlns:r="http://schemas.openxmlformats.org/officeDocument/2006/relationships" r:blip="">
            <dgm:adjLst/>
          </dgm:shape>
          <dgm:presOf/>
          <dgm:constrLst>
            <dgm:constr type="w" for="ch" forName="bkgdShape" refType="w"/>
            <dgm:constr type="h" for="ch" forName="bkgdShape" refType="h"/>
            <dgm:constr type="w" for="ch" forName="nodeTx" refType="w"/>
            <dgm:constr type="h" for="ch" forName="nodeTx" refType="h" fact="0.4"/>
            <dgm:constr type="b" for="ch" forName="nodeTx" refType="h" fact="0.8"/>
            <dgm:constr type="w" for="ch" forName="invisiNode" refType="w" fact="0.01"/>
            <dgm:constr type="h" for="ch" forName="invisiNode" refType="h" fact="0.06"/>
            <dgm:constr type="t" for="ch" forName="invisiNode"/>
            <dgm:constr type="ctrX" for="ch" forName="invisiNode" refType="w" fact="0.5"/>
            <dgm:constr type="h" for="ch" forName="imagNode" refType="h" fact="0.333"/>
            <dgm:constr type="w" for="ch" forName="imagNode" refType="h" refFor="ch" refForName="imagNode"/>
            <dgm:constr type="ctrX" for="ch" forName="imagNode" refType="w" fact="0.5"/>
            <dgm:constr type="t" for="ch" forName="imagNode" refType="h" fact="0.06"/>
            <dgm:constr type="w" for="ch" forName="imagNode" refType="w" op="lte" fact="0.94"/>
          </dgm:constrLst>
          <dgm:ruleLst/>
          <dgm:layoutNode name="bkgdShape">
            <dgm:alg type="sp"/>
            <dgm:shape xmlns:r="http://schemas.openxmlformats.org/officeDocument/2006/relationships" type="roundRect" r:blip="">
              <dgm:adjLst>
                <dgm:adj idx="1" val="0.1"/>
              </dgm:adjLst>
            </dgm:shape>
            <dgm:presOf axis="desOrSelf" ptType="node"/>
            <dgm:constrLst/>
            <dgm:ruleLst/>
          </dgm:layoutNode>
          <dgm:layoutNode name="nodeTx">
            <dgm:varLst>
              <dgm:bulletEnabled val="1"/>
            </dgm:varLst>
            <dgm:alg type="tx">
              <dgm:param type="txAnchorVert" val="mid"/>
              <dgm:param type="txAnchorHorzCh" val="ctr"/>
              <dgm:param type="stBulletLvl" val="2"/>
            </dgm:alg>
            <dgm:shape xmlns:r="http://schemas.openxmlformats.org/officeDocument/2006/relationships" type="rect" r:blip="" hideGeom="1">
              <dgm:adjLst/>
            </dgm:shape>
            <dgm:presOf axis="desOrSelf" ptType="node"/>
            <dgm:constrLst/>
            <dgm:ruleLst>
              <dgm:rule type="primFontSz" val="5" fact="NaN" max="NaN"/>
            </dgm:ruleLst>
          </dgm:layoutNode>
          <dgm:layoutNode name="invisiNode">
            <dgm:alg type="sp"/>
            <dgm:shape xmlns:r="http://schemas.openxmlformats.org/officeDocument/2006/relationships" type="roundRect" r:blip="" hideGeom="1">
              <dgm:adjLst>
                <dgm:adj idx="1" val="0.1"/>
              </dgm:adjLst>
            </dgm:shape>
            <dgm:presOf/>
            <dgm:constrLst/>
            <dgm:ruleLst/>
          </dgm:layoutNode>
          <dgm:layoutNode name="imagNode" styleLbl="fgImgPlace1">
            <dgm:alg type="sp"/>
            <dgm:shape xmlns:r="http://schemas.openxmlformats.org/officeDocument/2006/relationships" type="ellipse" r:blip="" blipPhldr="1">
              <dgm:adjLst/>
            </dgm:shape>
            <dgm:presOf/>
            <dgm:constrLst/>
            <dgm:ruleLst/>
          </dgm:layoutNode>
        </dgm:layoutNode>
        <dgm:forEach name="sibTransForEach" axis="followSib" ptType="sibTrans" cnt="1">
          <dgm:layoutNode name="sibTrans">
            <dgm:alg type="sp"/>
            <dgm:shape xmlns:r="http://schemas.openxmlformats.org/officeDocument/2006/relationships" type="rect" r:blip="" hideGeom="1">
              <dgm:adjLst/>
            </dgm:shape>
            <dgm:presOf axis="self"/>
            <dgm:constrLst/>
            <dgm:ruleLst/>
          </dgm:layoutNode>
        </dgm:forEach>
      </dgm:forEach>
    </dgm:layoutNode>
  </dgm:layoutNode>
</dgm:layoutDef>
</file>

<file path=ppt/diagrams/layout2.xml><?xml version="1.0" encoding="utf-8"?>
<dgm:layoutDef xmlns:dgm="http://schemas.openxmlformats.org/drawingml/2006/diagram" xmlns:a="http://schemas.openxmlformats.org/drawingml/2006/main" uniqueId="urn:microsoft.com/office/officeart/2005/8/layout/process4">
  <dgm:title val=""/>
  <dgm:desc val=""/>
  <dgm:catLst>
    <dgm:cat type="process" pri="16000"/>
    <dgm:cat type="list" pri="20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alg type="lin">
      <dgm:param type="linDir" val="fromB"/>
    </dgm:alg>
    <dgm:shape xmlns:r="http://schemas.openxmlformats.org/officeDocument/2006/relationships" r:blip="">
      <dgm:adjLst/>
    </dgm:shape>
    <dgm:presOf/>
    <dgm:constrLst>
      <dgm:constr type="h" for="ch" forName="boxAndChildren" refType="h"/>
      <dgm:constr type="h" for="ch" forName="arrowAndChildren" refType="h" refFor="ch" refForName="boxAndChildren" op="equ" fact="1.538"/>
      <dgm:constr type="w" for="ch" forName="arrowAndChildren" refType="w"/>
      <dgm:constr type="w" for="ch" forName="boxAndChildren" refType="w"/>
      <dgm:constr type="h" for="ch" forName="sp" refType="h" fact="-0.015"/>
      <dgm:constr type="primFontSz" for="des" forName="parentTextBox" val="65"/>
      <dgm:constr type="primFontSz" for="des" forName="parentTextArrow" refType="primFontSz" refFor="des" refForName="parentTextBox" op="equ"/>
      <dgm:constr type="primFontSz" for="des" forName="childTextArrow" val="65"/>
      <dgm:constr type="primFontSz" for="des" forName="childTextBox" refType="primFontSz" refFor="des" refForName="childTextArrow" op="equ"/>
    </dgm:constrLst>
    <dgm:ruleLst/>
    <dgm:forEach name="Name1" axis="ch" ptType="node" st="-1" step="-1">
      <dgm:choose name="Name2">
        <dgm:if name="Name3" axis="self" ptType="node" func="revPos" op="equ" val="1">
          <dgm:layoutNode name="boxAndChildren">
            <dgm:alg type="composite"/>
            <dgm:shape xmlns:r="http://schemas.openxmlformats.org/officeDocument/2006/relationships" r:blip="">
              <dgm:adjLst/>
            </dgm:shape>
            <dgm:presOf/>
            <dgm:choose name="Name4">
              <dgm:if name="Name5" axis="ch" ptType="node" func="cnt" op="gte" val="1">
                <dgm:constrLst>
                  <dgm:constr type="w" for="ch" forName="parentTextBox" refType="w"/>
                  <dgm:constr type="h" for="ch" forName="parentTextBox" refType="h" fact="0.54"/>
                  <dgm:constr type="t" for="ch" forName="parentTextBox"/>
                  <dgm:constr type="w" for="ch" forName="entireBox" refType="w"/>
                  <dgm:constr type="h" for="ch" forName="entireBox" refType="h"/>
                  <dgm:constr type="w" for="ch" forName="descendantBox" refType="w"/>
                  <dgm:constr type="b" for="ch" forName="descendantBox" refType="h" fact="0.98"/>
                  <dgm:constr type="h" for="ch" forName="descendantBox" refType="h" fact="0.46"/>
                </dgm:constrLst>
              </dgm:if>
              <dgm:else name="Name6">
                <dgm:constrLst>
                  <dgm:constr type="w" for="ch" forName="parentTextBox" refType="w"/>
                  <dgm:constr type="h" for="ch" forName="parentTextBox" refType="h"/>
                </dgm:constrLst>
              </dgm:else>
            </dgm:choose>
            <dgm:ruleLst/>
            <dgm:layoutNode name="parentTextBox">
              <dgm:alg type="tx"/>
              <dgm:choose name="Name7">
                <dgm:if name="Name8" axis="ch" ptType="node" func="cnt" op="gte" val="1">
                  <dgm:shape xmlns:r="http://schemas.openxmlformats.org/officeDocument/2006/relationships" type="rect" r:blip="" zOrderOff="1" hideGeom="1">
                    <dgm:adjLst/>
                  </dgm:shape>
                </dgm:if>
                <dgm:else name="Name9">
                  <dgm:shape xmlns:r="http://schemas.openxmlformats.org/officeDocument/2006/relationships" type="rect" r:blip="">
                    <dgm:adjLst/>
                  </dgm:shape>
                </dgm:else>
              </dgm:choose>
              <dgm:presOf axis="self"/>
              <dgm:constrLst/>
              <dgm:ruleLst>
                <dgm:rule type="primFontSz" val="5" fact="NaN" max="NaN"/>
              </dgm:ruleLst>
            </dgm:layoutNode>
            <dgm:choose name="Name10">
              <dgm:if name="Name11" axis="ch" ptType="node" func="cnt" op="gte" val="1">
                <dgm:layoutNode name="entireBox">
                  <dgm:alg type="sp"/>
                  <dgm:shape xmlns:r="http://schemas.openxmlformats.org/officeDocument/2006/relationships" type="rect" r:blip="">
                    <dgm:adjLst/>
                  </dgm:shape>
                  <dgm:presOf axis="self"/>
                  <dgm:constrLst/>
                  <dgm:ruleLst/>
                </dgm:layoutNode>
                <dgm:layoutNode name="descendantBox" styleLbl="fgAccFollowNode1">
                  <dgm:choose name="Name12">
                    <dgm:if name="Name13" func="var" arg="dir" op="equ" val="norm">
                      <dgm:alg type="lin"/>
                    </dgm:if>
                    <dgm:else name="Name14">
                      <dgm:alg type="lin">
                        <dgm:param type="linDir" val="fromR"/>
                      </dgm:alg>
                    </dgm:else>
                  </dgm:choose>
                  <dgm:shape xmlns:r="http://schemas.openxmlformats.org/officeDocument/2006/relationships" r:blip="">
                    <dgm:adjLst/>
                  </dgm:shape>
                  <dgm:presOf/>
                  <dgm:constrLst>
                    <dgm:constr type="w" for="ch" forName="childTextBox" refType="w"/>
                    <dgm:constr type="h" for="ch" forName="childTextBox" refType="h"/>
                  </dgm:constrLst>
                  <dgm:ruleLst/>
                  <dgm:forEach name="Name15" axis="ch" ptType="node">
                    <dgm:layoutNode name="childTextBox" styleLbl="fgAccFollowNode1">
                      <dgm:varLst>
                        <dgm:bulletEnabled val="1"/>
                      </dgm:varLst>
                      <dgm:alg type="tx"/>
                      <dgm:shape xmlns:r="http://schemas.openxmlformats.org/officeDocument/2006/relationships" type="rect" r:blip="">
                        <dgm:adjLst/>
                      </dgm:shape>
                      <dgm:presOf axis="desOrSelf" ptType="node"/>
                      <dgm:constrLst>
                        <dgm:constr type="tMarg" refType="primFontSz" fact="0.1"/>
                        <dgm:constr type="bMarg" refType="primFontSz" fact="0.1"/>
                      </dgm:constrLst>
                      <dgm:ruleLst>
                        <dgm:rule type="primFontSz" val="5" fact="NaN" max="NaN"/>
                      </dgm:ruleLst>
                    </dgm:layoutNode>
                  </dgm:forEach>
                </dgm:layoutNode>
              </dgm:if>
              <dgm:else name="Name16"/>
            </dgm:choose>
          </dgm:layoutNode>
        </dgm:if>
        <dgm:else name="Name17">
          <dgm:layoutNode name="arrowAndChildren">
            <dgm:alg type="composite"/>
            <dgm:shape xmlns:r="http://schemas.openxmlformats.org/officeDocument/2006/relationships" r:blip="">
              <dgm:adjLst/>
            </dgm:shape>
            <dgm:presOf/>
            <dgm:choose name="Name18">
              <dgm:if name="Name19" axis="ch" ptType="node" func="cnt" op="gte" val="1">
                <dgm:constrLst>
                  <dgm:constr type="w" for="ch" forName="parentTextArrow" refType="w"/>
                  <dgm:constr type="t" for="ch" forName="parentTextArrow"/>
                  <dgm:constr type="h" for="ch" forName="parentTextArrow" refType="h" fact="0.351"/>
                  <dgm:constr type="w" for="ch" forName="arrow" refType="w"/>
                  <dgm:constr type="h" for="ch" forName="arrow" refType="h"/>
                  <dgm:constr type="w" for="ch" forName="descendantArrow" refType="w"/>
                  <dgm:constr type="b" for="ch" forName="descendantArrow" refType="h" fact="0.65"/>
                  <dgm:constr type="h" for="ch" forName="descendantArrow" refType="h" fact="0.299"/>
                </dgm:constrLst>
              </dgm:if>
              <dgm:else name="Name20">
                <dgm:constrLst>
                  <dgm:constr type="w" for="ch" forName="parentTextArrow" refType="w"/>
                  <dgm:constr type="h" for="ch" forName="parentTextArrow" refType="h"/>
                </dgm:constrLst>
              </dgm:else>
            </dgm:choose>
            <dgm:ruleLst/>
            <dgm:layoutNode name="parentTextArrow">
              <dgm:alg type="tx"/>
              <dgm:choose name="Name21">
                <dgm:if name="Name22" axis="ch" ptType="node" func="cnt" op="gte" val="1">
                  <dgm:shape xmlns:r="http://schemas.openxmlformats.org/officeDocument/2006/relationships" type="rect" r:blip="" zOrderOff="1" hideGeom="1">
                    <dgm:adjLst/>
                  </dgm:shape>
                </dgm:if>
                <dgm:else name="Name23">
                  <dgm:shape xmlns:r="http://schemas.openxmlformats.org/officeDocument/2006/relationships" rot="180" type="upArrowCallout" r:blip="">
                    <dgm:adjLst/>
                  </dgm:shape>
                </dgm:else>
              </dgm:choose>
              <dgm:presOf axis="self"/>
              <dgm:constrLst/>
              <dgm:ruleLst>
                <dgm:rule type="primFontSz" val="5" fact="NaN" max="NaN"/>
              </dgm:ruleLst>
            </dgm:layoutNode>
            <dgm:choose name="Name24">
              <dgm:if name="Name25" axis="ch" ptType="node" func="cnt" op="gte" val="1">
                <dgm:layoutNode name="arrow">
                  <dgm:alg type="sp"/>
                  <dgm:shape xmlns:r="http://schemas.openxmlformats.org/officeDocument/2006/relationships" rot="180" type="upArrowCallout" r:blip="">
                    <dgm:adjLst/>
                  </dgm:shape>
                  <dgm:presOf axis="self"/>
                  <dgm:constrLst/>
                  <dgm:ruleLst/>
                </dgm:layoutNode>
                <dgm:layoutNode name="descendantArrow">
                  <dgm:choose name="Name26">
                    <dgm:if name="Name27" func="var" arg="dir" op="equ" val="norm">
                      <dgm:alg type="lin"/>
                    </dgm:if>
                    <dgm:else name="Name28">
                      <dgm:alg type="lin">
                        <dgm:param type="linDir" val="fromR"/>
                      </dgm:alg>
                    </dgm:else>
                  </dgm:choose>
                  <dgm:shape xmlns:r="http://schemas.openxmlformats.org/officeDocument/2006/relationships" r:blip="">
                    <dgm:adjLst/>
                  </dgm:shape>
                  <dgm:presOf/>
                  <dgm:constrLst>
                    <dgm:constr type="w" for="ch" forName="childTextArrow" refType="w"/>
                    <dgm:constr type="h" for="ch" forName="childTextArrow" refType="h"/>
                  </dgm:constrLst>
                  <dgm:ruleLst/>
                  <dgm:forEach name="Name29" axis="ch" ptType="node">
                    <dgm:layoutNode name="childTextArrow" styleLbl="fgAccFollowNode1">
                      <dgm:varLst>
                        <dgm:bulletEnabled val="1"/>
                      </dgm:varLst>
                      <dgm:alg type="tx"/>
                      <dgm:shape xmlns:r="http://schemas.openxmlformats.org/officeDocument/2006/relationships" type="rect" r:blip="">
                        <dgm:adjLst/>
                      </dgm:shape>
                      <dgm:presOf axis="desOrSelf" ptType="node"/>
                      <dgm:constrLst>
                        <dgm:constr type="tMarg" refType="primFontSz" fact="0.1"/>
                        <dgm:constr type="bMarg" refType="primFontSz" fact="0.1"/>
                      </dgm:constrLst>
                      <dgm:ruleLst>
                        <dgm:rule type="primFontSz" val="5" fact="NaN" max="NaN"/>
                      </dgm:ruleLst>
                    </dgm:layoutNode>
                  </dgm:forEach>
                </dgm:layoutNode>
              </dgm:if>
              <dgm:else name="Name30"/>
            </dgm:choose>
          </dgm:layoutNode>
        </dgm:else>
      </dgm:choose>
      <dgm:forEach name="Name31" axis="precedSib" ptType="sibTrans" st="-1" cnt="1">
        <dgm:layoutNode name="sp">
          <dgm:alg type="sp"/>
          <dgm:shape xmlns:r="http://schemas.openxmlformats.org/officeDocument/2006/relationships" r:blip="">
            <dgm:adjLst/>
          </dgm:shape>
          <dgm:presOf axis="self"/>
          <dgm:constrLst/>
          <dgm:ruleLst/>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cycle1">
  <dgm:title val=""/>
  <dgm:desc val=""/>
  <dgm:catLst>
    <dgm:cat type="cycle" pri="2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 modelId="3"/>
      </dgm:ptLst>
      <dgm:cxnLst>
        <dgm:cxn modelId="4" srcId="0" destId="1" srcOrd="0" destOrd="0"/>
        <dgm:cxn modelId="5" srcId="0" destId="2" srcOrd="1" destOrd="0"/>
        <dgm:cxn modelId="6" srcId="0" destId="3" srcOrd="2"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cycle">
    <dgm:varLst>
      <dgm:dir/>
      <dgm:resizeHandles val="exact"/>
    </dgm:varLst>
    <dgm:choose name="Name0">
      <dgm:if name="Name1" func="var" arg="dir" op="equ" val="norm">
        <dgm:alg type="cycle">
          <dgm:param type="stAng" val="0"/>
          <dgm:param type="spanAng" val="360"/>
        </dgm:alg>
      </dgm:if>
      <dgm:else name="Name2">
        <dgm:alg type="cycle">
          <dgm:param type="stAng" val="0"/>
          <dgm:param type="spanAng" val="-360"/>
        </dgm:alg>
      </dgm:else>
    </dgm:choose>
    <dgm:shape xmlns:r="http://schemas.openxmlformats.org/officeDocument/2006/relationships" r:blip="">
      <dgm:adjLst/>
    </dgm:shape>
    <dgm:presOf/>
    <dgm:choose name="Name3">
      <dgm:if name="Name4" func="var" arg="dir" op="equ" val="norm">
        <dgm:constrLst>
          <dgm:constr type="diam" val="1"/>
          <dgm:constr type="w" for="ch" forName="node" refType="w"/>
          <dgm:constr type="w" for="ch" ptType="sibTrans" refType="w" refFor="ch" refForName="node" fact="0.5"/>
          <dgm:constr type="h" for="ch" ptType="sibTrans" op="equ"/>
          <dgm:constr type="diam" for="ch" ptType="sibTrans" refType="diam" op="equ"/>
          <dgm:constr type="sibSp" refType="w" refFor="ch" refForName="node" fact="0.15"/>
          <dgm:constr type="w" for="ch" forName="dummy" refType="sibSp" fact="2.8"/>
          <dgm:constr type="primFontSz" for="ch" forName="node" op="equ" val="65"/>
        </dgm:constrLst>
      </dgm:if>
      <dgm:else name="Name5">
        <dgm:constrLst>
          <dgm:constr type="diam" val="1"/>
          <dgm:constr type="w" for="ch" forName="node" refType="w"/>
          <dgm:constr type="w" for="ch" ptType="sibTrans" refType="w" refFor="ch" refForName="node" fact="0.5"/>
          <dgm:constr type="h" for="ch" ptType="sibTrans" op="equ"/>
          <dgm:constr type="diam" for="ch" ptType="sibTrans" refType="diam" op="equ" fact="-1"/>
          <dgm:constr type="sibSp" refType="w" refFor="ch" refForName="node" fact="0.15"/>
          <dgm:constr type="w" for="ch" forName="dummy" refType="sibSp" fact="2.8"/>
          <dgm:constr type="primFontSz" for="ch" forName="node" op="equ" val="65"/>
        </dgm:constrLst>
      </dgm:else>
    </dgm:choose>
    <dgm:ruleLst>
      <dgm:rule type="diam" val="INF" fact="NaN" max="NaN"/>
    </dgm:ruleLst>
    <dgm:forEach name="nodesForEach" axis="ch" ptType="node">
      <dgm:choose name="Name6">
        <dgm:if name="Name7" axis="par ch" ptType="doc node" func="cnt" op="gt" val="1">
          <dgm:layoutNode name="dummy">
            <dgm:alg type="sp"/>
            <dgm:shape xmlns:r="http://schemas.openxmlformats.org/officeDocument/2006/relationships" r:blip="">
              <dgm:adjLst/>
            </dgm:shape>
            <dgm:presOf/>
            <dgm:constrLst>
              <dgm:constr type="h" refType="w"/>
            </dgm:constrLst>
            <dgm:ruleLst/>
          </dgm:layoutNode>
        </dgm:if>
        <dgm:else name="Name8"/>
      </dgm:choose>
      <dgm:layoutNode name="node" styleLbl="revTx">
        <dgm:varLst>
          <dgm:bulletEnabled val="1"/>
        </dgm:varLst>
        <dgm:alg type="tx">
          <dgm:param type="txAnchorVertCh" val="mid"/>
        </dgm:alg>
        <dgm:shape xmlns:r="http://schemas.openxmlformats.org/officeDocument/2006/relationships" type="rect" r:blip="">
          <dgm:adjLst/>
        </dgm:shape>
        <dgm:presOf axis="desOrSelf" ptType="node"/>
        <dgm:constrLst>
          <dgm:constr type="h" refType="w"/>
          <dgm:constr type="lMarg" refType="primFontSz" fact="0.1"/>
          <dgm:constr type="rMarg" refType="primFontSz" fact="0.1"/>
          <dgm:constr type="tMarg" refType="primFontSz" fact="0.1"/>
          <dgm:constr type="bMarg" refType="primFontSz" fact="0.1"/>
        </dgm:constrLst>
        <dgm:ruleLst>
          <dgm:rule type="primFontSz" val="5" fact="NaN" max="NaN"/>
        </dgm:ruleLst>
      </dgm:layoutNode>
      <dgm:choose name="Name9">
        <dgm:if name="Name10" axis="par ch" ptType="doc node" func="cnt" op="gt" val="1">
          <dgm:forEach name="Name11" axis="followSib" ptType="sibTrans" hideLastTrans="0" cnt="1">
            <dgm:layoutNode name="sibTrans" styleLbl="node1">
              <dgm:alg type="conn">
                <dgm:param type="connRout" val="curve"/>
                <dgm:param type="begPts" val="radial"/>
                <dgm:param type="endPts" val="radial"/>
              </dgm:alg>
              <dgm:shape xmlns:r="http://schemas.openxmlformats.org/officeDocument/2006/relationships" type="conn" r:blip="">
                <dgm:adjLst/>
              </dgm:shape>
              <dgm:presOf axis="self"/>
              <dgm:constrLst>
                <dgm:constr type="h" refType="w" fact="0.65"/>
                <dgm:constr type="begPad"/>
                <dgm:constr type="endPad"/>
              </dgm:constrLst>
              <dgm:ruleLst/>
            </dgm:layoutNode>
          </dgm:forEach>
        </dgm:if>
        <dgm:else name="Name12"/>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122" name="Rectangle 4">
            <a:extLst>
              <a:ext uri="{FF2B5EF4-FFF2-40B4-BE49-F238E27FC236}">
                <a16:creationId xmlns:a16="http://schemas.microsoft.com/office/drawing/2014/main" id="{8A6881CE-6B90-024F-7D61-08B2AAD3AD16}"/>
              </a:ext>
            </a:extLst>
          </p:cNvPr>
          <p:cNvSpPr>
            <a:spLocks noGrp="1" noRot="1" noChangeAspect="1" noChangeArrowheads="1" noTextEdit="1"/>
          </p:cNvSpPr>
          <p:nvPr>
            <p:ph type="sldImg" idx="2"/>
          </p:nvPr>
        </p:nvSpPr>
        <p:spPr bwMode="auto">
          <a:xfrm>
            <a:off x="917575" y="744538"/>
            <a:ext cx="4964113" cy="3722687"/>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101" name="Rectangle 5">
            <a:extLst>
              <a:ext uri="{FF2B5EF4-FFF2-40B4-BE49-F238E27FC236}">
                <a16:creationId xmlns:a16="http://schemas.microsoft.com/office/drawing/2014/main" id="{A840B0C6-903D-9882-D7CF-3E2744119E17}"/>
              </a:ext>
            </a:extLst>
          </p:cNvPr>
          <p:cNvSpPr>
            <a:spLocks noGrp="1" noChangeArrowheads="1"/>
          </p:cNvSpPr>
          <p:nvPr>
            <p:ph type="body" sz="quarter" idx="3"/>
          </p:nvPr>
        </p:nvSpPr>
        <p:spPr bwMode="auto">
          <a:xfrm>
            <a:off x="679450" y="4716463"/>
            <a:ext cx="5438775" cy="4465637"/>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GB" noProof="0"/>
              <a:t>Click to edit Master text styles</a:t>
            </a:r>
          </a:p>
          <a:p>
            <a:pPr lvl="1"/>
            <a:r>
              <a:rPr lang="en-GB" noProof="0"/>
              <a:t>Second level</a:t>
            </a:r>
          </a:p>
          <a:p>
            <a:pPr lvl="2"/>
            <a:r>
              <a:rPr lang="en-GB" noProof="0"/>
              <a:t>Third level</a:t>
            </a:r>
          </a:p>
          <a:p>
            <a:pPr lvl="3"/>
            <a:r>
              <a:rPr lang="en-GB" noProof="0"/>
              <a:t>Fourth level</a:t>
            </a:r>
          </a:p>
          <a:p>
            <a:pPr lvl="4"/>
            <a:r>
              <a:rPr lang="en-GB" noProof="0"/>
              <a:t>Fifth level</a:t>
            </a:r>
          </a:p>
        </p:txBody>
      </p:sp>
      <p:sp>
        <p:nvSpPr>
          <p:cNvPr id="187396" name="Text Box 9">
            <a:extLst>
              <a:ext uri="{FF2B5EF4-FFF2-40B4-BE49-F238E27FC236}">
                <a16:creationId xmlns:a16="http://schemas.microsoft.com/office/drawing/2014/main" id="{7F0F6994-257E-5359-B1F7-9C7D528096CA}"/>
              </a:ext>
            </a:extLst>
          </p:cNvPr>
          <p:cNvSpPr txBox="1">
            <a:spLocks noChangeArrowheads="1"/>
          </p:cNvSpPr>
          <p:nvPr/>
        </p:nvSpPr>
        <p:spPr bwMode="auto">
          <a:xfrm>
            <a:off x="296863" y="9366250"/>
            <a:ext cx="6256337" cy="215900"/>
          </a:xfrm>
          <a:prstGeom prst="rect">
            <a:avLst/>
          </a:prstGeom>
          <a:noFill/>
          <a:ln>
            <a:noFill/>
          </a:ln>
        </p:spPr>
        <p:txBody>
          <a:bodyPr>
            <a:spAutoFit/>
          </a:bodyPr>
          <a:lstStyle>
            <a:lvl1pPr eaLnBrk="0" hangingPunct="0">
              <a:tabLst>
                <a:tab pos="3048000" algn="ctr"/>
                <a:tab pos="5981700" algn="r"/>
              </a:tabLst>
              <a:defRPr>
                <a:solidFill>
                  <a:schemeClr val="tx1"/>
                </a:solidFill>
                <a:latin typeface="Arial" pitchFamily="34" charset="0"/>
              </a:defRPr>
            </a:lvl1pPr>
            <a:lvl2pPr marL="742950" indent="-285750" eaLnBrk="0" hangingPunct="0">
              <a:tabLst>
                <a:tab pos="3048000" algn="ctr"/>
                <a:tab pos="5981700" algn="r"/>
              </a:tabLst>
              <a:defRPr>
                <a:solidFill>
                  <a:schemeClr val="tx1"/>
                </a:solidFill>
                <a:latin typeface="Arial" pitchFamily="34" charset="0"/>
              </a:defRPr>
            </a:lvl2pPr>
            <a:lvl3pPr marL="1143000" indent="-228600" eaLnBrk="0" hangingPunct="0">
              <a:tabLst>
                <a:tab pos="3048000" algn="ctr"/>
                <a:tab pos="5981700" algn="r"/>
              </a:tabLst>
              <a:defRPr>
                <a:solidFill>
                  <a:schemeClr val="tx1"/>
                </a:solidFill>
                <a:latin typeface="Arial" pitchFamily="34" charset="0"/>
              </a:defRPr>
            </a:lvl3pPr>
            <a:lvl4pPr marL="1600200" indent="-228600" eaLnBrk="0" hangingPunct="0">
              <a:tabLst>
                <a:tab pos="3048000" algn="ctr"/>
                <a:tab pos="5981700" algn="r"/>
              </a:tabLst>
              <a:defRPr>
                <a:solidFill>
                  <a:schemeClr val="tx1"/>
                </a:solidFill>
                <a:latin typeface="Arial" pitchFamily="34" charset="0"/>
              </a:defRPr>
            </a:lvl4pPr>
            <a:lvl5pPr marL="2057400" indent="-228600" eaLnBrk="0" hangingPunct="0">
              <a:tabLst>
                <a:tab pos="3048000" algn="ctr"/>
                <a:tab pos="5981700" algn="r"/>
              </a:tabLst>
              <a:defRPr>
                <a:solidFill>
                  <a:schemeClr val="tx1"/>
                </a:solidFill>
                <a:latin typeface="Arial" pitchFamily="34" charset="0"/>
              </a:defRPr>
            </a:lvl5pPr>
            <a:lvl6pPr marL="2514600" indent="-228600" eaLnBrk="0" fontAlgn="base" hangingPunct="0">
              <a:lnSpc>
                <a:spcPct val="80000"/>
              </a:lnSpc>
              <a:spcBef>
                <a:spcPct val="0"/>
              </a:spcBef>
              <a:spcAft>
                <a:spcPct val="0"/>
              </a:spcAft>
              <a:tabLst>
                <a:tab pos="3048000" algn="ctr"/>
                <a:tab pos="5981700" algn="r"/>
              </a:tabLst>
              <a:defRPr>
                <a:solidFill>
                  <a:schemeClr val="tx1"/>
                </a:solidFill>
                <a:latin typeface="Arial" pitchFamily="34" charset="0"/>
              </a:defRPr>
            </a:lvl6pPr>
            <a:lvl7pPr marL="2971800" indent="-228600" eaLnBrk="0" fontAlgn="base" hangingPunct="0">
              <a:lnSpc>
                <a:spcPct val="80000"/>
              </a:lnSpc>
              <a:spcBef>
                <a:spcPct val="0"/>
              </a:spcBef>
              <a:spcAft>
                <a:spcPct val="0"/>
              </a:spcAft>
              <a:tabLst>
                <a:tab pos="3048000" algn="ctr"/>
                <a:tab pos="5981700" algn="r"/>
              </a:tabLst>
              <a:defRPr>
                <a:solidFill>
                  <a:schemeClr val="tx1"/>
                </a:solidFill>
                <a:latin typeface="Arial" pitchFamily="34" charset="0"/>
              </a:defRPr>
            </a:lvl7pPr>
            <a:lvl8pPr marL="3429000" indent="-228600" eaLnBrk="0" fontAlgn="base" hangingPunct="0">
              <a:lnSpc>
                <a:spcPct val="80000"/>
              </a:lnSpc>
              <a:spcBef>
                <a:spcPct val="0"/>
              </a:spcBef>
              <a:spcAft>
                <a:spcPct val="0"/>
              </a:spcAft>
              <a:tabLst>
                <a:tab pos="3048000" algn="ctr"/>
                <a:tab pos="5981700" algn="r"/>
              </a:tabLst>
              <a:defRPr>
                <a:solidFill>
                  <a:schemeClr val="tx1"/>
                </a:solidFill>
                <a:latin typeface="Arial" pitchFamily="34" charset="0"/>
              </a:defRPr>
            </a:lvl8pPr>
            <a:lvl9pPr marL="3886200" indent="-228600" eaLnBrk="0" fontAlgn="base" hangingPunct="0">
              <a:lnSpc>
                <a:spcPct val="80000"/>
              </a:lnSpc>
              <a:spcBef>
                <a:spcPct val="0"/>
              </a:spcBef>
              <a:spcAft>
                <a:spcPct val="0"/>
              </a:spcAft>
              <a:tabLst>
                <a:tab pos="3048000" algn="ctr"/>
                <a:tab pos="5981700" algn="r"/>
              </a:tabLst>
              <a:defRPr>
                <a:solidFill>
                  <a:schemeClr val="tx1"/>
                </a:solidFill>
                <a:latin typeface="Arial" pitchFamily="34" charset="0"/>
              </a:defRPr>
            </a:lvl9pPr>
          </a:lstStyle>
          <a:p>
            <a:pPr algn="ctr" eaLnBrk="1" hangingPunct="1">
              <a:spcBef>
                <a:spcPct val="50000"/>
              </a:spcBef>
              <a:defRPr/>
            </a:pPr>
            <a:endParaRPr kumimoji="1" lang="en-US" sz="800"/>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pitchFamily="34" charset="0"/>
        <a:ea typeface="+mn-ea"/>
        <a:cs typeface="+mn-cs"/>
      </a:defRPr>
    </a:lvl1pPr>
    <a:lvl2pPr marL="457200" algn="l" rtl="0" eaLnBrk="0" fontAlgn="base" hangingPunct="0">
      <a:spcBef>
        <a:spcPct val="30000"/>
      </a:spcBef>
      <a:spcAft>
        <a:spcPct val="0"/>
      </a:spcAft>
      <a:defRPr sz="1200" kern="1200">
        <a:solidFill>
          <a:schemeClr val="tx1"/>
        </a:solidFill>
        <a:latin typeface="Arial" pitchFamily="34" charset="0"/>
        <a:ea typeface="+mn-ea"/>
        <a:cs typeface="+mn-cs"/>
      </a:defRPr>
    </a:lvl2pPr>
    <a:lvl3pPr marL="914400" algn="l" rtl="0" eaLnBrk="0" fontAlgn="base" hangingPunct="0">
      <a:spcBef>
        <a:spcPct val="30000"/>
      </a:spcBef>
      <a:spcAft>
        <a:spcPct val="0"/>
      </a:spcAft>
      <a:defRPr sz="1200" kern="1200">
        <a:solidFill>
          <a:schemeClr val="tx1"/>
        </a:solidFill>
        <a:latin typeface="Arial" pitchFamily="34" charset="0"/>
        <a:ea typeface="+mn-ea"/>
        <a:cs typeface="+mn-cs"/>
      </a:defRPr>
    </a:lvl3pPr>
    <a:lvl4pPr marL="1371600" algn="l" rtl="0" eaLnBrk="0" fontAlgn="base" hangingPunct="0">
      <a:spcBef>
        <a:spcPct val="30000"/>
      </a:spcBef>
      <a:spcAft>
        <a:spcPct val="0"/>
      </a:spcAft>
      <a:defRPr sz="1200" kern="1200">
        <a:solidFill>
          <a:schemeClr val="tx1"/>
        </a:solidFill>
        <a:latin typeface="Arial" pitchFamily="34" charset="0"/>
        <a:ea typeface="+mn-ea"/>
        <a:cs typeface="+mn-cs"/>
      </a:defRPr>
    </a:lvl4pPr>
    <a:lvl5pPr marL="1828800" algn="l" rtl="0" eaLnBrk="0" fontAlgn="base" hangingPunct="0">
      <a:spcBef>
        <a:spcPct val="30000"/>
      </a:spcBef>
      <a:spcAft>
        <a:spcPct val="0"/>
      </a:spcAft>
      <a:defRPr sz="1200" kern="1200">
        <a:solidFill>
          <a:schemeClr val="tx1"/>
        </a:solidFill>
        <a:latin typeface="Arial" pitchFamily="34"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2">
            <a:extLst>
              <a:ext uri="{FF2B5EF4-FFF2-40B4-BE49-F238E27FC236}">
                <a16:creationId xmlns:a16="http://schemas.microsoft.com/office/drawing/2014/main" id="{9D0792E3-1075-1F66-A04C-D00A69110BB1}"/>
              </a:ext>
            </a:extLst>
          </p:cNvPr>
          <p:cNvSpPr>
            <a:spLocks noGrp="1" noRot="1" noChangeAspect="1" noChangeArrowheads="1" noTextEdit="1"/>
          </p:cNvSpPr>
          <p:nvPr>
            <p:ph type="sldImg"/>
          </p:nvPr>
        </p:nvSpPr>
        <p:spPr>
          <a:ln/>
        </p:spPr>
      </p:sp>
      <p:sp>
        <p:nvSpPr>
          <p:cNvPr id="7171" name="Rectangle 3">
            <a:extLst>
              <a:ext uri="{FF2B5EF4-FFF2-40B4-BE49-F238E27FC236}">
                <a16:creationId xmlns:a16="http://schemas.microsoft.com/office/drawing/2014/main" id="{4125D9AB-65DA-5258-99C0-F4D54AB73566}"/>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GB" altLang="en-US"/>
              <a:t>Welcome delegates</a:t>
            </a:r>
          </a:p>
          <a:p>
            <a:pPr eaLnBrk="1" hangingPunct="1"/>
            <a:r>
              <a:rPr lang="en-GB" altLang="en-US"/>
              <a:t>Organize seating arrangements</a:t>
            </a:r>
            <a:endParaRPr lang="en-US" altLang="en-US"/>
          </a:p>
          <a:p>
            <a:pPr eaLnBrk="1" hangingPunct="1"/>
            <a:endParaRPr lang="en-US"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2">
            <a:extLst>
              <a:ext uri="{FF2B5EF4-FFF2-40B4-BE49-F238E27FC236}">
                <a16:creationId xmlns:a16="http://schemas.microsoft.com/office/drawing/2014/main" id="{FD5FE98C-1914-00A8-0A42-7AA7EC4E4CC0}"/>
              </a:ext>
            </a:extLst>
          </p:cNvPr>
          <p:cNvSpPr>
            <a:spLocks noGrp="1" noRot="1" noChangeAspect="1" noChangeArrowheads="1" noTextEdit="1"/>
          </p:cNvSpPr>
          <p:nvPr>
            <p:ph type="sldImg"/>
          </p:nvPr>
        </p:nvSpPr>
        <p:spPr>
          <a:ln/>
        </p:spPr>
      </p:sp>
      <p:sp>
        <p:nvSpPr>
          <p:cNvPr id="11267" name="Rectangle 3">
            <a:extLst>
              <a:ext uri="{FF2B5EF4-FFF2-40B4-BE49-F238E27FC236}">
                <a16:creationId xmlns:a16="http://schemas.microsoft.com/office/drawing/2014/main" id="{5E138075-82F6-0239-30F2-CB687601325B}"/>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GB" altLang="en-US"/>
              <a:t>Understanding expectations of delegates is vital to the success of the course – ensure expectations are documented for each delegate and ensure they understand the scope of the course (and that they are not expecting too much, refer to web flyer/JIs if this is the case)</a:t>
            </a:r>
          </a:p>
          <a:p>
            <a:pPr eaLnBrk="1" hangingPunct="1"/>
            <a:endParaRPr lang="en-GB" altLang="en-US"/>
          </a:p>
          <a:p>
            <a:pPr eaLnBrk="1" hangingPunct="1"/>
            <a:r>
              <a:rPr lang="en-GB" altLang="en-US"/>
              <a:t>Ask the delegates to introduce themselves, (or each other), the name of their company and it’s product(s).  Their system responsibilities within that organization and their knowledge of systems.  Finally, what their hobbies or interests are. </a:t>
            </a:r>
          </a:p>
          <a:p>
            <a:pPr eaLnBrk="1" hangingPunct="1"/>
            <a:endParaRPr lang="en-GB" altLang="en-US"/>
          </a:p>
          <a:p>
            <a:pPr eaLnBrk="1" hangingPunct="1"/>
            <a:r>
              <a:rPr lang="en-GB" altLang="en-US"/>
              <a:t>The learning point here is that auditors do not rely on memory, but take notes.</a:t>
            </a:r>
          </a:p>
          <a:p>
            <a:pPr eaLnBrk="1" hangingPunct="1"/>
            <a:endParaRPr lang="en-GB" altLang="en-US"/>
          </a:p>
          <a:p>
            <a:pPr eaLnBrk="1" hangingPunct="1"/>
            <a:r>
              <a:rPr lang="en-GB" altLang="en-US"/>
              <a:t>Delegates:</a:t>
            </a:r>
          </a:p>
          <a:p>
            <a:pPr eaLnBrk="1" hangingPunct="1"/>
            <a:r>
              <a:rPr lang="en-GB" altLang="en-US"/>
              <a:t>name - check spelling for certificate.</a:t>
            </a:r>
          </a:p>
          <a:p>
            <a:pPr eaLnBrk="1" hangingPunct="1"/>
            <a:r>
              <a:rPr lang="en-GB" altLang="en-US"/>
              <a:t>company - product or service they provide.</a:t>
            </a:r>
          </a:p>
          <a:p>
            <a:pPr eaLnBrk="1" hangingPunct="1"/>
            <a:r>
              <a:rPr lang="en-GB" altLang="en-US"/>
              <a:t>position in the company and experience.</a:t>
            </a:r>
          </a:p>
          <a:p>
            <a:pPr eaLnBrk="1" hangingPunct="1"/>
            <a:r>
              <a:rPr lang="en-GB" altLang="en-US"/>
              <a:t>ISO knowledge to help tutors in group selection</a:t>
            </a:r>
          </a:p>
          <a:p>
            <a:pPr eaLnBrk="1" hangingPunct="1"/>
            <a:r>
              <a:rPr lang="en-GB" altLang="en-US"/>
              <a:t>	1 = Very little knowledge.</a:t>
            </a:r>
          </a:p>
          <a:p>
            <a:pPr eaLnBrk="1" hangingPunct="1"/>
            <a:r>
              <a:rPr lang="en-GB" altLang="en-US"/>
              <a:t>	3 = Can understand parts of the standard.</a:t>
            </a:r>
          </a:p>
          <a:p>
            <a:pPr eaLnBrk="1" hangingPunct="1"/>
            <a:r>
              <a:rPr lang="en-GB" altLang="en-US"/>
              <a:t>	7+= Has worked in QA etc..</a:t>
            </a:r>
          </a:p>
          <a:p>
            <a:pPr eaLnBrk="1" hangingPunct="1"/>
            <a:endParaRPr lang="en-GB" altLang="en-US"/>
          </a:p>
          <a:p>
            <a:pPr eaLnBrk="1" hangingPunct="1"/>
            <a:r>
              <a:rPr lang="en-GB" altLang="en-US"/>
              <a:t>Hobbies to put delegates at ease</a:t>
            </a:r>
          </a:p>
          <a:p>
            <a:pPr eaLnBrk="1" hangingPunct="1"/>
            <a:endParaRPr lang="en-US" alt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Rectangle 2">
            <a:extLst>
              <a:ext uri="{FF2B5EF4-FFF2-40B4-BE49-F238E27FC236}">
                <a16:creationId xmlns:a16="http://schemas.microsoft.com/office/drawing/2014/main" id="{001965DE-CFFE-DA70-6925-8F73B8004295}"/>
              </a:ext>
            </a:extLst>
          </p:cNvPr>
          <p:cNvSpPr>
            <a:spLocks noGrp="1" noRot="1" noChangeAspect="1" noChangeArrowheads="1" noTextEdit="1"/>
          </p:cNvSpPr>
          <p:nvPr>
            <p:ph type="sldImg"/>
          </p:nvPr>
        </p:nvSpPr>
        <p:spPr>
          <a:ln/>
        </p:spPr>
      </p:sp>
      <p:sp>
        <p:nvSpPr>
          <p:cNvPr id="13315" name="Rectangle 3">
            <a:extLst>
              <a:ext uri="{FF2B5EF4-FFF2-40B4-BE49-F238E27FC236}">
                <a16:creationId xmlns:a16="http://schemas.microsoft.com/office/drawing/2014/main" id="{353A3468-2A13-B512-FA16-9F1AA7CBCE0A}"/>
              </a:ext>
            </a:extLst>
          </p:cNvPr>
          <p:cNvSpPr>
            <a:spLocks noGrp="1" noChangeArrowheads="1"/>
          </p:cNvSpPr>
          <p:nvPr>
            <p:ph type="body" idx="1"/>
          </p:nvPr>
        </p:nvSpPr>
        <p:spPr>
          <a:xfrm>
            <a:off x="679450" y="4714875"/>
            <a:ext cx="5438775" cy="4467225"/>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GB" altLang="en-US"/>
              <a:t>Introduce aim of course – content and objectives after </a:t>
            </a:r>
            <a:endParaRPr lang="en-US" altLang="en-US"/>
          </a:p>
          <a:p>
            <a:pPr eaLnBrk="1" hangingPunct="1"/>
            <a:endParaRPr lang="en-US" alt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Rectangle 2">
            <a:extLst>
              <a:ext uri="{FF2B5EF4-FFF2-40B4-BE49-F238E27FC236}">
                <a16:creationId xmlns:a16="http://schemas.microsoft.com/office/drawing/2014/main" id="{5770DA82-8196-28FD-72C4-2C99A457D817}"/>
              </a:ext>
            </a:extLst>
          </p:cNvPr>
          <p:cNvSpPr>
            <a:spLocks noGrp="1" noRot="1" noChangeAspect="1" noChangeArrowheads="1" noTextEdit="1"/>
          </p:cNvSpPr>
          <p:nvPr>
            <p:ph type="sldImg"/>
          </p:nvPr>
        </p:nvSpPr>
        <p:spPr>
          <a:xfrm>
            <a:off x="925513" y="750888"/>
            <a:ext cx="4946650" cy="3709987"/>
          </a:xfrm>
          <a:ln/>
        </p:spPr>
      </p:sp>
      <p:sp>
        <p:nvSpPr>
          <p:cNvPr id="68611" name="Rectangle 3">
            <a:extLst>
              <a:ext uri="{FF2B5EF4-FFF2-40B4-BE49-F238E27FC236}">
                <a16:creationId xmlns:a16="http://schemas.microsoft.com/office/drawing/2014/main" id="{523B9C0D-ACDA-CF04-6AAE-12A3E6379EF4}"/>
              </a:ext>
            </a:extLst>
          </p:cNvPr>
          <p:cNvSpPr>
            <a:spLocks noGrp="1" noChangeArrowheads="1"/>
          </p:cNvSpPr>
          <p:nvPr>
            <p:ph type="body" idx="1"/>
          </p:nvPr>
        </p:nvSpPr>
        <p:spPr>
          <a:xfrm>
            <a:off x="906463" y="5046663"/>
            <a:ext cx="4984750" cy="3851275"/>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GB" altLang="en-US" b="1"/>
              <a:t>Overview</a:t>
            </a:r>
            <a:endParaRPr lang="en-GB" altLang="en-US"/>
          </a:p>
          <a:p>
            <a:r>
              <a:rPr lang="en-GB" altLang="en-US"/>
              <a:t>This module goes through the audit process from start to end </a:t>
            </a:r>
          </a:p>
          <a:p>
            <a:endParaRPr lang="en-GB" altLang="zh-CN"/>
          </a:p>
          <a:p>
            <a:r>
              <a:rPr lang="en-GB" altLang="zh-CN"/>
              <a:t>Audit process</a:t>
            </a:r>
          </a:p>
          <a:p>
            <a:pPr lvl="1"/>
            <a:r>
              <a:rPr lang="en-GB" altLang="zh-CN"/>
              <a:t>Scheduling and planning</a:t>
            </a:r>
          </a:p>
          <a:p>
            <a:pPr lvl="1"/>
            <a:r>
              <a:rPr lang="en-GB" altLang="zh-CN"/>
              <a:t>Conducting the audit</a:t>
            </a:r>
          </a:p>
          <a:p>
            <a:pPr lvl="1"/>
            <a:r>
              <a:rPr lang="en-GB" altLang="zh-CN"/>
              <a:t>Reporting the audit</a:t>
            </a:r>
          </a:p>
          <a:p>
            <a:pPr lvl="1"/>
            <a:r>
              <a:rPr lang="en-GB" altLang="zh-CN"/>
              <a:t>Close-out of findings</a:t>
            </a:r>
            <a:endParaRPr lang="en-US" altLang="en-US">
              <a:ea typeface="SimSun" panose="02010600030101010101" pitchFamily="2" charset="-122"/>
            </a:endParaRPr>
          </a:p>
          <a:p>
            <a:endParaRPr lang="en-GB" altLang="en-US"/>
          </a:p>
          <a:p>
            <a:r>
              <a:rPr lang="en-GB" altLang="en-US" b="1"/>
              <a:t>Objectives</a:t>
            </a:r>
          </a:p>
          <a:p>
            <a:endParaRPr lang="en-GB" altLang="en-US"/>
          </a:p>
          <a:p>
            <a:endParaRPr lang="en-GB" altLang="en-US"/>
          </a:p>
          <a:p>
            <a:endParaRPr lang="en-GB" alt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4" name="Rectangle 2">
            <a:extLst>
              <a:ext uri="{FF2B5EF4-FFF2-40B4-BE49-F238E27FC236}">
                <a16:creationId xmlns:a16="http://schemas.microsoft.com/office/drawing/2014/main" id="{1BCFD9A1-3C89-EE9B-6501-CCCDFF82CB79}"/>
              </a:ext>
            </a:extLst>
          </p:cNvPr>
          <p:cNvSpPr>
            <a:spLocks noGrp="1" noRot="1" noChangeAspect="1" noChangeArrowheads="1" noTextEdit="1"/>
          </p:cNvSpPr>
          <p:nvPr>
            <p:ph type="sldImg"/>
          </p:nvPr>
        </p:nvSpPr>
        <p:spPr>
          <a:xfrm>
            <a:off x="912813" y="741363"/>
            <a:ext cx="4972050" cy="3729037"/>
          </a:xfrm>
          <a:ln/>
        </p:spPr>
      </p:sp>
      <p:sp>
        <p:nvSpPr>
          <p:cNvPr id="84995" name="Rectangle 3">
            <a:extLst>
              <a:ext uri="{FF2B5EF4-FFF2-40B4-BE49-F238E27FC236}">
                <a16:creationId xmlns:a16="http://schemas.microsoft.com/office/drawing/2014/main" id="{3530F9A6-67C2-BEA0-BC36-CC5CFCB9D469}"/>
              </a:ext>
            </a:extLst>
          </p:cNvPr>
          <p:cNvSpPr>
            <a:spLocks noGrp="1" noChangeArrowheads="1"/>
          </p:cNvSpPr>
          <p:nvPr>
            <p:ph type="body" idx="1"/>
          </p:nvPr>
        </p:nvSpPr>
        <p:spPr>
          <a:xfrm>
            <a:off x="863600" y="4721225"/>
            <a:ext cx="4983163" cy="4467225"/>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8477" tIns="44239" rIns="88477" bIns="44239"/>
          <a:lstStyle/>
          <a:p>
            <a:pPr eaLnBrk="1" hangingPunct="1"/>
            <a:r>
              <a:rPr lang="en-GB" altLang="en-US"/>
              <a:t>General discussion.</a:t>
            </a:r>
          </a:p>
          <a:p>
            <a:pPr eaLnBrk="1" hangingPunct="1"/>
            <a:endParaRPr lang="en-GB" altLang="en-US"/>
          </a:p>
          <a:p>
            <a:pPr eaLnBrk="1" hangingPunct="1"/>
            <a:r>
              <a:rPr lang="en-GB" altLang="en-US"/>
              <a:t>Ensure the delegates understand what each of the bullet points means. </a:t>
            </a:r>
          </a:p>
        </p:txBody>
      </p:sp>
    </p:spTree>
    <p:extLst>
      <p:ext uri="{BB962C8B-B14F-4D97-AF65-F5344CB8AC3E}">
        <p14:creationId xmlns:p14="http://schemas.microsoft.com/office/powerpoint/2010/main" val="312924984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Rectangle 2">
            <a:extLst>
              <a:ext uri="{FF2B5EF4-FFF2-40B4-BE49-F238E27FC236}">
                <a16:creationId xmlns:a16="http://schemas.microsoft.com/office/drawing/2014/main" id="{9F5C2447-5F14-9070-1CFB-1C4A5488DDE4}"/>
              </a:ext>
            </a:extLst>
          </p:cNvPr>
          <p:cNvSpPr>
            <a:spLocks noGrp="1" noRot="1" noChangeAspect="1" noChangeArrowheads="1" noTextEdit="1"/>
          </p:cNvSpPr>
          <p:nvPr>
            <p:ph type="sldImg"/>
          </p:nvPr>
        </p:nvSpPr>
        <p:spPr>
          <a:xfrm>
            <a:off x="962025" y="657225"/>
            <a:ext cx="4894263" cy="3670300"/>
          </a:xfrm>
          <a:ln/>
        </p:spPr>
      </p:sp>
      <p:sp>
        <p:nvSpPr>
          <p:cNvPr id="70659" name="Rectangle 3">
            <a:extLst>
              <a:ext uri="{FF2B5EF4-FFF2-40B4-BE49-F238E27FC236}">
                <a16:creationId xmlns:a16="http://schemas.microsoft.com/office/drawing/2014/main" id="{4F60396C-3CFE-54B3-CD73-9949C81C3279}"/>
              </a:ext>
            </a:extLst>
          </p:cNvPr>
          <p:cNvSpPr>
            <a:spLocks noGrp="1" noChangeArrowheads="1"/>
          </p:cNvSpPr>
          <p:nvPr>
            <p:ph type="body" idx="1"/>
          </p:nvPr>
        </p:nvSpPr>
        <p:spPr>
          <a:xfrm>
            <a:off x="838200" y="4724400"/>
            <a:ext cx="5032375" cy="4487863"/>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8221" tIns="44111" rIns="88221" bIns="44111"/>
          <a:lstStyle/>
          <a:p>
            <a:pPr eaLnBrk="1" hangingPunct="1"/>
            <a:r>
              <a:rPr lang="en-GB" altLang="en-US"/>
              <a:t>Auditing is a management activity and therefore must be planned.</a:t>
            </a:r>
          </a:p>
          <a:p>
            <a:pPr eaLnBrk="1" hangingPunct="1"/>
            <a:r>
              <a:rPr lang="en-GB" altLang="en-US"/>
              <a:t>The plan must be implemented in a </a:t>
            </a:r>
            <a:r>
              <a:rPr lang="en-GB" altLang="en-US" b="1"/>
              <a:t>systematic</a:t>
            </a:r>
            <a:r>
              <a:rPr lang="en-GB" altLang="en-US"/>
              <a:t> manner.</a:t>
            </a:r>
          </a:p>
          <a:p>
            <a:pPr eaLnBrk="1" hangingPunct="1"/>
            <a:endParaRPr lang="en-GB" alt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Rectangle 2">
            <a:extLst>
              <a:ext uri="{FF2B5EF4-FFF2-40B4-BE49-F238E27FC236}">
                <a16:creationId xmlns:a16="http://schemas.microsoft.com/office/drawing/2014/main" id="{B9108B4E-544B-FF0A-71C6-3BAB8485FD74}"/>
              </a:ext>
            </a:extLst>
          </p:cNvPr>
          <p:cNvSpPr>
            <a:spLocks noGrp="1" noRot="1" noChangeAspect="1" noChangeArrowheads="1" noTextEdit="1"/>
          </p:cNvSpPr>
          <p:nvPr>
            <p:ph type="sldImg"/>
          </p:nvPr>
        </p:nvSpPr>
        <p:spPr>
          <a:xfrm>
            <a:off x="962025" y="657225"/>
            <a:ext cx="4894263" cy="3670300"/>
          </a:xfrm>
          <a:ln/>
        </p:spPr>
      </p:sp>
      <p:sp>
        <p:nvSpPr>
          <p:cNvPr id="87043" name="Rectangle 3">
            <a:extLst>
              <a:ext uri="{FF2B5EF4-FFF2-40B4-BE49-F238E27FC236}">
                <a16:creationId xmlns:a16="http://schemas.microsoft.com/office/drawing/2014/main" id="{80476930-7921-DFED-9633-687976263667}"/>
              </a:ext>
            </a:extLst>
          </p:cNvPr>
          <p:cNvSpPr>
            <a:spLocks noGrp="1" noChangeArrowheads="1"/>
          </p:cNvSpPr>
          <p:nvPr>
            <p:ph type="body" idx="1"/>
          </p:nvPr>
        </p:nvSpPr>
        <p:spPr>
          <a:xfrm>
            <a:off x="838200" y="4724400"/>
            <a:ext cx="5032375" cy="4487863"/>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GB" altLang="en-US"/>
              <a:t>All Management system auditing should be carried out in accordance with ISO 19001.</a:t>
            </a:r>
          </a:p>
          <a:p>
            <a:pPr eaLnBrk="1" hangingPunct="1"/>
            <a:r>
              <a:rPr lang="en-GB" altLang="en-US"/>
              <a:t>Internal audits must be carried out by trained auditors who are independent of those having direct responsibility for the activity being audited.</a:t>
            </a:r>
          </a:p>
          <a:p>
            <a:pPr eaLnBrk="1" hangingPunct="1"/>
            <a:r>
              <a:rPr lang="en-GB" altLang="en-US"/>
              <a:t>Second party audits are becoming less common as organisations are becoming more confident in the ISO certification process.</a:t>
            </a:r>
          </a:p>
          <a:p>
            <a:pPr eaLnBrk="1" hangingPunct="1"/>
            <a:r>
              <a:rPr lang="en-GB" altLang="en-US"/>
              <a:t>Second party auditing must be against defined criteria which need not necessarily be ISO.</a:t>
            </a:r>
          </a:p>
          <a:p>
            <a:pPr eaLnBrk="1" hangingPunct="1"/>
            <a:r>
              <a:rPr lang="en-GB" altLang="en-US"/>
              <a:t>Second party auditing is just </a:t>
            </a:r>
            <a:r>
              <a:rPr lang="en-GB" altLang="en-US" b="1"/>
              <a:t>one</a:t>
            </a:r>
            <a:r>
              <a:rPr lang="en-GB" altLang="en-US"/>
              <a:t> method that can be used to evaluate suppliers.</a:t>
            </a:r>
          </a:p>
          <a:p>
            <a:pPr eaLnBrk="1" hangingPunct="1"/>
            <a:r>
              <a:rPr lang="en-GB" altLang="en-US"/>
              <a:t>In the UK, not all registration bodies are accredited by UKAS (United Kingdom Accreditation Services).  Those who are accredited have to comply with 17021.</a:t>
            </a:r>
          </a:p>
          <a:p>
            <a:pPr eaLnBrk="1" hangingPunct="1"/>
            <a:r>
              <a:rPr lang="en-GB" altLang="en-US"/>
              <a:t>Accreditation gives more credibility to the registration body.</a:t>
            </a:r>
          </a:p>
          <a:p>
            <a:pPr eaLnBrk="1" hangingPunct="1"/>
            <a:endParaRPr lang="en-GB" alt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Rectangle 2">
            <a:extLst>
              <a:ext uri="{FF2B5EF4-FFF2-40B4-BE49-F238E27FC236}">
                <a16:creationId xmlns:a16="http://schemas.microsoft.com/office/drawing/2014/main" id="{7E056A36-ED12-1335-9F80-C650EDD6D502}"/>
              </a:ext>
            </a:extLst>
          </p:cNvPr>
          <p:cNvSpPr>
            <a:spLocks noGrp="1" noRot="1" noChangeAspect="1" noChangeArrowheads="1" noTextEdit="1"/>
          </p:cNvSpPr>
          <p:nvPr>
            <p:ph type="sldImg"/>
          </p:nvPr>
        </p:nvSpPr>
        <p:spPr>
          <a:xfrm>
            <a:off x="960438" y="655638"/>
            <a:ext cx="4878387" cy="3659187"/>
          </a:xfrm>
          <a:ln w="12700" cap="flat">
            <a:solidFill>
              <a:schemeClr val="tx1"/>
            </a:solidFill>
          </a:ln>
        </p:spPr>
      </p:sp>
      <p:sp>
        <p:nvSpPr>
          <p:cNvPr id="74755" name="Rectangle 3">
            <a:extLst>
              <a:ext uri="{FF2B5EF4-FFF2-40B4-BE49-F238E27FC236}">
                <a16:creationId xmlns:a16="http://schemas.microsoft.com/office/drawing/2014/main" id="{A2DC5327-1550-4481-ACA1-B5F98714BFDB}"/>
              </a:ext>
            </a:extLst>
          </p:cNvPr>
          <p:cNvSpPr>
            <a:spLocks noGrp="1" noChangeArrowheads="1"/>
          </p:cNvSpPr>
          <p:nvPr>
            <p:ph type="body" idx="1"/>
          </p:nvPr>
        </p:nvSpPr>
        <p:spPr>
          <a:xfrm>
            <a:off x="838200" y="4724400"/>
            <a:ext cx="5032375" cy="4487863"/>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GB" altLang="en-US"/>
              <a:t>Introduce 19011.</a:t>
            </a:r>
            <a:endParaRPr lang="en-US" alt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450" name="Rectangle 2">
            <a:extLst>
              <a:ext uri="{FF2B5EF4-FFF2-40B4-BE49-F238E27FC236}">
                <a16:creationId xmlns:a16="http://schemas.microsoft.com/office/drawing/2014/main" id="{2489D10F-610D-80AA-B5EE-EA1246DE1F5D}"/>
              </a:ext>
            </a:extLst>
          </p:cNvPr>
          <p:cNvSpPr>
            <a:spLocks noGrp="1" noRot="1" noChangeAspect="1" noChangeArrowheads="1" noTextEdit="1"/>
          </p:cNvSpPr>
          <p:nvPr>
            <p:ph type="sldImg"/>
          </p:nvPr>
        </p:nvSpPr>
        <p:spPr>
          <a:ln/>
        </p:spPr>
      </p:sp>
      <p:sp>
        <p:nvSpPr>
          <p:cNvPr id="104451" name="Rectangle 3">
            <a:extLst>
              <a:ext uri="{FF2B5EF4-FFF2-40B4-BE49-F238E27FC236}">
                <a16:creationId xmlns:a16="http://schemas.microsoft.com/office/drawing/2014/main" id="{DB858470-6239-8D57-0CCE-BF59F5E2D385}"/>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GB" altLang="en-US"/>
              <a:t>This session should emphasise that audit scheduling is a requirement, and that is should be </a:t>
            </a:r>
            <a:r>
              <a:rPr lang="en-GB" altLang="en-US" b="1"/>
              <a:t>‘risk and result’</a:t>
            </a:r>
            <a:r>
              <a:rPr lang="en-GB" altLang="en-US"/>
              <a:t> based.  Audit scheduling is covered in more depth on a Lead Auditor course – this is a précis for internal auditors.</a:t>
            </a:r>
          </a:p>
          <a:p>
            <a:endParaRPr lang="en-GB" altLang="en-US"/>
          </a:p>
          <a:p>
            <a:r>
              <a:rPr lang="en-GB" altLang="en-US"/>
              <a:t>There are many types of schedule:</a:t>
            </a:r>
          </a:p>
          <a:p>
            <a:endParaRPr lang="en-GB" altLang="en-US"/>
          </a:p>
          <a:p>
            <a:r>
              <a:rPr lang="en-GB" altLang="en-US"/>
              <a:t>Annual diagonal - very poor practice, unless it is flexible to add in additional audits based on risk and findings</a:t>
            </a:r>
          </a:p>
          <a:p>
            <a:r>
              <a:rPr lang="en-GB" altLang="en-US"/>
              <a:t>Comprehensive – detailing risk levels and allocating time to the real areas of perceived risk</a:t>
            </a:r>
          </a:p>
          <a:p>
            <a:r>
              <a:rPr lang="en-GB" altLang="en-US"/>
              <a:t>Forward planned – the audit schedule DOES NOT have to be annual, it can be over a longer period of time.</a:t>
            </a:r>
            <a:endParaRPr lang="en-US" alt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6" name="Rectangle 2">
            <a:extLst>
              <a:ext uri="{FF2B5EF4-FFF2-40B4-BE49-F238E27FC236}">
                <a16:creationId xmlns:a16="http://schemas.microsoft.com/office/drawing/2014/main" id="{57302494-FF45-477A-17A8-739891F697A3}"/>
              </a:ext>
            </a:extLst>
          </p:cNvPr>
          <p:cNvSpPr>
            <a:spLocks noGrp="1" noRot="1" noChangeAspect="1" noChangeArrowheads="1" noTextEdit="1"/>
          </p:cNvSpPr>
          <p:nvPr>
            <p:ph type="sldImg"/>
          </p:nvPr>
        </p:nvSpPr>
        <p:spPr>
          <a:ln/>
        </p:spPr>
      </p:sp>
      <p:sp>
        <p:nvSpPr>
          <p:cNvPr id="108547" name="Rectangle 3">
            <a:extLst>
              <a:ext uri="{FF2B5EF4-FFF2-40B4-BE49-F238E27FC236}">
                <a16:creationId xmlns:a16="http://schemas.microsoft.com/office/drawing/2014/main" id="{57370DEE-109B-217F-B772-BEF3F22EE143}"/>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GB" altLang="en-US"/>
              <a:t>Refer to audit plan of Mac Fuels Ltd in delegate workbook for discussion</a:t>
            </a:r>
          </a:p>
          <a:p>
            <a:endParaRPr lang="en-GB" altLang="en-US"/>
          </a:p>
          <a:p>
            <a:r>
              <a:rPr lang="en-GB" altLang="en-US"/>
              <a:t>Method discussed on next slide ….</a:t>
            </a:r>
            <a:endParaRPr lang="en-US" altLang="en-US"/>
          </a:p>
        </p:txBody>
      </p:sp>
    </p:spTree>
    <p:extLst>
      <p:ext uri="{BB962C8B-B14F-4D97-AF65-F5344CB8AC3E}">
        <p14:creationId xmlns:p14="http://schemas.microsoft.com/office/powerpoint/2010/main" val="415642055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6" name="Slide Image Placeholder 1">
            <a:extLst>
              <a:ext uri="{FF2B5EF4-FFF2-40B4-BE49-F238E27FC236}">
                <a16:creationId xmlns:a16="http://schemas.microsoft.com/office/drawing/2014/main" id="{19BDECAD-6557-A213-3072-DE593924FF8D}"/>
              </a:ext>
            </a:extLst>
          </p:cNvPr>
          <p:cNvSpPr>
            <a:spLocks noGrp="1" noRot="1" noChangeAspect="1" noChangeArrowheads="1" noTextEdit="1"/>
          </p:cNvSpPr>
          <p:nvPr>
            <p:ph type="sldImg"/>
          </p:nvPr>
        </p:nvSpPr>
        <p:spPr>
          <a:ln/>
        </p:spPr>
      </p:sp>
      <p:sp>
        <p:nvSpPr>
          <p:cNvPr id="77827" name="Notes Placeholder 2">
            <a:extLst>
              <a:ext uri="{FF2B5EF4-FFF2-40B4-BE49-F238E27FC236}">
                <a16:creationId xmlns:a16="http://schemas.microsoft.com/office/drawing/2014/main" id="{9B0935DD-3330-570E-8197-B33A3A41F0AB}"/>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GB" altLang="en-US" sz="1100"/>
              <a:t>The tutor will direct the class to ISO 19011 Clause 6, and also refer the class to the Terms and definitions for: ‘3.1 Audit’ definition‘.</a:t>
            </a:r>
          </a:p>
          <a:p>
            <a:endParaRPr lang="en-GB" altLang="en-US" sz="1100"/>
          </a:p>
          <a:p>
            <a:r>
              <a:rPr lang="en-GB" altLang="en-US" sz="1100" u="sng"/>
              <a:t>For clarification:</a:t>
            </a:r>
          </a:p>
          <a:p>
            <a:r>
              <a:rPr lang="en-GB" altLang="en-US" sz="1100"/>
              <a:t>The tutor will also refer the class to the definition of an ‘</a:t>
            </a:r>
            <a:r>
              <a:rPr lang="en-GB" altLang="en-US" sz="1100" b="1"/>
              <a:t>audit plan</a:t>
            </a:r>
            <a:r>
              <a:rPr lang="en-GB" altLang="en-US" sz="1100"/>
              <a:t>’: By reference to ISO 19011 3.6, and what an ‘</a:t>
            </a:r>
            <a:r>
              <a:rPr lang="en-GB" altLang="en-US" sz="1100" b="1"/>
              <a:t>audit programme</a:t>
            </a:r>
            <a:r>
              <a:rPr lang="en-GB" altLang="en-US" sz="1100"/>
              <a:t>’ is defined as: By reference to ISO 19011 3.4. </a:t>
            </a:r>
            <a:r>
              <a:rPr lang="en-GB" altLang="en-US" sz="1100" u="sng"/>
              <a:t>These will be covered in more depth later in the course</a:t>
            </a:r>
            <a:r>
              <a:rPr lang="en-GB" altLang="en-US" sz="1100"/>
              <a:t>, when you will be auditing a supplier’s audit programme. Please note that </a:t>
            </a:r>
            <a:r>
              <a:rPr lang="en-GB" altLang="en-US" sz="1100" u="sng"/>
              <a:t>particular attention</a:t>
            </a:r>
            <a:r>
              <a:rPr lang="en-GB" altLang="en-US" sz="1100"/>
              <a:t> always needs to be paid to the design, planning and validation of an </a:t>
            </a:r>
            <a:r>
              <a:rPr lang="en-GB" altLang="en-US" sz="1100" u="sng"/>
              <a:t>audit programme</a:t>
            </a:r>
            <a:r>
              <a:rPr lang="en-GB" altLang="en-US" sz="1100"/>
              <a:t> in the </a:t>
            </a:r>
            <a:r>
              <a:rPr lang="en-GB" altLang="en-US" sz="1100" u="sng"/>
              <a:t>case of multiple locations/sites or where important functions are outsourced</a:t>
            </a:r>
            <a:r>
              <a:rPr lang="en-GB" altLang="en-US" sz="1100"/>
              <a:t>.</a:t>
            </a:r>
          </a:p>
          <a:p>
            <a:endParaRPr lang="en-GB" altLang="en-US" sz="1100"/>
          </a:p>
          <a:p>
            <a:pPr>
              <a:lnSpc>
                <a:spcPct val="150000"/>
              </a:lnSpc>
            </a:pPr>
            <a:r>
              <a:rPr lang="en-GB" altLang="en-US" sz="1100"/>
              <a:t>………………………………………………………………………………………………………………………………………………………………………………………………………………………………………………………………………………………………………………………………………………………………………………………………………………………………………………………………………………………………………………………………………………………………………………………………………………………………………………………………………………………………………………………………………………………………………………………………………………………………………………………………………………………………………………………………………………………………………………………………………………………………………………………………………………………………………………………………………………………………………………………………………………………………………………………………………</a:t>
            </a:r>
          </a:p>
          <a:p>
            <a:pPr>
              <a:lnSpc>
                <a:spcPct val="150000"/>
              </a:lnSpc>
            </a:pPr>
            <a:r>
              <a:rPr lang="en-GB" altLang="en-US" sz="1100">
                <a:solidFill>
                  <a:srgbClr val="000000"/>
                </a:solidFill>
              </a:rPr>
              <a:t>………………………………………………………………………………………………………………………………………………………………………………………………………………………………………………………………………………………………………………………………………………………………………………………………………………………………………………………………………………………………………………………………………………………………</a:t>
            </a:r>
            <a:endParaRPr lang="en-GB" altLang="en-US" sz="1100"/>
          </a:p>
          <a:p>
            <a:endParaRPr lang="en-US" altLang="en-US" sz="1100"/>
          </a:p>
          <a:p>
            <a:endParaRPr lang="en-GB" altLang="en-US" sz="1100"/>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90" name="Rectangle 2">
            <a:extLst>
              <a:ext uri="{FF2B5EF4-FFF2-40B4-BE49-F238E27FC236}">
                <a16:creationId xmlns:a16="http://schemas.microsoft.com/office/drawing/2014/main" id="{9111D2CC-7152-444E-E5FE-E6E791AA267D}"/>
              </a:ext>
            </a:extLst>
          </p:cNvPr>
          <p:cNvSpPr>
            <a:spLocks noGrp="1" noRot="1" noChangeAspect="1" noChangeArrowheads="1" noTextEdit="1"/>
          </p:cNvSpPr>
          <p:nvPr>
            <p:ph type="sldImg"/>
          </p:nvPr>
        </p:nvSpPr>
        <p:spPr>
          <a:xfrm>
            <a:off x="962025" y="657225"/>
            <a:ext cx="4894263" cy="3670300"/>
          </a:xfrm>
          <a:ln/>
        </p:spPr>
      </p:sp>
      <p:sp>
        <p:nvSpPr>
          <p:cNvPr id="89091" name="Rectangle 3">
            <a:extLst>
              <a:ext uri="{FF2B5EF4-FFF2-40B4-BE49-F238E27FC236}">
                <a16:creationId xmlns:a16="http://schemas.microsoft.com/office/drawing/2014/main" id="{74318E8E-55D5-1ADA-2DB9-2E25AD5DB93A}"/>
              </a:ext>
            </a:extLst>
          </p:cNvPr>
          <p:cNvSpPr>
            <a:spLocks noGrp="1" noChangeArrowheads="1"/>
          </p:cNvSpPr>
          <p:nvPr>
            <p:ph type="body" idx="1"/>
          </p:nvPr>
        </p:nvSpPr>
        <p:spPr>
          <a:xfrm>
            <a:off x="838200" y="4724400"/>
            <a:ext cx="5032375" cy="4487863"/>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GB" altLang="en-US"/>
              <a:t>Introduce the 4 phases of an audit as the PERC acronym.</a:t>
            </a:r>
            <a:endParaRPr lang="en-US" alt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306" name="Rectangle 2">
            <a:extLst>
              <a:ext uri="{FF2B5EF4-FFF2-40B4-BE49-F238E27FC236}">
                <a16:creationId xmlns:a16="http://schemas.microsoft.com/office/drawing/2014/main" id="{22F614F7-3B26-270A-5FAD-5DDFBC4674F6}"/>
              </a:ext>
            </a:extLst>
          </p:cNvPr>
          <p:cNvSpPr>
            <a:spLocks noGrp="1" noRot="1" noChangeAspect="1" noChangeArrowheads="1" noTextEdit="1"/>
          </p:cNvSpPr>
          <p:nvPr>
            <p:ph type="sldImg"/>
          </p:nvPr>
        </p:nvSpPr>
        <p:spPr>
          <a:xfrm>
            <a:off x="925513" y="750888"/>
            <a:ext cx="4946650" cy="3709987"/>
          </a:xfrm>
          <a:ln/>
        </p:spPr>
      </p:sp>
      <p:sp>
        <p:nvSpPr>
          <p:cNvPr id="98307" name="Rectangle 3">
            <a:extLst>
              <a:ext uri="{FF2B5EF4-FFF2-40B4-BE49-F238E27FC236}">
                <a16:creationId xmlns:a16="http://schemas.microsoft.com/office/drawing/2014/main" id="{C92BAB15-780D-A0EB-4F9A-5B690B1ACFFE}"/>
              </a:ext>
            </a:extLst>
          </p:cNvPr>
          <p:cNvSpPr>
            <a:spLocks noGrp="1" noChangeArrowheads="1"/>
          </p:cNvSpPr>
          <p:nvPr>
            <p:ph type="body" idx="1"/>
          </p:nvPr>
        </p:nvSpPr>
        <p:spPr>
          <a:xfrm>
            <a:off x="906463" y="5046663"/>
            <a:ext cx="4984750" cy="3851275"/>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GB" altLang="en-US" b="1"/>
              <a:t>Overview</a:t>
            </a:r>
            <a:endParaRPr lang="en-GB" altLang="en-US"/>
          </a:p>
          <a:p>
            <a:endParaRPr lang="en-GB" altLang="en-US"/>
          </a:p>
          <a:p>
            <a:endParaRPr lang="en-GB" altLang="en-US"/>
          </a:p>
          <a:p>
            <a:r>
              <a:rPr lang="en-GB" altLang="en-US" b="1"/>
              <a:t>Objectives</a:t>
            </a:r>
          </a:p>
          <a:p>
            <a:endParaRPr lang="en-GB" alt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498" name="Rectangle 2">
            <a:extLst>
              <a:ext uri="{FF2B5EF4-FFF2-40B4-BE49-F238E27FC236}">
                <a16:creationId xmlns:a16="http://schemas.microsoft.com/office/drawing/2014/main" id="{5BA69477-98EA-ADAE-38C9-1709CF7D02BD}"/>
              </a:ext>
            </a:extLst>
          </p:cNvPr>
          <p:cNvSpPr>
            <a:spLocks noGrp="1" noRot="1" noChangeAspect="1" noChangeArrowheads="1" noTextEdit="1"/>
          </p:cNvSpPr>
          <p:nvPr>
            <p:ph type="sldImg"/>
          </p:nvPr>
        </p:nvSpPr>
        <p:spPr>
          <a:ln/>
        </p:spPr>
      </p:sp>
      <p:sp>
        <p:nvSpPr>
          <p:cNvPr id="106499" name="Rectangle 3">
            <a:extLst>
              <a:ext uri="{FF2B5EF4-FFF2-40B4-BE49-F238E27FC236}">
                <a16:creationId xmlns:a16="http://schemas.microsoft.com/office/drawing/2014/main" id="{79A1F9C3-C19B-DC44-2BFA-80FFF7B8061E}"/>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4" name="Rectangle 2">
            <a:extLst>
              <a:ext uri="{FF2B5EF4-FFF2-40B4-BE49-F238E27FC236}">
                <a16:creationId xmlns:a16="http://schemas.microsoft.com/office/drawing/2014/main" id="{BF99ACF4-64A2-AD28-A222-B34E8A7009E6}"/>
              </a:ext>
            </a:extLst>
          </p:cNvPr>
          <p:cNvSpPr>
            <a:spLocks noGrp="1" noRot="1" noChangeAspect="1" noChangeArrowheads="1" noTextEdit="1"/>
          </p:cNvSpPr>
          <p:nvPr>
            <p:ph type="sldImg"/>
          </p:nvPr>
        </p:nvSpPr>
        <p:spPr>
          <a:ln/>
        </p:spPr>
      </p:sp>
      <p:sp>
        <p:nvSpPr>
          <p:cNvPr id="100355" name="Rectangle 3">
            <a:extLst>
              <a:ext uri="{FF2B5EF4-FFF2-40B4-BE49-F238E27FC236}">
                <a16:creationId xmlns:a16="http://schemas.microsoft.com/office/drawing/2014/main" id="{DDD0C96E-057A-E110-38A6-4D574E9CC2E1}"/>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GB" altLang="en-US"/>
              <a:t>This list is not exhaustive, draw out further criteria requirements from the delegates, ensure they understand that they are actually covering the ‘management’ of health and safety </a:t>
            </a:r>
            <a:endParaRPr lang="en-US" alt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2" name="Rectangle 2">
            <a:extLst>
              <a:ext uri="{FF2B5EF4-FFF2-40B4-BE49-F238E27FC236}">
                <a16:creationId xmlns:a16="http://schemas.microsoft.com/office/drawing/2014/main" id="{A6198C5C-AD3A-9584-BD23-1AAC2234CE4C}"/>
              </a:ext>
            </a:extLst>
          </p:cNvPr>
          <p:cNvSpPr>
            <a:spLocks noGrp="1" noRot="1" noChangeAspect="1" noChangeArrowheads="1" noTextEdit="1"/>
          </p:cNvSpPr>
          <p:nvPr>
            <p:ph type="sldImg"/>
          </p:nvPr>
        </p:nvSpPr>
        <p:spPr>
          <a:ln/>
        </p:spPr>
      </p:sp>
      <p:sp>
        <p:nvSpPr>
          <p:cNvPr id="112643" name="Rectangle 3">
            <a:extLst>
              <a:ext uri="{FF2B5EF4-FFF2-40B4-BE49-F238E27FC236}">
                <a16:creationId xmlns:a16="http://schemas.microsoft.com/office/drawing/2014/main" id="{0DDB1E0F-230C-78E6-6195-8363D8D8C51A}"/>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4690" name="Slide Image Placeholder 1">
            <a:extLst>
              <a:ext uri="{FF2B5EF4-FFF2-40B4-BE49-F238E27FC236}">
                <a16:creationId xmlns:a16="http://schemas.microsoft.com/office/drawing/2014/main" id="{3528C751-D7FE-91AB-AF93-DE955D984A9D}"/>
              </a:ext>
            </a:extLst>
          </p:cNvPr>
          <p:cNvSpPr>
            <a:spLocks noGrp="1" noRot="1" noChangeAspect="1" noChangeArrowheads="1" noTextEdit="1"/>
          </p:cNvSpPr>
          <p:nvPr>
            <p:ph type="sldImg"/>
          </p:nvPr>
        </p:nvSpPr>
        <p:spPr>
          <a:ln/>
        </p:spPr>
      </p:sp>
      <p:sp>
        <p:nvSpPr>
          <p:cNvPr id="114691" name="Notes Placeholder 2">
            <a:extLst>
              <a:ext uri="{FF2B5EF4-FFF2-40B4-BE49-F238E27FC236}">
                <a16:creationId xmlns:a16="http://schemas.microsoft.com/office/drawing/2014/main" id="{233EAD87-C0B6-251D-210E-B77BBF89FBA5}"/>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IN" alt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6738" name="Slide Image Placeholder 1">
            <a:extLst>
              <a:ext uri="{FF2B5EF4-FFF2-40B4-BE49-F238E27FC236}">
                <a16:creationId xmlns:a16="http://schemas.microsoft.com/office/drawing/2014/main" id="{D330965B-048E-6194-A153-B064A8263BD5}"/>
              </a:ext>
            </a:extLst>
          </p:cNvPr>
          <p:cNvSpPr>
            <a:spLocks noGrp="1" noRot="1" noChangeAspect="1" noChangeArrowheads="1" noTextEdit="1"/>
          </p:cNvSpPr>
          <p:nvPr>
            <p:ph type="sldImg"/>
          </p:nvPr>
        </p:nvSpPr>
        <p:spPr>
          <a:ln/>
        </p:spPr>
      </p:sp>
      <p:sp>
        <p:nvSpPr>
          <p:cNvPr id="116739" name="Notes Placeholder 2">
            <a:extLst>
              <a:ext uri="{FF2B5EF4-FFF2-40B4-BE49-F238E27FC236}">
                <a16:creationId xmlns:a16="http://schemas.microsoft.com/office/drawing/2014/main" id="{36D28094-78D1-E64F-5EA4-F712224F682D}"/>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IN" altLang="en-US"/>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8786" name="Rectangle 2">
            <a:extLst>
              <a:ext uri="{FF2B5EF4-FFF2-40B4-BE49-F238E27FC236}">
                <a16:creationId xmlns:a16="http://schemas.microsoft.com/office/drawing/2014/main" id="{F9BEAC69-0DE4-5BE9-4FB5-951580951B43}"/>
              </a:ext>
            </a:extLst>
          </p:cNvPr>
          <p:cNvSpPr>
            <a:spLocks noGrp="1" noRot="1" noChangeAspect="1" noChangeArrowheads="1" noTextEdit="1"/>
          </p:cNvSpPr>
          <p:nvPr>
            <p:ph type="sldImg"/>
          </p:nvPr>
        </p:nvSpPr>
        <p:spPr>
          <a:ln/>
        </p:spPr>
      </p:sp>
      <p:sp>
        <p:nvSpPr>
          <p:cNvPr id="118787" name="Rectangle 3">
            <a:extLst>
              <a:ext uri="{FF2B5EF4-FFF2-40B4-BE49-F238E27FC236}">
                <a16:creationId xmlns:a16="http://schemas.microsoft.com/office/drawing/2014/main" id="{B6D9CD79-F7BE-C3D3-CB36-F97AC80DB702}"/>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0834" name="Rectangle 2">
            <a:extLst>
              <a:ext uri="{FF2B5EF4-FFF2-40B4-BE49-F238E27FC236}">
                <a16:creationId xmlns:a16="http://schemas.microsoft.com/office/drawing/2014/main" id="{94D8E867-3D95-9502-4C75-89D239CBDCA6}"/>
              </a:ext>
            </a:extLst>
          </p:cNvPr>
          <p:cNvSpPr>
            <a:spLocks noGrp="1" noRot="1" noChangeAspect="1" noChangeArrowheads="1" noTextEdit="1"/>
          </p:cNvSpPr>
          <p:nvPr>
            <p:ph type="sldImg"/>
          </p:nvPr>
        </p:nvSpPr>
        <p:spPr>
          <a:ln/>
        </p:spPr>
      </p:sp>
      <p:sp>
        <p:nvSpPr>
          <p:cNvPr id="120835" name="Rectangle 3">
            <a:extLst>
              <a:ext uri="{FF2B5EF4-FFF2-40B4-BE49-F238E27FC236}">
                <a16:creationId xmlns:a16="http://schemas.microsoft.com/office/drawing/2014/main" id="{BAD43418-570E-AB23-0D94-7F35D691C6B2}"/>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GB" altLang="en-US"/>
              <a:t>Demonstrate to delegates a couple of different styles of checklist – lists, mind-map etc</a:t>
            </a:r>
          </a:p>
          <a:p>
            <a:endParaRPr lang="en-GB" altLang="en-US"/>
          </a:p>
          <a:p>
            <a:r>
              <a:rPr lang="en-GB" altLang="en-US"/>
              <a:t>Ensure delegate understanding that checklists should be prepared for each individual audit, checklists can be developed from standard templates, but should be related directly to the criteria, scope and objectives.</a:t>
            </a:r>
            <a:endParaRPr lang="en-US" altLang="en-US"/>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82" name="Rectangle 2">
            <a:extLst>
              <a:ext uri="{FF2B5EF4-FFF2-40B4-BE49-F238E27FC236}">
                <a16:creationId xmlns:a16="http://schemas.microsoft.com/office/drawing/2014/main" id="{6A106D07-EA63-5D44-B6B2-9AB7A0E2475A}"/>
              </a:ext>
            </a:extLst>
          </p:cNvPr>
          <p:cNvSpPr>
            <a:spLocks noGrp="1" noRot="1" noChangeAspect="1" noChangeArrowheads="1" noTextEdit="1"/>
          </p:cNvSpPr>
          <p:nvPr>
            <p:ph type="sldImg"/>
          </p:nvPr>
        </p:nvSpPr>
        <p:spPr>
          <a:ln/>
        </p:spPr>
      </p:sp>
      <p:sp>
        <p:nvSpPr>
          <p:cNvPr id="122883" name="Rectangle 3">
            <a:extLst>
              <a:ext uri="{FF2B5EF4-FFF2-40B4-BE49-F238E27FC236}">
                <a16:creationId xmlns:a16="http://schemas.microsoft.com/office/drawing/2014/main" id="{08DF3C78-9A58-45BD-9DE0-C786E7B6D9E9}"/>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GB" altLang="en-US"/>
              <a:t>Delegates to group, and identify a topic – prepare a checklist of questions in a logical flow</a:t>
            </a:r>
          </a:p>
          <a:p>
            <a:pPr eaLnBrk="1" hangingPunct="1"/>
            <a:endParaRPr lang="en-GB" altLang="en-US"/>
          </a:p>
          <a:p>
            <a:pPr eaLnBrk="1" hangingPunct="1"/>
            <a:r>
              <a:rPr lang="en-GB" altLang="en-US"/>
              <a:t>30 mins in groups</a:t>
            </a:r>
            <a:endParaRPr lang="en-US" altLang="en-US"/>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594" name="Rectangle 2">
            <a:extLst>
              <a:ext uri="{FF2B5EF4-FFF2-40B4-BE49-F238E27FC236}">
                <a16:creationId xmlns:a16="http://schemas.microsoft.com/office/drawing/2014/main" id="{19EEE69C-0CEE-B31B-3A1E-FD10956D3822}"/>
              </a:ext>
            </a:extLst>
          </p:cNvPr>
          <p:cNvSpPr>
            <a:spLocks noGrp="1" noRot="1" noChangeAspect="1" noChangeArrowheads="1" noTextEdit="1"/>
          </p:cNvSpPr>
          <p:nvPr>
            <p:ph type="sldImg"/>
          </p:nvPr>
        </p:nvSpPr>
        <p:spPr>
          <a:ln/>
        </p:spPr>
      </p:sp>
      <p:sp>
        <p:nvSpPr>
          <p:cNvPr id="110595" name="Rectangle 3">
            <a:extLst>
              <a:ext uri="{FF2B5EF4-FFF2-40B4-BE49-F238E27FC236}">
                <a16:creationId xmlns:a16="http://schemas.microsoft.com/office/drawing/2014/main" id="{F6F3297C-6A83-01CF-DFE3-63C3A6C11B83}"/>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GB" altLang="en-US"/>
              <a:t>Explain vertical and horizontal auditing methods</a:t>
            </a:r>
          </a:p>
          <a:p>
            <a:endParaRPr lang="en-GB" altLang="en-US"/>
          </a:p>
          <a:p>
            <a:r>
              <a:rPr lang="en-GB" altLang="en-US"/>
              <a:t>Vertical = process (upstream and downstream)</a:t>
            </a:r>
          </a:p>
          <a:p>
            <a:r>
              <a:rPr lang="en-GB" altLang="en-US"/>
              <a:t>Horizontal = themed (possibly against legislation, compliance etc)</a:t>
            </a:r>
            <a:endParaRPr lang="en-US" altLang="en-US"/>
          </a:p>
        </p:txBody>
      </p:sp>
    </p:spTree>
    <p:extLst>
      <p:ext uri="{BB962C8B-B14F-4D97-AF65-F5344CB8AC3E}">
        <p14:creationId xmlns:p14="http://schemas.microsoft.com/office/powerpoint/2010/main" val="1271853603"/>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42" name="Rectangle 2">
            <a:extLst>
              <a:ext uri="{FF2B5EF4-FFF2-40B4-BE49-F238E27FC236}">
                <a16:creationId xmlns:a16="http://schemas.microsoft.com/office/drawing/2014/main" id="{CE1289C2-1A93-DA7B-C1E9-CF2F26747004}"/>
              </a:ext>
            </a:extLst>
          </p:cNvPr>
          <p:cNvSpPr>
            <a:spLocks noGrp="1" noRot="1" noChangeAspect="1" noChangeArrowheads="1" noTextEdit="1"/>
          </p:cNvSpPr>
          <p:nvPr>
            <p:ph type="sldImg"/>
          </p:nvPr>
        </p:nvSpPr>
        <p:spPr>
          <a:ln/>
        </p:spPr>
      </p:sp>
      <p:sp>
        <p:nvSpPr>
          <p:cNvPr id="163843" name="Rectangle 3">
            <a:extLst>
              <a:ext uri="{FF2B5EF4-FFF2-40B4-BE49-F238E27FC236}">
                <a16:creationId xmlns:a16="http://schemas.microsoft.com/office/drawing/2014/main" id="{5A50A0EB-B4F0-1016-108B-46C144DC8863}"/>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p>
        </p:txBody>
      </p:sp>
    </p:spTree>
    <p:extLst>
      <p:ext uri="{BB962C8B-B14F-4D97-AF65-F5344CB8AC3E}">
        <p14:creationId xmlns:p14="http://schemas.microsoft.com/office/powerpoint/2010/main" val="4031607140"/>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5890" name="Rectangle 2">
            <a:extLst>
              <a:ext uri="{FF2B5EF4-FFF2-40B4-BE49-F238E27FC236}">
                <a16:creationId xmlns:a16="http://schemas.microsoft.com/office/drawing/2014/main" id="{FAD35EF0-1FD8-362F-A361-281A3DF02094}"/>
              </a:ext>
            </a:extLst>
          </p:cNvPr>
          <p:cNvSpPr>
            <a:spLocks noGrp="1" noRot="1" noChangeAspect="1" noChangeArrowheads="1" noTextEdit="1"/>
          </p:cNvSpPr>
          <p:nvPr>
            <p:ph type="sldImg"/>
          </p:nvPr>
        </p:nvSpPr>
        <p:spPr>
          <a:ln/>
        </p:spPr>
      </p:sp>
      <p:sp>
        <p:nvSpPr>
          <p:cNvPr id="165891" name="Rectangle 3">
            <a:extLst>
              <a:ext uri="{FF2B5EF4-FFF2-40B4-BE49-F238E27FC236}">
                <a16:creationId xmlns:a16="http://schemas.microsoft.com/office/drawing/2014/main" id="{5F3B9354-461A-DFF4-25A7-6DDB0A3D2523}"/>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lnSpc>
                <a:spcPct val="90000"/>
              </a:lnSpc>
            </a:pPr>
            <a:r>
              <a:rPr lang="en-GB" altLang="en-US"/>
              <a:t>Ensure delegates understand that you cannot assess everything, therefore sampling must be done to determine conformity/nonconformity of the samples taken.  Therefore during an audit, NCs may be present but not identified due to sampling. </a:t>
            </a:r>
          </a:p>
          <a:p>
            <a:pPr>
              <a:lnSpc>
                <a:spcPct val="90000"/>
              </a:lnSpc>
            </a:pPr>
            <a:endParaRPr lang="en-GB" altLang="en-US"/>
          </a:p>
          <a:p>
            <a:pPr>
              <a:lnSpc>
                <a:spcPct val="90000"/>
              </a:lnSpc>
            </a:pPr>
            <a:r>
              <a:rPr lang="en-GB" altLang="en-US"/>
              <a:t>Sample points and sizes must be determined by: </a:t>
            </a:r>
          </a:p>
          <a:p>
            <a:pPr>
              <a:lnSpc>
                <a:spcPct val="90000"/>
              </a:lnSpc>
            </a:pPr>
            <a:endParaRPr lang="en-GB" altLang="en-US"/>
          </a:p>
          <a:p>
            <a:pPr lvl="1">
              <a:lnSpc>
                <a:spcPct val="90000"/>
              </a:lnSpc>
              <a:buFontTx/>
              <a:buChar char="•"/>
            </a:pPr>
            <a:r>
              <a:rPr lang="en-GB" altLang="en-US"/>
              <a:t>Risk – level of residual risk within the activities (results of risk assessment), higher risk = greater samples</a:t>
            </a:r>
          </a:p>
          <a:p>
            <a:pPr lvl="1">
              <a:lnSpc>
                <a:spcPct val="90000"/>
              </a:lnSpc>
              <a:buFontTx/>
              <a:buChar char="•"/>
            </a:pPr>
            <a:r>
              <a:rPr lang="en-GB" altLang="en-US"/>
              <a:t>Extent – the range/pool size to sample from, the higher the pool size, the more samples may be needed</a:t>
            </a:r>
          </a:p>
          <a:p>
            <a:pPr lvl="1">
              <a:lnSpc>
                <a:spcPct val="90000"/>
              </a:lnSpc>
              <a:buFontTx/>
              <a:buChar char="•"/>
            </a:pPr>
            <a:r>
              <a:rPr lang="en-GB" altLang="en-US"/>
              <a:t>Importance – if the activities are very important to the success of the process/system, increase sample size; less important, reduce</a:t>
            </a:r>
          </a:p>
          <a:p>
            <a:pPr lvl="1">
              <a:lnSpc>
                <a:spcPct val="90000"/>
              </a:lnSpc>
              <a:buFontTx/>
              <a:buChar char="•"/>
            </a:pPr>
            <a:r>
              <a:rPr lang="en-GB" altLang="en-US"/>
              <a:t>Findings so far – if you identify potential problems, increase the sample size to reflect your perception of the potential level of conformity</a:t>
            </a:r>
          </a:p>
          <a:p>
            <a:pPr lvl="1">
              <a:lnSpc>
                <a:spcPct val="90000"/>
              </a:lnSpc>
            </a:pPr>
            <a:endParaRPr lang="en-GB" altLang="en-US"/>
          </a:p>
          <a:p>
            <a:pPr lvl="1">
              <a:lnSpc>
                <a:spcPct val="90000"/>
              </a:lnSpc>
            </a:pPr>
            <a:endParaRPr lang="en-GB" altLang="en-US"/>
          </a:p>
          <a:p>
            <a:pPr lvl="1">
              <a:lnSpc>
                <a:spcPct val="90000"/>
              </a:lnSpc>
            </a:pPr>
            <a:r>
              <a:rPr lang="en-GB" altLang="en-US"/>
              <a:t>Demonstrate sampling though a practical example – for example; equipment maintenance, training records etc.  Ask delegates how many they would check, and what criteria they would use for selection, i.e. job numbers, area, plant number, plant usage, risk levels (from risk assessment), accident rates etc etc  </a:t>
            </a:r>
            <a:endParaRPr lang="en-US" altLang="en-US"/>
          </a:p>
        </p:txBody>
      </p:sp>
    </p:spTree>
    <p:extLst>
      <p:ext uri="{BB962C8B-B14F-4D97-AF65-F5344CB8AC3E}">
        <p14:creationId xmlns:p14="http://schemas.microsoft.com/office/powerpoint/2010/main" val="3963339555"/>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7938" name="Rectangle 2">
            <a:extLst>
              <a:ext uri="{FF2B5EF4-FFF2-40B4-BE49-F238E27FC236}">
                <a16:creationId xmlns:a16="http://schemas.microsoft.com/office/drawing/2014/main" id="{70860CA3-06E2-CD5A-11E2-86F566DD5DC4}"/>
              </a:ext>
            </a:extLst>
          </p:cNvPr>
          <p:cNvSpPr>
            <a:spLocks noGrp="1" noRot="1" noChangeAspect="1" noChangeArrowheads="1" noTextEdit="1"/>
          </p:cNvSpPr>
          <p:nvPr>
            <p:ph type="sldImg"/>
          </p:nvPr>
        </p:nvSpPr>
        <p:spPr>
          <a:ln/>
        </p:spPr>
      </p:sp>
      <p:sp>
        <p:nvSpPr>
          <p:cNvPr id="167939" name="Rectangle 3">
            <a:extLst>
              <a:ext uri="{FF2B5EF4-FFF2-40B4-BE49-F238E27FC236}">
                <a16:creationId xmlns:a16="http://schemas.microsoft.com/office/drawing/2014/main" id="{0B8E03D7-EF77-C99F-7F49-A3263A45A87C}"/>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GB" altLang="en-US"/>
              <a:t>Ensure at this stage that delegate understand the difference between ‘INSPECTION’ and ‘AUDIT’</a:t>
            </a:r>
            <a:endParaRPr lang="en-US" altLang="en-US"/>
          </a:p>
        </p:txBody>
      </p:sp>
    </p:spTree>
    <p:extLst>
      <p:ext uri="{BB962C8B-B14F-4D97-AF65-F5344CB8AC3E}">
        <p14:creationId xmlns:p14="http://schemas.microsoft.com/office/powerpoint/2010/main" val="3171159362"/>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6" name="Rectangle 2">
            <a:extLst>
              <a:ext uri="{FF2B5EF4-FFF2-40B4-BE49-F238E27FC236}">
                <a16:creationId xmlns:a16="http://schemas.microsoft.com/office/drawing/2014/main" id="{ABC485FA-FF68-525D-D803-4A28CE79CAB4}"/>
              </a:ext>
            </a:extLst>
          </p:cNvPr>
          <p:cNvSpPr>
            <a:spLocks noGrp="1" noRot="1" noChangeAspect="1" noChangeArrowheads="1" noTextEdit="1"/>
          </p:cNvSpPr>
          <p:nvPr>
            <p:ph type="sldImg"/>
          </p:nvPr>
        </p:nvSpPr>
        <p:spPr>
          <a:ln/>
        </p:spPr>
      </p:sp>
      <p:sp>
        <p:nvSpPr>
          <p:cNvPr id="93187" name="Rectangle 3">
            <a:extLst>
              <a:ext uri="{FF2B5EF4-FFF2-40B4-BE49-F238E27FC236}">
                <a16:creationId xmlns:a16="http://schemas.microsoft.com/office/drawing/2014/main" id="{64BAEEBC-F49F-B688-F181-862CF6CF2FAE}"/>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228600" indent="-228600">
              <a:lnSpc>
                <a:spcPct val="90000"/>
              </a:lnSpc>
            </a:pPr>
            <a:r>
              <a:rPr lang="en-GB" altLang="en-US" sz="900"/>
              <a:t>30 minutes in groups, output onto flips – + 30 mins plenary discussion </a:t>
            </a:r>
          </a:p>
          <a:p>
            <a:pPr marL="228600" indent="-228600">
              <a:lnSpc>
                <a:spcPct val="90000"/>
              </a:lnSpc>
            </a:pPr>
            <a:r>
              <a:rPr lang="en-GB" altLang="en-US" sz="900"/>
              <a:t> </a:t>
            </a:r>
          </a:p>
          <a:p>
            <a:pPr marL="228600" indent="-228600">
              <a:lnSpc>
                <a:spcPct val="90000"/>
              </a:lnSpc>
              <a:buFontTx/>
              <a:buAutoNum type="arabicPeriod"/>
            </a:pPr>
            <a:r>
              <a:rPr lang="en-GB" altLang="en-US" sz="900"/>
              <a:t>Tenacious, Decisive, Self-reliant, Ethical, Open-minded, Diplomatic, Observant, Perceptive etc etc (ensure observation is drawn from the discussions as this is used in the next exercise).</a:t>
            </a:r>
          </a:p>
          <a:p>
            <a:pPr marL="228600" indent="-228600">
              <a:lnSpc>
                <a:spcPct val="90000"/>
              </a:lnSpc>
              <a:buFontTx/>
              <a:buAutoNum type="arabicPeriod"/>
            </a:pPr>
            <a:endParaRPr lang="en-GB" altLang="en-US" sz="900"/>
          </a:p>
          <a:p>
            <a:pPr marL="228600" indent="-228600">
              <a:lnSpc>
                <a:spcPct val="90000"/>
              </a:lnSpc>
              <a:buFontTx/>
              <a:buAutoNum type="arabicPeriod"/>
            </a:pPr>
            <a:r>
              <a:rPr lang="en-GB" altLang="en-US" sz="900"/>
              <a:t>Communication, reporting, observation, ‘BS detector’ etc etc</a:t>
            </a:r>
          </a:p>
          <a:p>
            <a:pPr marL="228600" indent="-228600">
              <a:lnSpc>
                <a:spcPct val="90000"/>
              </a:lnSpc>
              <a:buFontTx/>
              <a:buAutoNum type="arabicPeriod"/>
            </a:pPr>
            <a:endParaRPr lang="en-GB" altLang="en-US" sz="900"/>
          </a:p>
          <a:p>
            <a:pPr marL="228600" indent="-228600">
              <a:lnSpc>
                <a:spcPct val="90000"/>
              </a:lnSpc>
              <a:buFontTx/>
              <a:buAutoNum type="arabicPeriod"/>
            </a:pPr>
            <a:r>
              <a:rPr lang="en-GB" altLang="en-US" sz="900"/>
              <a:t>18001, legislation, business requirements, product/process requirements, business processes, DMS, audit procedure etc etc</a:t>
            </a:r>
          </a:p>
          <a:p>
            <a:pPr marL="228600" indent="-228600">
              <a:lnSpc>
                <a:spcPct val="90000"/>
              </a:lnSpc>
              <a:buFontTx/>
              <a:buAutoNum type="arabicPeriod"/>
            </a:pPr>
            <a:endParaRPr lang="en-GB" altLang="en-US" sz="900"/>
          </a:p>
          <a:p>
            <a:pPr marL="228600" indent="-228600">
              <a:lnSpc>
                <a:spcPct val="90000"/>
              </a:lnSpc>
              <a:buFontTx/>
              <a:buAutoNum type="arabicPeriod"/>
            </a:pPr>
            <a:r>
              <a:rPr lang="en-GB" altLang="en-US" sz="900"/>
              <a:t>CPD, training, experience, mentoring etc etc</a:t>
            </a:r>
          </a:p>
          <a:p>
            <a:pPr marL="228600" indent="-228600">
              <a:lnSpc>
                <a:spcPct val="90000"/>
              </a:lnSpc>
            </a:pPr>
            <a:endParaRPr lang="en-GB" altLang="en-US" sz="900"/>
          </a:p>
          <a:p>
            <a:pPr marL="228600" indent="-228600">
              <a:lnSpc>
                <a:spcPct val="90000"/>
              </a:lnSpc>
            </a:pPr>
            <a:endParaRPr lang="en-GB" altLang="en-US" sz="900"/>
          </a:p>
          <a:p>
            <a:pPr marL="228600" indent="-228600">
              <a:lnSpc>
                <a:spcPct val="90000"/>
              </a:lnSpc>
            </a:pPr>
            <a:r>
              <a:rPr lang="en-GB" altLang="en-US" sz="900"/>
              <a:t>In feedback from this exercise – introduce delegates to:</a:t>
            </a:r>
          </a:p>
          <a:p>
            <a:pPr marL="228600" indent="-228600">
              <a:lnSpc>
                <a:spcPct val="90000"/>
              </a:lnSpc>
            </a:pPr>
            <a:endParaRPr lang="en-GB" altLang="en-US" sz="900"/>
          </a:p>
          <a:p>
            <a:pPr marL="228600" indent="-228600">
              <a:lnSpc>
                <a:spcPct val="90000"/>
              </a:lnSpc>
            </a:pPr>
            <a:r>
              <a:rPr lang="en-GB" altLang="en-US" sz="900" b="1"/>
              <a:t>S</a:t>
            </a:r>
            <a:r>
              <a:rPr lang="en-GB" altLang="en-US" sz="900"/>
              <a:t>kills</a:t>
            </a:r>
          </a:p>
          <a:p>
            <a:pPr marL="228600" indent="-228600">
              <a:lnSpc>
                <a:spcPct val="90000"/>
              </a:lnSpc>
            </a:pPr>
            <a:r>
              <a:rPr lang="en-GB" altLang="en-US" sz="900" b="1"/>
              <a:t>K</a:t>
            </a:r>
            <a:r>
              <a:rPr lang="en-GB" altLang="en-US" sz="900"/>
              <a:t>nowledge</a:t>
            </a:r>
          </a:p>
          <a:p>
            <a:pPr marL="228600" indent="-228600">
              <a:lnSpc>
                <a:spcPct val="90000"/>
              </a:lnSpc>
            </a:pPr>
            <a:r>
              <a:rPr lang="en-GB" altLang="en-US" sz="900" b="1"/>
              <a:t>A</a:t>
            </a:r>
            <a:r>
              <a:rPr lang="en-GB" altLang="en-US" sz="900"/>
              <a:t>bility / </a:t>
            </a:r>
            <a:r>
              <a:rPr lang="en-GB" altLang="en-US" sz="900" b="1"/>
              <a:t>A</a:t>
            </a:r>
            <a:r>
              <a:rPr lang="en-GB" altLang="en-US" sz="900"/>
              <a:t>ttitude</a:t>
            </a:r>
          </a:p>
          <a:p>
            <a:pPr marL="228600" indent="-228600">
              <a:lnSpc>
                <a:spcPct val="90000"/>
              </a:lnSpc>
            </a:pPr>
            <a:r>
              <a:rPr lang="en-GB" altLang="en-US" sz="900" b="1"/>
              <a:t>T</a:t>
            </a:r>
            <a:r>
              <a:rPr lang="en-GB" altLang="en-US" sz="900"/>
              <a:t>raining</a:t>
            </a:r>
          </a:p>
          <a:p>
            <a:pPr marL="228600" indent="-228600">
              <a:lnSpc>
                <a:spcPct val="90000"/>
              </a:lnSpc>
            </a:pPr>
            <a:r>
              <a:rPr lang="en-GB" altLang="en-US" sz="900" b="1"/>
              <a:t>E</a:t>
            </a:r>
            <a:r>
              <a:rPr lang="en-GB" altLang="en-US" sz="900"/>
              <a:t>xperience </a:t>
            </a:r>
          </a:p>
          <a:p>
            <a:pPr marL="228600" indent="-228600">
              <a:lnSpc>
                <a:spcPct val="90000"/>
              </a:lnSpc>
              <a:buFontTx/>
              <a:buChar char="•"/>
            </a:pPr>
            <a:endParaRPr lang="en-GB" altLang="en-US" sz="900"/>
          </a:p>
          <a:p>
            <a:pPr marL="228600" indent="-228600">
              <a:lnSpc>
                <a:spcPct val="90000"/>
              </a:lnSpc>
            </a:pPr>
            <a:r>
              <a:rPr lang="en-GB" altLang="en-US" sz="900" b="1"/>
              <a:t>Groups to be split:</a:t>
            </a:r>
          </a:p>
          <a:p>
            <a:pPr marL="228600" indent="-228600">
              <a:lnSpc>
                <a:spcPct val="90000"/>
              </a:lnSpc>
            </a:pPr>
            <a:r>
              <a:rPr lang="en-GB" altLang="en-US" sz="900" b="1"/>
              <a:t>&gt;5 delegates = 		1 group, 1 procedure</a:t>
            </a:r>
          </a:p>
          <a:p>
            <a:pPr marL="228600" indent="-228600">
              <a:lnSpc>
                <a:spcPct val="90000"/>
              </a:lnSpc>
            </a:pPr>
            <a:r>
              <a:rPr lang="en-GB" altLang="en-US" sz="900" b="1"/>
              <a:t>6 to 10 delegates = 	2 groups, 2 procedures</a:t>
            </a:r>
          </a:p>
          <a:p>
            <a:pPr marL="228600" indent="-228600">
              <a:lnSpc>
                <a:spcPct val="90000"/>
              </a:lnSpc>
            </a:pPr>
            <a:r>
              <a:rPr lang="en-GB" altLang="en-US" sz="900" b="1"/>
              <a:t>11 to 15 delegates = 	3 groups, 2 procedures (1 for one group, 1 for the other two) </a:t>
            </a:r>
          </a:p>
          <a:p>
            <a:pPr marL="228600" indent="-228600">
              <a:lnSpc>
                <a:spcPct val="90000"/>
              </a:lnSpc>
            </a:pPr>
            <a:r>
              <a:rPr lang="en-GB" altLang="en-US" sz="900" b="1"/>
              <a:t>16 to 20 delegates = 	4 groups, 2 procedures</a:t>
            </a:r>
          </a:p>
          <a:p>
            <a:pPr marL="228600" indent="-228600">
              <a:lnSpc>
                <a:spcPct val="90000"/>
              </a:lnSpc>
            </a:pPr>
            <a:endParaRPr lang="en-GB" altLang="en-US" sz="900" b="1"/>
          </a:p>
          <a:p>
            <a:pPr marL="228600" indent="-228600">
              <a:lnSpc>
                <a:spcPct val="90000"/>
              </a:lnSpc>
            </a:pPr>
            <a:endParaRPr lang="en-US" altLang="en-US" sz="900"/>
          </a:p>
        </p:txBody>
      </p:sp>
    </p:spTree>
    <p:extLst>
      <p:ext uri="{BB962C8B-B14F-4D97-AF65-F5344CB8AC3E}">
        <p14:creationId xmlns:p14="http://schemas.microsoft.com/office/powerpoint/2010/main" val="2455923354"/>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02" name="Slide Image Placeholder 1">
            <a:extLst>
              <a:ext uri="{FF2B5EF4-FFF2-40B4-BE49-F238E27FC236}">
                <a16:creationId xmlns:a16="http://schemas.microsoft.com/office/drawing/2014/main" id="{A7AC927A-825C-7846-B30C-93008C31B98E}"/>
              </a:ext>
            </a:extLst>
          </p:cNvPr>
          <p:cNvSpPr>
            <a:spLocks noGrp="1" noRot="1" noChangeAspect="1" noChangeArrowheads="1" noTextEdit="1"/>
          </p:cNvSpPr>
          <p:nvPr>
            <p:ph type="sldImg"/>
          </p:nvPr>
        </p:nvSpPr>
        <p:spPr>
          <a:ln/>
        </p:spPr>
      </p:sp>
      <p:sp>
        <p:nvSpPr>
          <p:cNvPr id="102403" name="Notes Placeholder 2">
            <a:extLst>
              <a:ext uri="{FF2B5EF4-FFF2-40B4-BE49-F238E27FC236}">
                <a16:creationId xmlns:a16="http://schemas.microsoft.com/office/drawing/2014/main" id="{A1315527-91CF-F265-3DA8-655B4B40DA58}"/>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IN" altLang="en-US"/>
          </a:p>
        </p:txBody>
      </p:sp>
    </p:spTree>
    <p:extLst>
      <p:ext uri="{BB962C8B-B14F-4D97-AF65-F5344CB8AC3E}">
        <p14:creationId xmlns:p14="http://schemas.microsoft.com/office/powerpoint/2010/main" val="674931596"/>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4930" name="Rectangle 2">
            <a:extLst>
              <a:ext uri="{FF2B5EF4-FFF2-40B4-BE49-F238E27FC236}">
                <a16:creationId xmlns:a16="http://schemas.microsoft.com/office/drawing/2014/main" id="{F3A88952-66E4-98D0-AB36-0EDC9444552B}"/>
              </a:ext>
            </a:extLst>
          </p:cNvPr>
          <p:cNvSpPr>
            <a:spLocks noGrp="1" noRot="1" noChangeAspect="1" noChangeArrowheads="1" noTextEdit="1"/>
          </p:cNvSpPr>
          <p:nvPr>
            <p:ph type="sldImg"/>
          </p:nvPr>
        </p:nvSpPr>
        <p:spPr>
          <a:xfrm>
            <a:off x="925513" y="750888"/>
            <a:ext cx="4946650" cy="3709987"/>
          </a:xfrm>
          <a:ln/>
        </p:spPr>
      </p:sp>
      <p:sp>
        <p:nvSpPr>
          <p:cNvPr id="124931" name="Rectangle 3">
            <a:extLst>
              <a:ext uri="{FF2B5EF4-FFF2-40B4-BE49-F238E27FC236}">
                <a16:creationId xmlns:a16="http://schemas.microsoft.com/office/drawing/2014/main" id="{8D965AC1-E328-CAA1-A1F8-5840D78E9B22}"/>
              </a:ext>
            </a:extLst>
          </p:cNvPr>
          <p:cNvSpPr>
            <a:spLocks noGrp="1" noChangeArrowheads="1"/>
          </p:cNvSpPr>
          <p:nvPr>
            <p:ph type="body" idx="1"/>
          </p:nvPr>
        </p:nvSpPr>
        <p:spPr>
          <a:xfrm>
            <a:off x="906463" y="5046663"/>
            <a:ext cx="4984750" cy="3851275"/>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GB" altLang="en-US" b="1"/>
              <a:t>Overview</a:t>
            </a:r>
            <a:endParaRPr lang="en-GB" altLang="en-US"/>
          </a:p>
          <a:p>
            <a:endParaRPr lang="en-GB" altLang="en-US"/>
          </a:p>
          <a:p>
            <a:endParaRPr lang="en-GB" altLang="en-US"/>
          </a:p>
          <a:p>
            <a:r>
              <a:rPr lang="en-GB" altLang="en-US" b="1"/>
              <a:t>Objectives</a:t>
            </a:r>
          </a:p>
          <a:p>
            <a:endParaRPr lang="en-GB" altLang="en-US"/>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7698" name="Rectangle 2">
            <a:extLst>
              <a:ext uri="{FF2B5EF4-FFF2-40B4-BE49-F238E27FC236}">
                <a16:creationId xmlns:a16="http://schemas.microsoft.com/office/drawing/2014/main" id="{341C035D-E9F6-102E-A889-815CBFFA88BF}"/>
              </a:ext>
            </a:extLst>
          </p:cNvPr>
          <p:cNvSpPr>
            <a:spLocks noGrp="1" noRot="1" noChangeAspect="1" noChangeArrowheads="1" noTextEdit="1"/>
          </p:cNvSpPr>
          <p:nvPr>
            <p:ph type="sldImg"/>
          </p:nvPr>
        </p:nvSpPr>
        <p:spPr>
          <a:ln/>
        </p:spPr>
      </p:sp>
      <p:sp>
        <p:nvSpPr>
          <p:cNvPr id="157699" name="Rectangle 3">
            <a:extLst>
              <a:ext uri="{FF2B5EF4-FFF2-40B4-BE49-F238E27FC236}">
                <a16:creationId xmlns:a16="http://schemas.microsoft.com/office/drawing/2014/main" id="{B0BDFB9B-8CB8-9DEC-99FF-7D37F69E0939}"/>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lvl="1" eaLnBrk="1" hangingPunct="1">
              <a:buFontTx/>
              <a:buChar char="•"/>
            </a:pPr>
            <a:r>
              <a:rPr lang="en-GB" altLang="en-US"/>
              <a:t>Ask the right person – identify the right person for the right question</a:t>
            </a:r>
          </a:p>
          <a:p>
            <a:pPr lvl="1" eaLnBrk="1" hangingPunct="1">
              <a:buFontTx/>
              <a:buChar char="•"/>
            </a:pPr>
            <a:r>
              <a:rPr lang="en-GB" altLang="en-US"/>
              <a:t>Recognize the individual – understand personal abilities and differences</a:t>
            </a:r>
          </a:p>
          <a:p>
            <a:pPr lvl="1" eaLnBrk="1" hangingPunct="1">
              <a:buFontTx/>
              <a:buChar char="•"/>
            </a:pPr>
            <a:r>
              <a:rPr lang="en-GB" altLang="en-US"/>
              <a:t>Understand why you are asking the question – know what you want to achieve from asking the question </a:t>
            </a:r>
          </a:p>
          <a:p>
            <a:pPr lvl="1" eaLnBrk="1" hangingPunct="1">
              <a:buFontTx/>
              <a:buChar char="•"/>
            </a:pPr>
            <a:r>
              <a:rPr lang="en-GB" altLang="en-US"/>
              <a:t>Ask simple questions – one question at a time, simple to-the-point language</a:t>
            </a:r>
          </a:p>
          <a:p>
            <a:pPr lvl="1" eaLnBrk="1" hangingPunct="1">
              <a:buFontTx/>
              <a:buChar char="•"/>
            </a:pPr>
            <a:r>
              <a:rPr lang="en-GB" altLang="en-US"/>
              <a:t>Give time to answer – don’t hurry for an answer, let the auditee talk (not for too long though)</a:t>
            </a:r>
          </a:p>
          <a:p>
            <a:pPr lvl="1" eaLnBrk="1" hangingPunct="1">
              <a:buFontTx/>
              <a:buChar char="•"/>
            </a:pPr>
            <a:r>
              <a:rPr lang="en-GB" altLang="en-US"/>
              <a:t>Don’t be judgemental – don’t ask questions about the person, it is about the process</a:t>
            </a:r>
            <a:endParaRPr lang="en-US" altLang="en-US"/>
          </a:p>
        </p:txBody>
      </p:sp>
    </p:spTree>
    <p:extLst>
      <p:ext uri="{BB962C8B-B14F-4D97-AF65-F5344CB8AC3E}">
        <p14:creationId xmlns:p14="http://schemas.microsoft.com/office/powerpoint/2010/main" val="2505560663"/>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9746" name="Rectangle 2">
            <a:extLst>
              <a:ext uri="{FF2B5EF4-FFF2-40B4-BE49-F238E27FC236}">
                <a16:creationId xmlns:a16="http://schemas.microsoft.com/office/drawing/2014/main" id="{40B6B2DA-27CA-D802-254E-0D24C4B9935A}"/>
              </a:ext>
            </a:extLst>
          </p:cNvPr>
          <p:cNvSpPr>
            <a:spLocks noGrp="1" noRot="1" noChangeAspect="1" noChangeArrowheads="1" noTextEdit="1"/>
          </p:cNvSpPr>
          <p:nvPr>
            <p:ph type="sldImg"/>
          </p:nvPr>
        </p:nvSpPr>
        <p:spPr>
          <a:ln/>
        </p:spPr>
      </p:sp>
      <p:sp>
        <p:nvSpPr>
          <p:cNvPr id="159747" name="Rectangle 3">
            <a:extLst>
              <a:ext uri="{FF2B5EF4-FFF2-40B4-BE49-F238E27FC236}">
                <a16:creationId xmlns:a16="http://schemas.microsoft.com/office/drawing/2014/main" id="{9AAAC9BB-5625-DF1F-B6F2-DCE8AADD30A1}"/>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lvl="1">
              <a:buFontTx/>
              <a:buChar char="•"/>
            </a:pPr>
            <a:r>
              <a:rPr lang="en-GB" altLang="en-US"/>
              <a:t>What you are going to do – outline the audit objectives to ensure that auditees understand the reason and importance of the audit (the opening meeting)</a:t>
            </a:r>
          </a:p>
          <a:p>
            <a:pPr lvl="1">
              <a:buFontTx/>
              <a:buChar char="•"/>
            </a:pPr>
            <a:r>
              <a:rPr lang="en-GB" altLang="en-US"/>
              <a:t>What you are asking – outline the topic area before asking the question, e.g. I am now going to ask about ……..</a:t>
            </a:r>
          </a:p>
          <a:p>
            <a:pPr lvl="1">
              <a:buFontTx/>
              <a:buChar char="•"/>
            </a:pPr>
            <a:r>
              <a:rPr lang="en-GB" altLang="en-US"/>
              <a:t>What you findings may be – positive, improvement need, NC, classify the findings that may go into a report</a:t>
            </a:r>
          </a:p>
          <a:p>
            <a:pPr lvl="1">
              <a:buFontTx/>
              <a:buChar char="•"/>
            </a:pPr>
            <a:r>
              <a:rPr lang="en-GB" altLang="en-US"/>
              <a:t>Why you are there – top management involvement/direction, need to assess conformity, may identify areas to improve/make more efficient/effective</a:t>
            </a:r>
          </a:p>
          <a:p>
            <a:pPr lvl="1">
              <a:buFontTx/>
              <a:buChar char="•"/>
            </a:pPr>
            <a:r>
              <a:rPr lang="en-GB" altLang="en-US"/>
              <a:t>What your findings are – tell the auditee your findings before you leave them do they can confirm/discuss findings (informal closing meeting)</a:t>
            </a:r>
            <a:endParaRPr lang="en-US" altLang="en-US"/>
          </a:p>
        </p:txBody>
      </p:sp>
    </p:spTree>
    <p:extLst>
      <p:ext uri="{BB962C8B-B14F-4D97-AF65-F5344CB8AC3E}">
        <p14:creationId xmlns:p14="http://schemas.microsoft.com/office/powerpoint/2010/main" val="1280750142"/>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Slide Image Placeholder 1">
            <a:extLst>
              <a:ext uri="{FF2B5EF4-FFF2-40B4-BE49-F238E27FC236}">
                <a16:creationId xmlns:a16="http://schemas.microsoft.com/office/drawing/2014/main" id="{541DDA28-6EC7-1B7B-CD9F-3861113C4C94}"/>
              </a:ext>
            </a:extLst>
          </p:cNvPr>
          <p:cNvSpPr>
            <a:spLocks noGrp="1" noRot="1" noChangeAspect="1" noChangeArrowheads="1" noTextEdit="1"/>
          </p:cNvSpPr>
          <p:nvPr>
            <p:ph type="sldImg"/>
          </p:nvPr>
        </p:nvSpPr>
        <p:spPr>
          <a:ln/>
        </p:spPr>
      </p:sp>
      <p:sp>
        <p:nvSpPr>
          <p:cNvPr id="8195" name="Notes Placeholder 2">
            <a:extLst>
              <a:ext uri="{FF2B5EF4-FFF2-40B4-BE49-F238E27FC236}">
                <a16:creationId xmlns:a16="http://schemas.microsoft.com/office/drawing/2014/main" id="{C2D71887-6295-890E-6E94-9B4742B6D419}"/>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IN" altLang="en-US"/>
          </a:p>
        </p:txBody>
      </p:sp>
    </p:spTree>
    <p:extLst>
      <p:ext uri="{BB962C8B-B14F-4D97-AF65-F5344CB8AC3E}">
        <p14:creationId xmlns:p14="http://schemas.microsoft.com/office/powerpoint/2010/main" val="886310551"/>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02" name="Rectangle 2">
            <a:extLst>
              <a:ext uri="{FF2B5EF4-FFF2-40B4-BE49-F238E27FC236}">
                <a16:creationId xmlns:a16="http://schemas.microsoft.com/office/drawing/2014/main" id="{A64B754F-FA26-9D35-11D1-D81FA4FF82FF}"/>
              </a:ext>
            </a:extLst>
          </p:cNvPr>
          <p:cNvSpPr>
            <a:spLocks noGrp="1" noRot="1" noChangeAspect="1" noChangeArrowheads="1" noTextEdit="1"/>
          </p:cNvSpPr>
          <p:nvPr>
            <p:ph type="sldImg"/>
          </p:nvPr>
        </p:nvSpPr>
        <p:spPr>
          <a:ln/>
        </p:spPr>
      </p:sp>
      <p:sp>
        <p:nvSpPr>
          <p:cNvPr id="153603" name="Rectangle 3">
            <a:extLst>
              <a:ext uri="{FF2B5EF4-FFF2-40B4-BE49-F238E27FC236}">
                <a16:creationId xmlns:a16="http://schemas.microsoft.com/office/drawing/2014/main" id="{E7BE3B7E-6499-BE45-308C-ED0CC6472D47}"/>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GB" altLang="en-US"/>
              <a:t>Open questioning to start – who, what, where, when, why, how; following the funnel approach to closed questioning – show me</a:t>
            </a:r>
          </a:p>
          <a:p>
            <a:endParaRPr lang="en-GB" altLang="en-US"/>
          </a:p>
          <a:p>
            <a:r>
              <a:rPr lang="en-GB" altLang="en-US"/>
              <a:t>Gathering – open questioning to determine who does what, when done etc</a:t>
            </a:r>
          </a:p>
          <a:p>
            <a:r>
              <a:rPr lang="en-GB" altLang="en-US"/>
              <a:t>Probing – further developing on gathering to delve a bit deeper</a:t>
            </a:r>
          </a:p>
          <a:p>
            <a:r>
              <a:rPr lang="en-GB" altLang="en-US"/>
              <a:t>Verifying – to begin to confirm, ask the same question again</a:t>
            </a:r>
          </a:p>
          <a:p>
            <a:r>
              <a:rPr lang="en-GB" altLang="en-US"/>
              <a:t>Parroting – repeat the information back to the auditee for full confirmation (and take notes)</a:t>
            </a:r>
          </a:p>
          <a:p>
            <a:r>
              <a:rPr lang="en-GB" altLang="en-US"/>
              <a:t>Finding – confirm compliance or non-compliance</a:t>
            </a:r>
          </a:p>
          <a:p>
            <a:endParaRPr lang="en-GB" altLang="en-US"/>
          </a:p>
          <a:p>
            <a:endParaRPr lang="en-US" altLang="en-US"/>
          </a:p>
        </p:txBody>
      </p:sp>
    </p:spTree>
    <p:extLst>
      <p:ext uri="{BB962C8B-B14F-4D97-AF65-F5344CB8AC3E}">
        <p14:creationId xmlns:p14="http://schemas.microsoft.com/office/powerpoint/2010/main" val="2278075479"/>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9026" name="Rectangle 2">
            <a:extLst>
              <a:ext uri="{FF2B5EF4-FFF2-40B4-BE49-F238E27FC236}">
                <a16:creationId xmlns:a16="http://schemas.microsoft.com/office/drawing/2014/main" id="{C46BCAEB-CED7-F496-7BA8-306FFB37B8DE}"/>
              </a:ext>
            </a:extLst>
          </p:cNvPr>
          <p:cNvSpPr>
            <a:spLocks noGrp="1" noRot="1" noChangeAspect="1" noChangeArrowheads="1" noTextEdit="1"/>
          </p:cNvSpPr>
          <p:nvPr>
            <p:ph type="sldImg"/>
          </p:nvPr>
        </p:nvSpPr>
        <p:spPr>
          <a:xfrm>
            <a:off x="915988" y="744538"/>
            <a:ext cx="4964112" cy="3722687"/>
          </a:xfrm>
          <a:ln/>
        </p:spPr>
      </p:sp>
      <p:sp>
        <p:nvSpPr>
          <p:cNvPr id="129027" name="Rectangle 3">
            <a:extLst>
              <a:ext uri="{FF2B5EF4-FFF2-40B4-BE49-F238E27FC236}">
                <a16:creationId xmlns:a16="http://schemas.microsoft.com/office/drawing/2014/main" id="{736A86E4-01DA-6C62-3422-47C7BC2F3642}"/>
              </a:ext>
            </a:extLst>
          </p:cNvPr>
          <p:cNvSpPr>
            <a:spLocks noGrp="1" noChangeArrowheads="1"/>
          </p:cNvSpPr>
          <p:nvPr>
            <p:ph type="body" idx="1"/>
          </p:nvPr>
        </p:nvSpPr>
        <p:spPr>
          <a:xfrm>
            <a:off x="908050" y="4714875"/>
            <a:ext cx="4981575" cy="4467225"/>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1074" name="Slide Image Placeholder 1">
            <a:extLst>
              <a:ext uri="{FF2B5EF4-FFF2-40B4-BE49-F238E27FC236}">
                <a16:creationId xmlns:a16="http://schemas.microsoft.com/office/drawing/2014/main" id="{5174E653-E5A7-2455-A124-E49356F6B962}"/>
              </a:ext>
            </a:extLst>
          </p:cNvPr>
          <p:cNvSpPr>
            <a:spLocks noGrp="1" noRot="1" noChangeAspect="1" noChangeArrowheads="1" noTextEdit="1"/>
          </p:cNvSpPr>
          <p:nvPr>
            <p:ph type="sldImg"/>
          </p:nvPr>
        </p:nvSpPr>
        <p:spPr>
          <a:ln/>
        </p:spPr>
      </p:sp>
      <p:sp>
        <p:nvSpPr>
          <p:cNvPr id="131075" name="Notes Placeholder 2">
            <a:extLst>
              <a:ext uri="{FF2B5EF4-FFF2-40B4-BE49-F238E27FC236}">
                <a16:creationId xmlns:a16="http://schemas.microsoft.com/office/drawing/2014/main" id="{DBA1A187-D9D2-520D-49E4-EBC9240D92C6}"/>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IN" altLang="en-US"/>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22" name="Rectangle 2">
            <a:extLst>
              <a:ext uri="{FF2B5EF4-FFF2-40B4-BE49-F238E27FC236}">
                <a16:creationId xmlns:a16="http://schemas.microsoft.com/office/drawing/2014/main" id="{A80B48DB-40CD-63C5-C00A-9C4B69F80769}"/>
              </a:ext>
            </a:extLst>
          </p:cNvPr>
          <p:cNvSpPr>
            <a:spLocks noGrp="1" noRot="1" noChangeAspect="1" noChangeArrowheads="1" noTextEdit="1"/>
          </p:cNvSpPr>
          <p:nvPr>
            <p:ph type="sldImg"/>
          </p:nvPr>
        </p:nvSpPr>
        <p:spPr>
          <a:xfrm>
            <a:off x="915988" y="744538"/>
            <a:ext cx="4964112" cy="3722687"/>
          </a:xfrm>
          <a:ln/>
        </p:spPr>
      </p:sp>
      <p:sp>
        <p:nvSpPr>
          <p:cNvPr id="133123" name="Rectangle 3">
            <a:extLst>
              <a:ext uri="{FF2B5EF4-FFF2-40B4-BE49-F238E27FC236}">
                <a16:creationId xmlns:a16="http://schemas.microsoft.com/office/drawing/2014/main" id="{7709EA52-8F51-3EC5-EE0F-90445D7D9B27}"/>
              </a:ext>
            </a:extLst>
          </p:cNvPr>
          <p:cNvSpPr>
            <a:spLocks noGrp="1" noChangeArrowheads="1"/>
          </p:cNvSpPr>
          <p:nvPr>
            <p:ph type="body" idx="1"/>
          </p:nvPr>
        </p:nvSpPr>
        <p:spPr>
          <a:xfrm>
            <a:off x="908050" y="4714875"/>
            <a:ext cx="4981575" cy="4467225"/>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solidFill>
                <a:schemeClr val="bg1"/>
              </a:solidFill>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5170" name="Rectangle 2">
            <a:extLst>
              <a:ext uri="{FF2B5EF4-FFF2-40B4-BE49-F238E27FC236}">
                <a16:creationId xmlns:a16="http://schemas.microsoft.com/office/drawing/2014/main" id="{3B9A974C-C817-2736-6A37-E7711ABC358C}"/>
              </a:ext>
            </a:extLst>
          </p:cNvPr>
          <p:cNvSpPr>
            <a:spLocks noGrp="1" noRot="1" noChangeAspect="1" noChangeArrowheads="1" noTextEdit="1"/>
          </p:cNvSpPr>
          <p:nvPr>
            <p:ph type="sldImg"/>
          </p:nvPr>
        </p:nvSpPr>
        <p:spPr>
          <a:ln/>
        </p:spPr>
      </p:sp>
      <p:sp>
        <p:nvSpPr>
          <p:cNvPr id="135171" name="Rectangle 3">
            <a:extLst>
              <a:ext uri="{FF2B5EF4-FFF2-40B4-BE49-F238E27FC236}">
                <a16:creationId xmlns:a16="http://schemas.microsoft.com/office/drawing/2014/main" id="{5E97408C-1DB5-2C1F-2034-FD0992C05635}"/>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buFontTx/>
              <a:buChar char="•"/>
            </a:pPr>
            <a:r>
              <a:rPr lang="en-US" altLang="en-US"/>
              <a:t>Hear – hear the ‘raw’ data, all of the words that are being spoken</a:t>
            </a:r>
          </a:p>
          <a:p>
            <a:pPr>
              <a:buFontTx/>
              <a:buChar char="•"/>
            </a:pPr>
            <a:r>
              <a:rPr lang="en-US" altLang="en-US"/>
              <a:t>Listen – focus attention on the speaker, concentrate on all of the speaker’s words</a:t>
            </a:r>
          </a:p>
          <a:p>
            <a:pPr>
              <a:buFontTx/>
              <a:buChar char="•"/>
            </a:pPr>
            <a:r>
              <a:rPr lang="en-US" altLang="en-US"/>
              <a:t>Understand – assign a meaning to the words, assimilate to the topic being discussed</a:t>
            </a:r>
          </a:p>
          <a:p>
            <a:pPr>
              <a:buFontTx/>
              <a:buChar char="•"/>
            </a:pPr>
            <a:r>
              <a:rPr lang="en-US" altLang="en-US"/>
              <a:t>Evaluate – begin to analyze the responses to the criteria (requirements)</a:t>
            </a:r>
          </a:p>
          <a:p>
            <a:pPr>
              <a:buFontTx/>
              <a:buChar char="•"/>
            </a:pPr>
            <a:r>
              <a:rPr lang="en-US" altLang="en-US"/>
              <a:t>Respond – feedback to auditee, parrot back the information to gauge understanding and correctness </a:t>
            </a:r>
          </a:p>
          <a:p>
            <a:endParaRPr lang="en-US" altLang="en-US"/>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6194" name="Rectangle 2">
            <a:extLst>
              <a:ext uri="{FF2B5EF4-FFF2-40B4-BE49-F238E27FC236}">
                <a16:creationId xmlns:a16="http://schemas.microsoft.com/office/drawing/2014/main" id="{9D10EF72-499F-564A-C131-98BD36BFA4BA}"/>
              </a:ext>
            </a:extLst>
          </p:cNvPr>
          <p:cNvSpPr>
            <a:spLocks noGrp="1" noRot="1" noChangeAspect="1" noChangeArrowheads="1" noTextEdit="1"/>
          </p:cNvSpPr>
          <p:nvPr>
            <p:ph type="sldImg"/>
          </p:nvPr>
        </p:nvSpPr>
        <p:spPr>
          <a:ln/>
        </p:spPr>
      </p:sp>
      <p:sp>
        <p:nvSpPr>
          <p:cNvPr id="136195" name="Rectangle 3">
            <a:extLst>
              <a:ext uri="{FF2B5EF4-FFF2-40B4-BE49-F238E27FC236}">
                <a16:creationId xmlns:a16="http://schemas.microsoft.com/office/drawing/2014/main" id="{ECCD5CB3-2405-8B76-648A-F75ED66399A8}"/>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GB" altLang="en-US"/>
              <a:t>The listening cycle – adapted from work by </a:t>
            </a:r>
            <a:r>
              <a:rPr lang="en-US" altLang="en-US"/>
              <a:t>Terrence A. Doyle, Ph. D, Northern Virginia Community College </a:t>
            </a:r>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4386" name="Rectangle 2">
            <a:extLst>
              <a:ext uri="{FF2B5EF4-FFF2-40B4-BE49-F238E27FC236}">
                <a16:creationId xmlns:a16="http://schemas.microsoft.com/office/drawing/2014/main" id="{4E39E418-DCDC-CF25-1C92-2D5E5E80C187}"/>
              </a:ext>
            </a:extLst>
          </p:cNvPr>
          <p:cNvSpPr>
            <a:spLocks noGrp="1" noRot="1" noChangeAspect="1" noChangeArrowheads="1" noTextEdit="1"/>
          </p:cNvSpPr>
          <p:nvPr>
            <p:ph type="sldImg"/>
          </p:nvPr>
        </p:nvSpPr>
        <p:spPr>
          <a:xfrm>
            <a:off x="915988" y="744538"/>
            <a:ext cx="4964112" cy="3722687"/>
          </a:xfrm>
          <a:ln/>
        </p:spPr>
      </p:sp>
      <p:sp>
        <p:nvSpPr>
          <p:cNvPr id="144387" name="Rectangle 3">
            <a:extLst>
              <a:ext uri="{FF2B5EF4-FFF2-40B4-BE49-F238E27FC236}">
                <a16:creationId xmlns:a16="http://schemas.microsoft.com/office/drawing/2014/main" id="{B9F77D7B-85DE-4481-67DF-607765AF9365}"/>
              </a:ext>
            </a:extLst>
          </p:cNvPr>
          <p:cNvSpPr>
            <a:spLocks noGrp="1" noChangeArrowheads="1"/>
          </p:cNvSpPr>
          <p:nvPr>
            <p:ph type="body" idx="1"/>
          </p:nvPr>
        </p:nvSpPr>
        <p:spPr>
          <a:xfrm>
            <a:off x="908050" y="4714875"/>
            <a:ext cx="4981575" cy="4467225"/>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3058" name="Rectangle 2">
            <a:extLst>
              <a:ext uri="{FF2B5EF4-FFF2-40B4-BE49-F238E27FC236}">
                <a16:creationId xmlns:a16="http://schemas.microsoft.com/office/drawing/2014/main" id="{E3622171-A78E-29A2-3901-0AB3EA411775}"/>
              </a:ext>
            </a:extLst>
          </p:cNvPr>
          <p:cNvSpPr>
            <a:spLocks noGrp="1" noRot="1" noChangeAspect="1" noChangeArrowheads="1" noTextEdit="1"/>
          </p:cNvSpPr>
          <p:nvPr>
            <p:ph type="sldImg"/>
          </p:nvPr>
        </p:nvSpPr>
        <p:spPr>
          <a:ln/>
        </p:spPr>
      </p:sp>
      <p:sp>
        <p:nvSpPr>
          <p:cNvPr id="173059" name="Rectangle 3">
            <a:extLst>
              <a:ext uri="{FF2B5EF4-FFF2-40B4-BE49-F238E27FC236}">
                <a16:creationId xmlns:a16="http://schemas.microsoft.com/office/drawing/2014/main" id="{9A5ABB99-49C4-4E04-C071-A4DEE4D72D6C}"/>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GB" altLang="en-US"/>
              <a:t>Discuss the differences between formal and informal – internal audits more likely to be informal.</a:t>
            </a:r>
          </a:p>
          <a:p>
            <a:endParaRPr lang="en-GB" altLang="en-US"/>
          </a:p>
          <a:p>
            <a:r>
              <a:rPr lang="en-GB" altLang="en-US"/>
              <a:t>All audits start with an opening meeting to set the scene – this should be done with each auditee (briefly) to ensure thy understand the audit process and reason.</a:t>
            </a:r>
          </a:p>
          <a:p>
            <a:endParaRPr lang="en-GB" altLang="en-US"/>
          </a:p>
          <a:p>
            <a:r>
              <a:rPr lang="en-GB" altLang="en-US"/>
              <a:t>Ask delegates to come up with agenda points for both types of open meeting – record on flips</a:t>
            </a:r>
            <a:endParaRPr lang="en-US" altLang="en-US"/>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5106" name="Rectangle 2">
            <a:extLst>
              <a:ext uri="{FF2B5EF4-FFF2-40B4-BE49-F238E27FC236}">
                <a16:creationId xmlns:a16="http://schemas.microsoft.com/office/drawing/2014/main" id="{DDE51959-CD77-C8A1-FCF9-3BE3363E4918}"/>
              </a:ext>
            </a:extLst>
          </p:cNvPr>
          <p:cNvSpPr>
            <a:spLocks noGrp="1" noRot="1" noChangeAspect="1" noChangeArrowheads="1" noTextEdit="1"/>
          </p:cNvSpPr>
          <p:nvPr>
            <p:ph type="sldImg"/>
          </p:nvPr>
        </p:nvSpPr>
        <p:spPr>
          <a:ln/>
        </p:spPr>
      </p:sp>
      <p:sp>
        <p:nvSpPr>
          <p:cNvPr id="175107" name="Rectangle 3">
            <a:extLst>
              <a:ext uri="{FF2B5EF4-FFF2-40B4-BE49-F238E27FC236}">
                <a16:creationId xmlns:a16="http://schemas.microsoft.com/office/drawing/2014/main" id="{FC65428C-E07B-5F20-BEDF-25345B3AB0E3}"/>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GB" altLang="en-US"/>
              <a:t>Delegates to read procedure before breaking for lunch in preparation for questioning after.</a:t>
            </a:r>
          </a:p>
          <a:p>
            <a:endParaRPr lang="en-GB" altLang="en-US"/>
          </a:p>
          <a:p>
            <a:r>
              <a:rPr lang="en-GB" altLang="en-US"/>
              <a:t>Groups to be split:</a:t>
            </a:r>
          </a:p>
          <a:p>
            <a:r>
              <a:rPr lang="en-GB" altLang="en-US"/>
              <a:t>&gt;5 delegates = 		1 group, 1 procedure (time as required)</a:t>
            </a:r>
          </a:p>
          <a:p>
            <a:r>
              <a:rPr lang="en-GB" altLang="en-US"/>
              <a:t>6 to 10 delegates = 	2 groups, 2 procedures (30 mins each or as required)</a:t>
            </a:r>
          </a:p>
          <a:p>
            <a:r>
              <a:rPr lang="en-GB" altLang="en-US"/>
              <a:t>11 to 15 delegates = 	3 groups, 2 procedures (1 for one group, 1 for the other two) (20 mins each)</a:t>
            </a:r>
          </a:p>
          <a:p>
            <a:r>
              <a:rPr lang="en-GB" altLang="en-US"/>
              <a:t>16 to 20 delegates = 	4 groups, 2 procedures (15 mins each)</a:t>
            </a:r>
          </a:p>
          <a:p>
            <a:endParaRPr lang="en-GB" altLang="en-US"/>
          </a:p>
          <a:p>
            <a:endParaRPr lang="en-GB" altLang="en-US"/>
          </a:p>
          <a:p>
            <a:endParaRPr lang="en-GB" altLang="en-US"/>
          </a:p>
          <a:p>
            <a:r>
              <a:rPr lang="en-GB" altLang="en-US"/>
              <a:t>Ensure delegates understand that when the audit is complete they will need to review the audit schedule as a part of the CHECK and ACT of P.D.C.A.</a:t>
            </a:r>
            <a:endParaRPr lang="en-US" altLang="en-US"/>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7154" name="Rectangle 2">
            <a:extLst>
              <a:ext uri="{FF2B5EF4-FFF2-40B4-BE49-F238E27FC236}">
                <a16:creationId xmlns:a16="http://schemas.microsoft.com/office/drawing/2014/main" id="{3A782493-56E6-B6EE-15B9-81805138ED62}"/>
              </a:ext>
            </a:extLst>
          </p:cNvPr>
          <p:cNvSpPr>
            <a:spLocks noGrp="1" noRot="1" noChangeAspect="1" noChangeArrowheads="1" noTextEdit="1"/>
          </p:cNvSpPr>
          <p:nvPr>
            <p:ph type="sldImg"/>
          </p:nvPr>
        </p:nvSpPr>
        <p:spPr>
          <a:xfrm>
            <a:off x="925513" y="750888"/>
            <a:ext cx="4946650" cy="3709987"/>
          </a:xfrm>
          <a:ln/>
        </p:spPr>
      </p:sp>
      <p:sp>
        <p:nvSpPr>
          <p:cNvPr id="177155" name="Rectangle 3">
            <a:extLst>
              <a:ext uri="{FF2B5EF4-FFF2-40B4-BE49-F238E27FC236}">
                <a16:creationId xmlns:a16="http://schemas.microsoft.com/office/drawing/2014/main" id="{1EBA959E-3A91-66EB-7A98-C70DAA1F7247}"/>
              </a:ext>
            </a:extLst>
          </p:cNvPr>
          <p:cNvSpPr>
            <a:spLocks noGrp="1" noChangeArrowheads="1"/>
          </p:cNvSpPr>
          <p:nvPr>
            <p:ph type="body" idx="1"/>
          </p:nvPr>
        </p:nvSpPr>
        <p:spPr>
          <a:xfrm>
            <a:off x="906463" y="5046663"/>
            <a:ext cx="4984750" cy="3851275"/>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GB" altLang="en-US" b="1"/>
              <a:t>Overview</a:t>
            </a:r>
            <a:endParaRPr lang="en-GB" altLang="en-US"/>
          </a:p>
          <a:p>
            <a:pPr eaLnBrk="1" hangingPunct="1"/>
            <a:endParaRPr lang="en-GB" altLang="en-US"/>
          </a:p>
          <a:p>
            <a:pPr eaLnBrk="1" hangingPunct="1"/>
            <a:endParaRPr lang="en-GB" altLang="en-US"/>
          </a:p>
          <a:p>
            <a:pPr eaLnBrk="1" hangingPunct="1"/>
            <a:r>
              <a:rPr lang="en-GB" altLang="en-US" b="1"/>
              <a:t>Objectives</a:t>
            </a:r>
          </a:p>
          <a:p>
            <a:pPr eaLnBrk="1" hangingPunct="1"/>
            <a:endParaRPr lang="en-GB" altLang="en-US"/>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9202" name="Rectangle 2">
            <a:extLst>
              <a:ext uri="{FF2B5EF4-FFF2-40B4-BE49-F238E27FC236}">
                <a16:creationId xmlns:a16="http://schemas.microsoft.com/office/drawing/2014/main" id="{BAB54B66-EA26-8845-D24B-6DAEF70C08FB}"/>
              </a:ext>
            </a:extLst>
          </p:cNvPr>
          <p:cNvSpPr>
            <a:spLocks noGrp="1" noRot="1" noChangeAspect="1" noChangeArrowheads="1" noTextEdit="1"/>
          </p:cNvSpPr>
          <p:nvPr>
            <p:ph type="sldImg"/>
          </p:nvPr>
        </p:nvSpPr>
        <p:spPr>
          <a:ln/>
        </p:spPr>
      </p:sp>
      <p:sp>
        <p:nvSpPr>
          <p:cNvPr id="179203" name="Rectangle 3">
            <a:extLst>
              <a:ext uri="{FF2B5EF4-FFF2-40B4-BE49-F238E27FC236}">
                <a16:creationId xmlns:a16="http://schemas.microsoft.com/office/drawing/2014/main" id="{100866EF-BFA3-1154-932C-8518CE670D65}"/>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GB" altLang="en-US"/>
              <a:t>Discuss with delegates that these are the main findings, however they can call them what they like</a:t>
            </a:r>
            <a:endParaRPr lang="en-US" altLang="en-US"/>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1250" name="Rectangle 2">
            <a:extLst>
              <a:ext uri="{FF2B5EF4-FFF2-40B4-BE49-F238E27FC236}">
                <a16:creationId xmlns:a16="http://schemas.microsoft.com/office/drawing/2014/main" id="{D2D18AB9-AD56-BA7A-F3F5-0A1DDFF5FDD5}"/>
              </a:ext>
            </a:extLst>
          </p:cNvPr>
          <p:cNvSpPr>
            <a:spLocks noGrp="1" noRot="1" noChangeAspect="1" noChangeArrowheads="1" noTextEdit="1"/>
          </p:cNvSpPr>
          <p:nvPr>
            <p:ph type="sldImg"/>
          </p:nvPr>
        </p:nvSpPr>
        <p:spPr>
          <a:ln/>
        </p:spPr>
      </p:sp>
      <p:sp>
        <p:nvSpPr>
          <p:cNvPr id="181251" name="Rectangle 3">
            <a:extLst>
              <a:ext uri="{FF2B5EF4-FFF2-40B4-BE49-F238E27FC236}">
                <a16:creationId xmlns:a16="http://schemas.microsoft.com/office/drawing/2014/main" id="{BBAE18CF-E5FE-371F-209C-87FFD3F4F86E}"/>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p>
        </p:txBody>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3298" name="Rectangle 2">
            <a:extLst>
              <a:ext uri="{FF2B5EF4-FFF2-40B4-BE49-F238E27FC236}">
                <a16:creationId xmlns:a16="http://schemas.microsoft.com/office/drawing/2014/main" id="{129B8A66-C546-F5F2-40E8-78E0A29F62B8}"/>
              </a:ext>
            </a:extLst>
          </p:cNvPr>
          <p:cNvSpPr>
            <a:spLocks noGrp="1" noRot="1" noChangeAspect="1" noChangeArrowheads="1" noTextEdit="1"/>
          </p:cNvSpPr>
          <p:nvPr>
            <p:ph type="sldImg"/>
          </p:nvPr>
        </p:nvSpPr>
        <p:spPr>
          <a:ln/>
        </p:spPr>
      </p:sp>
      <p:sp>
        <p:nvSpPr>
          <p:cNvPr id="183299" name="Rectangle 3">
            <a:extLst>
              <a:ext uri="{FF2B5EF4-FFF2-40B4-BE49-F238E27FC236}">
                <a16:creationId xmlns:a16="http://schemas.microsoft.com/office/drawing/2014/main" id="{12D7A542-8C03-779D-D05C-64EBF6623672}"/>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GB" altLang="en-US"/>
              <a:t>The definitions come from BSIs definitions of Major and Minor (adapted) – delegates should understand that they can use these or their own, but they should be classified (in their own procedures) to ensure they focus on the right level of NC and that they can demonstrate why they have identified as Major or Minor to the auditee/management</a:t>
            </a:r>
          </a:p>
          <a:p>
            <a:endParaRPr lang="en-GB" altLang="en-US"/>
          </a:p>
          <a:p>
            <a:r>
              <a:rPr lang="en-GB" altLang="en-US" b="1"/>
              <a:t>At this point, delegates are to prepare one (or two) nonconformities from the previous exercise and classify them according to risk.  </a:t>
            </a:r>
            <a:r>
              <a:rPr lang="en-GB" altLang="en-US"/>
              <a:t>If none were identified, tutor to identify one for them.  </a:t>
            </a:r>
          </a:p>
          <a:p>
            <a:endParaRPr lang="en-GB" altLang="en-US"/>
          </a:p>
          <a:p>
            <a:r>
              <a:rPr lang="en-GB" altLang="en-US"/>
              <a:t>Ensure delegates understand that NCs should be:</a:t>
            </a:r>
          </a:p>
          <a:p>
            <a:endParaRPr lang="en-GB" altLang="en-US"/>
          </a:p>
          <a:p>
            <a:r>
              <a:rPr lang="en-GB" altLang="en-US" b="1"/>
              <a:t>F</a:t>
            </a:r>
            <a:r>
              <a:rPr lang="en-GB" altLang="en-US"/>
              <a:t>oolproof – easy to understand</a:t>
            </a:r>
          </a:p>
          <a:p>
            <a:r>
              <a:rPr lang="en-GB" altLang="en-US" b="1"/>
              <a:t>A</a:t>
            </a:r>
            <a:r>
              <a:rPr lang="en-GB" altLang="en-US"/>
              <a:t>ccurate – no interpreted information, only the facts</a:t>
            </a:r>
          </a:p>
          <a:p>
            <a:r>
              <a:rPr lang="en-GB" altLang="en-US" b="1"/>
              <a:t>C</a:t>
            </a:r>
            <a:r>
              <a:rPr lang="en-GB" altLang="en-US"/>
              <a:t>omplete – include all of the identifiers, where, when, what etc</a:t>
            </a:r>
          </a:p>
          <a:p>
            <a:r>
              <a:rPr lang="en-GB" altLang="en-US" b="1"/>
              <a:t>T</a:t>
            </a:r>
            <a:r>
              <a:rPr lang="en-GB" altLang="en-US"/>
              <a:t>rue – a factual representation of the audit finding</a:t>
            </a:r>
            <a:endParaRPr lang="en-US" altLang="en-US"/>
          </a:p>
        </p:txBody>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5346" name="Slide Image Placeholder 1">
            <a:extLst>
              <a:ext uri="{FF2B5EF4-FFF2-40B4-BE49-F238E27FC236}">
                <a16:creationId xmlns:a16="http://schemas.microsoft.com/office/drawing/2014/main" id="{51AEB46A-7C52-1CB2-43AB-80F299DBF88A}"/>
              </a:ext>
            </a:extLst>
          </p:cNvPr>
          <p:cNvSpPr>
            <a:spLocks noGrp="1" noRot="1" noChangeAspect="1" noChangeArrowheads="1" noTextEdit="1"/>
          </p:cNvSpPr>
          <p:nvPr>
            <p:ph type="sldImg"/>
          </p:nvPr>
        </p:nvSpPr>
        <p:spPr>
          <a:ln/>
        </p:spPr>
      </p:sp>
      <p:sp>
        <p:nvSpPr>
          <p:cNvPr id="185347" name="Notes Placeholder 2">
            <a:extLst>
              <a:ext uri="{FF2B5EF4-FFF2-40B4-BE49-F238E27FC236}">
                <a16:creationId xmlns:a16="http://schemas.microsoft.com/office/drawing/2014/main" id="{64819858-EC2B-276D-3349-17B5E8B0A22D}"/>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IN" altLang="en-US"/>
          </a:p>
        </p:txBody>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7394" name="Rectangle 2">
            <a:extLst>
              <a:ext uri="{FF2B5EF4-FFF2-40B4-BE49-F238E27FC236}">
                <a16:creationId xmlns:a16="http://schemas.microsoft.com/office/drawing/2014/main" id="{4C345093-6F72-DA86-FE45-A5FAD8DBC15F}"/>
              </a:ext>
            </a:extLst>
          </p:cNvPr>
          <p:cNvSpPr>
            <a:spLocks noGrp="1" noRot="1" noChangeAspect="1" noChangeArrowheads="1" noTextEdit="1"/>
          </p:cNvSpPr>
          <p:nvPr>
            <p:ph type="sldImg"/>
          </p:nvPr>
        </p:nvSpPr>
        <p:spPr>
          <a:ln/>
        </p:spPr>
      </p:sp>
      <p:sp>
        <p:nvSpPr>
          <p:cNvPr id="187395" name="Rectangle 3">
            <a:extLst>
              <a:ext uri="{FF2B5EF4-FFF2-40B4-BE49-F238E27FC236}">
                <a16:creationId xmlns:a16="http://schemas.microsoft.com/office/drawing/2014/main" id="{58CECB34-A9B6-ED88-050C-68BDB1CD4C9A}"/>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GB" altLang="en-US"/>
              <a:t>As with the opening meeting, discuss with delegates the key points for an closing meeting (both formal and informal) and discuss the audience for both types.  Also ensure delegate understanding that they should do a ‘mini-closing-meeting’ with all auditees before leaving them.</a:t>
            </a:r>
            <a:endParaRPr lang="en-US" altLang="en-US"/>
          </a:p>
        </p:txBody>
      </p:sp>
    </p:spTree>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9442" name="Rectangle 2">
            <a:extLst>
              <a:ext uri="{FF2B5EF4-FFF2-40B4-BE49-F238E27FC236}">
                <a16:creationId xmlns:a16="http://schemas.microsoft.com/office/drawing/2014/main" id="{43F80300-26AC-4E47-A4BE-46F05C362104}"/>
              </a:ext>
            </a:extLst>
          </p:cNvPr>
          <p:cNvSpPr>
            <a:spLocks noGrp="1" noRot="1" noChangeAspect="1" noChangeArrowheads="1" noTextEdit="1"/>
          </p:cNvSpPr>
          <p:nvPr>
            <p:ph type="sldImg"/>
          </p:nvPr>
        </p:nvSpPr>
        <p:spPr>
          <a:ln/>
        </p:spPr>
      </p:sp>
      <p:sp>
        <p:nvSpPr>
          <p:cNvPr id="189443" name="Rectangle 3">
            <a:extLst>
              <a:ext uri="{FF2B5EF4-FFF2-40B4-BE49-F238E27FC236}">
                <a16:creationId xmlns:a16="http://schemas.microsoft.com/office/drawing/2014/main" id="{27D9A8E1-CEB1-EEE8-F0C7-E42865314B7E}"/>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GB" altLang="en-US"/>
              <a:t>Ensure delegates understand that actions are NOT THIER RESPONSIBILITY but the responsibility of others (management of area, process owner), they can however help with defining actions </a:t>
            </a:r>
          </a:p>
          <a:p>
            <a:endParaRPr lang="en-GB" altLang="en-US"/>
          </a:p>
          <a:p>
            <a:r>
              <a:rPr lang="en-GB" altLang="en-US" b="1"/>
              <a:t>An example of an audit report is included in the delegate folder</a:t>
            </a:r>
            <a:r>
              <a:rPr lang="en-GB" altLang="en-US"/>
              <a:t>.  Review this and answer any questions they may have.  Ask delegate to review their own reports (if they are already auditing in their organisations) to see any comparisons/omissions. </a:t>
            </a:r>
            <a:endParaRPr lang="en-US" altLang="en-US"/>
          </a:p>
        </p:txBody>
      </p:sp>
    </p:spTree>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1490" name="Rectangle 2">
            <a:extLst>
              <a:ext uri="{FF2B5EF4-FFF2-40B4-BE49-F238E27FC236}">
                <a16:creationId xmlns:a16="http://schemas.microsoft.com/office/drawing/2014/main" id="{7F161FC1-7CF0-EEDA-8776-8ACDCFE33C98}"/>
              </a:ext>
            </a:extLst>
          </p:cNvPr>
          <p:cNvSpPr>
            <a:spLocks noGrp="1" noRot="1" noChangeAspect="1" noChangeArrowheads="1" noTextEdit="1"/>
          </p:cNvSpPr>
          <p:nvPr>
            <p:ph type="sldImg"/>
          </p:nvPr>
        </p:nvSpPr>
        <p:spPr>
          <a:ln/>
        </p:spPr>
      </p:sp>
      <p:sp>
        <p:nvSpPr>
          <p:cNvPr id="191491" name="Rectangle 3">
            <a:extLst>
              <a:ext uri="{FF2B5EF4-FFF2-40B4-BE49-F238E27FC236}">
                <a16:creationId xmlns:a16="http://schemas.microsoft.com/office/drawing/2014/main" id="{FA1C24A8-902E-A63B-DA38-18B570907F8F}"/>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buFontTx/>
              <a:buChar char="•"/>
            </a:pPr>
            <a:r>
              <a:rPr lang="en-GB" altLang="en-US"/>
              <a:t>Actions should be assigned to a responsible person – the manager of the department, the process owner etc</a:t>
            </a:r>
          </a:p>
          <a:p>
            <a:pPr eaLnBrk="1" hangingPunct="1">
              <a:buFontTx/>
              <a:buChar char="•"/>
            </a:pPr>
            <a:r>
              <a:rPr lang="en-GB" altLang="en-US"/>
              <a:t>Timely and effective action is needed for all nonconformities raised during an audit, timescales need to be determined and agreed with al parties</a:t>
            </a:r>
          </a:p>
          <a:p>
            <a:pPr eaLnBrk="1" hangingPunct="1">
              <a:buFontTx/>
              <a:buChar char="•"/>
            </a:pPr>
            <a:r>
              <a:rPr lang="en-GB" altLang="en-US"/>
              <a:t>Proposed actions should investigate the root cause of the problem to prevent recurrence, the 5 whys</a:t>
            </a:r>
          </a:p>
          <a:p>
            <a:pPr eaLnBrk="1" hangingPunct="1">
              <a:buFontTx/>
              <a:buChar char="•"/>
            </a:pPr>
            <a:r>
              <a:rPr lang="en-GB" altLang="en-US"/>
              <a:t>Action should be evaluated to ensure it is effective and complete to prevent recurrence, re-audited to ensure effectiveness.</a:t>
            </a:r>
            <a:endParaRPr lang="en-US" altLang="en-US"/>
          </a:p>
          <a:p>
            <a:pPr eaLnBrk="1" hangingPunct="1"/>
            <a:endParaRPr lang="en-US" altLang="en-US"/>
          </a:p>
        </p:txBody>
      </p:sp>
    </p:spTree>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5586" name="Rectangle 2">
            <a:extLst>
              <a:ext uri="{FF2B5EF4-FFF2-40B4-BE49-F238E27FC236}">
                <a16:creationId xmlns:a16="http://schemas.microsoft.com/office/drawing/2014/main" id="{EB214804-B61F-074F-196F-2E53271546CE}"/>
              </a:ext>
            </a:extLst>
          </p:cNvPr>
          <p:cNvSpPr>
            <a:spLocks noGrp="1" noRot="1" noChangeAspect="1" noChangeArrowheads="1" noTextEdit="1"/>
          </p:cNvSpPr>
          <p:nvPr>
            <p:ph type="sldImg"/>
          </p:nvPr>
        </p:nvSpPr>
        <p:spPr>
          <a:ln/>
        </p:spPr>
      </p:sp>
      <p:sp>
        <p:nvSpPr>
          <p:cNvPr id="195587" name="Rectangle 3">
            <a:extLst>
              <a:ext uri="{FF2B5EF4-FFF2-40B4-BE49-F238E27FC236}">
                <a16:creationId xmlns:a16="http://schemas.microsoft.com/office/drawing/2014/main" id="{A6C92DD8-74C9-7671-733F-1962B1E764E2}"/>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p>
        </p:txBody>
      </p:sp>
    </p:spTree>
  </p:cSld>
  <p:clrMapOvr>
    <a:masterClrMapping/>
  </p:clrMapOvr>
</p:notes>
</file>

<file path=ppt/slideLayouts/_rels/slideLayout1.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png"/><Relationship Id="rId1" Type="http://schemas.openxmlformats.org/officeDocument/2006/relationships/slideMaster" Target="../slideMasters/slideMaster1.xml"/><Relationship Id="rId4" Type="http://schemas.openxmlformats.org/officeDocument/2006/relationships/image" Target="../media/image1.jp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2" name="Rectangle 36">
            <a:extLst>
              <a:ext uri="{FF2B5EF4-FFF2-40B4-BE49-F238E27FC236}">
                <a16:creationId xmlns:a16="http://schemas.microsoft.com/office/drawing/2014/main" id="{BE716519-D9A2-A559-71CA-D90E8EF914A4}"/>
              </a:ext>
            </a:extLst>
          </p:cNvPr>
          <p:cNvSpPr>
            <a:spLocks noChangeArrowheads="1"/>
          </p:cNvSpPr>
          <p:nvPr/>
        </p:nvSpPr>
        <p:spPr bwMode="auto">
          <a:xfrm>
            <a:off x="1588" y="-9525"/>
            <a:ext cx="9144000" cy="3417888"/>
          </a:xfrm>
          <a:prstGeom prst="rect">
            <a:avLst/>
          </a:prstGeom>
          <a:noFill/>
          <a:ln>
            <a:noFill/>
          </a:ln>
        </p:spPr>
        <p:txBody>
          <a:bodyPr wrap="none" anchor="ctr">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lnSpc>
                <a:spcPct val="80000"/>
              </a:lnSpc>
              <a:spcBef>
                <a:spcPct val="0"/>
              </a:spcBef>
              <a:spcAft>
                <a:spcPct val="0"/>
              </a:spcAft>
              <a:defRPr>
                <a:solidFill>
                  <a:schemeClr val="tx1"/>
                </a:solidFill>
                <a:latin typeface="Arial" panose="020B0604020202020204" pitchFamily="34" charset="0"/>
              </a:defRPr>
            </a:lvl6pPr>
            <a:lvl7pPr marL="2971800" indent="-228600" eaLnBrk="0" fontAlgn="base" hangingPunct="0">
              <a:lnSpc>
                <a:spcPct val="80000"/>
              </a:lnSpc>
              <a:spcBef>
                <a:spcPct val="0"/>
              </a:spcBef>
              <a:spcAft>
                <a:spcPct val="0"/>
              </a:spcAft>
              <a:defRPr>
                <a:solidFill>
                  <a:schemeClr val="tx1"/>
                </a:solidFill>
                <a:latin typeface="Arial" panose="020B0604020202020204" pitchFamily="34" charset="0"/>
              </a:defRPr>
            </a:lvl7pPr>
            <a:lvl8pPr marL="3429000" indent="-228600" eaLnBrk="0" fontAlgn="base" hangingPunct="0">
              <a:lnSpc>
                <a:spcPct val="80000"/>
              </a:lnSpc>
              <a:spcBef>
                <a:spcPct val="0"/>
              </a:spcBef>
              <a:spcAft>
                <a:spcPct val="0"/>
              </a:spcAft>
              <a:defRPr>
                <a:solidFill>
                  <a:schemeClr val="tx1"/>
                </a:solidFill>
                <a:latin typeface="Arial" panose="020B0604020202020204" pitchFamily="34" charset="0"/>
              </a:defRPr>
            </a:lvl8pPr>
            <a:lvl9pPr marL="3886200" indent="-228600" eaLnBrk="0" fontAlgn="base" hangingPunct="0">
              <a:lnSpc>
                <a:spcPct val="80000"/>
              </a:lnSpc>
              <a:spcBef>
                <a:spcPct val="0"/>
              </a:spcBef>
              <a:spcAft>
                <a:spcPct val="0"/>
              </a:spcAft>
              <a:defRPr>
                <a:solidFill>
                  <a:schemeClr val="tx1"/>
                </a:solidFill>
                <a:latin typeface="Arial" panose="020B0604020202020204" pitchFamily="34" charset="0"/>
              </a:defRPr>
            </a:lvl9pPr>
          </a:lstStyle>
          <a:p>
            <a:pPr eaLnBrk="1" hangingPunct="1">
              <a:lnSpc>
                <a:spcPct val="80000"/>
              </a:lnSpc>
              <a:defRPr/>
            </a:pPr>
            <a:endParaRPr lang="en-IN" altLang="en-US"/>
          </a:p>
        </p:txBody>
      </p:sp>
      <p:sp>
        <p:nvSpPr>
          <p:cNvPr id="3" name="Rectangle 37">
            <a:extLst>
              <a:ext uri="{FF2B5EF4-FFF2-40B4-BE49-F238E27FC236}">
                <a16:creationId xmlns:a16="http://schemas.microsoft.com/office/drawing/2014/main" id="{3471D379-99E7-1CB9-CD27-95DC0F28156F}"/>
              </a:ext>
            </a:extLst>
          </p:cNvPr>
          <p:cNvSpPr>
            <a:spLocks noChangeArrowheads="1"/>
          </p:cNvSpPr>
          <p:nvPr/>
        </p:nvSpPr>
        <p:spPr bwMode="auto">
          <a:xfrm rot="10800000">
            <a:off x="-9525" y="6734176"/>
            <a:ext cx="9144000" cy="122237"/>
          </a:xfrm>
          <a:prstGeom prst="rect">
            <a:avLst/>
          </a:prstGeom>
          <a:solidFill>
            <a:schemeClr val="bg2">
              <a:lumMod val="75000"/>
            </a:schemeClr>
          </a:solidFill>
          <a:ln>
            <a:noFill/>
          </a:ln>
        </p:spPr>
        <p:txBody>
          <a:bodyPr wrap="none" anchor="ct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lnSpc>
                <a:spcPct val="80000"/>
              </a:lnSpc>
              <a:spcBef>
                <a:spcPct val="0"/>
              </a:spcBef>
              <a:spcAft>
                <a:spcPct val="0"/>
              </a:spcAft>
              <a:defRPr>
                <a:solidFill>
                  <a:schemeClr val="tx1"/>
                </a:solidFill>
                <a:latin typeface="Arial" panose="020B0604020202020204" pitchFamily="34" charset="0"/>
              </a:defRPr>
            </a:lvl6pPr>
            <a:lvl7pPr marL="2971800" indent="-228600" eaLnBrk="0" fontAlgn="base" hangingPunct="0">
              <a:lnSpc>
                <a:spcPct val="80000"/>
              </a:lnSpc>
              <a:spcBef>
                <a:spcPct val="0"/>
              </a:spcBef>
              <a:spcAft>
                <a:spcPct val="0"/>
              </a:spcAft>
              <a:defRPr>
                <a:solidFill>
                  <a:schemeClr val="tx1"/>
                </a:solidFill>
                <a:latin typeface="Arial" panose="020B0604020202020204" pitchFamily="34" charset="0"/>
              </a:defRPr>
            </a:lvl7pPr>
            <a:lvl8pPr marL="3429000" indent="-228600" eaLnBrk="0" fontAlgn="base" hangingPunct="0">
              <a:lnSpc>
                <a:spcPct val="80000"/>
              </a:lnSpc>
              <a:spcBef>
                <a:spcPct val="0"/>
              </a:spcBef>
              <a:spcAft>
                <a:spcPct val="0"/>
              </a:spcAft>
              <a:defRPr>
                <a:solidFill>
                  <a:schemeClr val="tx1"/>
                </a:solidFill>
                <a:latin typeface="Arial" panose="020B0604020202020204" pitchFamily="34" charset="0"/>
              </a:defRPr>
            </a:lvl8pPr>
            <a:lvl9pPr marL="3886200" indent="-228600" eaLnBrk="0" fontAlgn="base" hangingPunct="0">
              <a:lnSpc>
                <a:spcPct val="80000"/>
              </a:lnSpc>
              <a:spcBef>
                <a:spcPct val="0"/>
              </a:spcBef>
              <a:spcAft>
                <a:spcPct val="0"/>
              </a:spcAft>
              <a:defRPr>
                <a:solidFill>
                  <a:schemeClr val="tx1"/>
                </a:solidFill>
                <a:latin typeface="Arial" panose="020B0604020202020204" pitchFamily="34" charset="0"/>
              </a:defRPr>
            </a:lvl9pPr>
          </a:lstStyle>
          <a:p>
            <a:pPr eaLnBrk="1" hangingPunct="1">
              <a:lnSpc>
                <a:spcPct val="80000"/>
              </a:lnSpc>
              <a:defRPr/>
            </a:pPr>
            <a:endParaRPr lang="en-IN" altLang="en-US"/>
          </a:p>
        </p:txBody>
      </p:sp>
      <p:pic>
        <p:nvPicPr>
          <p:cNvPr id="4" name="Picture 38" descr="Yellow-Stripe">
            <a:extLst>
              <a:ext uri="{FF2B5EF4-FFF2-40B4-BE49-F238E27FC236}">
                <a16:creationId xmlns:a16="http://schemas.microsoft.com/office/drawing/2014/main" id="{992BF253-CF30-B6DB-3194-338DEFAB04BE}"/>
              </a:ext>
            </a:extLst>
          </p:cNvPr>
          <p:cNvPicPr>
            <a:picLocks noChangeAspect="1" noChangeArrowheads="1"/>
          </p:cNvPicPr>
          <p:nvPr/>
        </p:nvPicPr>
        <p:blipFill>
          <a:blip r:embed="rId2">
            <a:duotone>
              <a:prstClr val="black"/>
              <a:schemeClr val="tx2">
                <a:lumMod val="60000"/>
                <a:lumOff val="40000"/>
                <a:tint val="45000"/>
                <a:satMod val="400000"/>
              </a:schemeClr>
            </a:duotone>
            <a:extLst>
              <a:ext uri="{BEBA8EAE-BF5A-486C-A8C5-ECC9F3942E4B}">
                <a14:imgProps xmlns:a14="http://schemas.microsoft.com/office/drawing/2010/main">
                  <a14:imgLayer r:embed="rId3">
                    <a14:imgEffect>
                      <a14:saturation sat="224000"/>
                    </a14:imgEffect>
                  </a14:imgLayer>
                </a14:imgProps>
              </a:ext>
              <a:ext uri="{28A0092B-C50C-407E-A947-70E740481C1C}">
                <a14:useLocalDpi xmlns:a14="http://schemas.microsoft.com/office/drawing/2010/main" val="0"/>
              </a:ext>
            </a:extLst>
          </a:blip>
          <a:srcRect/>
          <a:stretch>
            <a:fillRect/>
          </a:stretch>
        </p:blipFill>
        <p:spPr bwMode="auto">
          <a:xfrm rot="10800000">
            <a:off x="-7937" y="6583363"/>
            <a:ext cx="9144000" cy="85725"/>
          </a:xfrm>
          <a:prstGeom prst="rect">
            <a:avLst/>
          </a:prstGeom>
          <a:solidFill>
            <a:schemeClr val="bg2">
              <a:lumMod val="50000"/>
            </a:schemeClr>
          </a:solidFill>
          <a:ln w="9525">
            <a:solidFill>
              <a:srgbClr val="008000"/>
            </a:solidFill>
            <a:miter lim="800000"/>
            <a:headEnd/>
            <a:tailEnd/>
          </a:ln>
        </p:spPr>
      </p:pic>
      <p:sp>
        <p:nvSpPr>
          <p:cNvPr id="5" name="Rectangle 68">
            <a:extLst>
              <a:ext uri="{FF2B5EF4-FFF2-40B4-BE49-F238E27FC236}">
                <a16:creationId xmlns:a16="http://schemas.microsoft.com/office/drawing/2014/main" id="{F27CC7DF-DDE5-8033-DBDA-21932E8ECEE8}"/>
              </a:ext>
            </a:extLst>
          </p:cNvPr>
          <p:cNvSpPr>
            <a:spLocks noChangeArrowheads="1"/>
          </p:cNvSpPr>
          <p:nvPr userDrawn="1"/>
        </p:nvSpPr>
        <p:spPr bwMode="auto">
          <a:xfrm>
            <a:off x="7402513" y="6165850"/>
            <a:ext cx="1204912" cy="495300"/>
          </a:xfrm>
          <a:prstGeom prst="rect">
            <a:avLst/>
          </a:prstGeom>
          <a:noFill/>
          <a:ln>
            <a:noFill/>
          </a:ln>
        </p:spPr>
        <p:txBody>
          <a:bodyPr wrap="none" lIns="36000" tIns="0" rIns="36000" bIns="0" anchor="ctr">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lnSpc>
                <a:spcPct val="80000"/>
              </a:lnSpc>
              <a:spcBef>
                <a:spcPct val="0"/>
              </a:spcBef>
              <a:spcAft>
                <a:spcPct val="0"/>
              </a:spcAft>
              <a:defRPr>
                <a:solidFill>
                  <a:schemeClr val="tx1"/>
                </a:solidFill>
                <a:latin typeface="Arial" panose="020B0604020202020204" pitchFamily="34" charset="0"/>
              </a:defRPr>
            </a:lvl6pPr>
            <a:lvl7pPr marL="2971800" indent="-228600" eaLnBrk="0" fontAlgn="base" hangingPunct="0">
              <a:lnSpc>
                <a:spcPct val="80000"/>
              </a:lnSpc>
              <a:spcBef>
                <a:spcPct val="0"/>
              </a:spcBef>
              <a:spcAft>
                <a:spcPct val="0"/>
              </a:spcAft>
              <a:defRPr>
                <a:solidFill>
                  <a:schemeClr val="tx1"/>
                </a:solidFill>
                <a:latin typeface="Arial" panose="020B0604020202020204" pitchFamily="34" charset="0"/>
              </a:defRPr>
            </a:lvl7pPr>
            <a:lvl8pPr marL="3429000" indent="-228600" eaLnBrk="0" fontAlgn="base" hangingPunct="0">
              <a:lnSpc>
                <a:spcPct val="80000"/>
              </a:lnSpc>
              <a:spcBef>
                <a:spcPct val="0"/>
              </a:spcBef>
              <a:spcAft>
                <a:spcPct val="0"/>
              </a:spcAft>
              <a:defRPr>
                <a:solidFill>
                  <a:schemeClr val="tx1"/>
                </a:solidFill>
                <a:latin typeface="Arial" panose="020B0604020202020204" pitchFamily="34" charset="0"/>
              </a:defRPr>
            </a:lvl8pPr>
            <a:lvl9pPr marL="3886200" indent="-228600" eaLnBrk="0" fontAlgn="base" hangingPunct="0">
              <a:lnSpc>
                <a:spcPct val="80000"/>
              </a:lnSpc>
              <a:spcBef>
                <a:spcPct val="0"/>
              </a:spcBef>
              <a:spcAft>
                <a:spcPct val="0"/>
              </a:spcAft>
              <a:defRPr>
                <a:solidFill>
                  <a:schemeClr val="tx1"/>
                </a:solidFill>
                <a:latin typeface="Arial" panose="020B0604020202020204" pitchFamily="34" charset="0"/>
              </a:defRPr>
            </a:lvl9pPr>
          </a:lstStyle>
          <a:p>
            <a:pPr eaLnBrk="1" hangingPunct="1">
              <a:lnSpc>
                <a:spcPct val="80000"/>
              </a:lnSpc>
              <a:defRPr/>
            </a:pPr>
            <a:endParaRPr lang="en-IN" altLang="en-US"/>
          </a:p>
        </p:txBody>
      </p:sp>
      <p:grpSp>
        <p:nvGrpSpPr>
          <p:cNvPr id="6" name="Group 72">
            <a:extLst>
              <a:ext uri="{FF2B5EF4-FFF2-40B4-BE49-F238E27FC236}">
                <a16:creationId xmlns:a16="http://schemas.microsoft.com/office/drawing/2014/main" id="{CB82A089-4F0D-B8C2-BB8D-52DA732475D5}"/>
              </a:ext>
            </a:extLst>
          </p:cNvPr>
          <p:cNvGrpSpPr>
            <a:grpSpLocks/>
          </p:cNvGrpSpPr>
          <p:nvPr userDrawn="1"/>
        </p:nvGrpSpPr>
        <p:grpSpPr bwMode="auto">
          <a:xfrm>
            <a:off x="-19050" y="3400425"/>
            <a:ext cx="9153524" cy="85725"/>
            <a:chOff x="1" y="4204"/>
            <a:chExt cx="5067" cy="16444523"/>
          </a:xfrm>
        </p:grpSpPr>
        <p:sp>
          <p:nvSpPr>
            <p:cNvPr id="7" name="Line 32">
              <a:extLst>
                <a:ext uri="{FF2B5EF4-FFF2-40B4-BE49-F238E27FC236}">
                  <a16:creationId xmlns:a16="http://schemas.microsoft.com/office/drawing/2014/main" id="{6D9E74DF-DC41-1234-F8B8-E747567F0631}"/>
                </a:ext>
              </a:extLst>
            </p:cNvPr>
            <p:cNvSpPr>
              <a:spLocks noChangeShapeType="1"/>
            </p:cNvSpPr>
            <p:nvPr/>
          </p:nvSpPr>
          <p:spPr bwMode="auto">
            <a:xfrm flipH="1">
              <a:off x="9" y="16448727"/>
              <a:ext cx="5059" cy="0"/>
            </a:xfrm>
            <a:prstGeom prst="line">
              <a:avLst/>
            </a:prstGeom>
            <a:noFill/>
            <a:ln w="57150">
              <a:solidFill>
                <a:schemeClr val="accent1"/>
              </a:solidFill>
              <a:round/>
              <a:headEnd/>
              <a:tailEnd/>
            </a:ln>
            <a:extLst>
              <a:ext uri="{909E8E84-426E-40DD-AFC4-6F175D3DCCD1}">
                <a14:hiddenFill xmlns:a14="http://schemas.microsoft.com/office/drawing/2010/main">
                  <a:noFill/>
                </a14:hiddenFill>
              </a:ext>
            </a:extLst>
          </p:spPr>
          <p:txBody>
            <a:bodyPr wrap="none" anchor="ctr"/>
            <a:lstStyle/>
            <a:p>
              <a:endParaRPr lang="en-IN"/>
            </a:p>
          </p:txBody>
        </p:sp>
        <p:sp>
          <p:nvSpPr>
            <p:cNvPr id="8" name="Line 71">
              <a:extLst>
                <a:ext uri="{FF2B5EF4-FFF2-40B4-BE49-F238E27FC236}">
                  <a16:creationId xmlns:a16="http://schemas.microsoft.com/office/drawing/2014/main" id="{0E7FBE9A-E277-070D-8E0D-4DA49B69E23B}"/>
                </a:ext>
              </a:extLst>
            </p:cNvPr>
            <p:cNvSpPr>
              <a:spLocks noChangeShapeType="1"/>
            </p:cNvSpPr>
            <p:nvPr userDrawn="1"/>
          </p:nvSpPr>
          <p:spPr bwMode="auto">
            <a:xfrm flipH="1">
              <a:off x="1" y="4204"/>
              <a:ext cx="5059" cy="0"/>
            </a:xfrm>
            <a:prstGeom prst="line">
              <a:avLst/>
            </a:prstGeom>
            <a:noFill/>
            <a:ln w="57150">
              <a:solidFill>
                <a:schemeClr val="accent1"/>
              </a:solidFill>
              <a:round/>
              <a:headEnd/>
              <a:tailEnd/>
            </a:ln>
            <a:extLst>
              <a:ext uri="{909E8E84-426E-40DD-AFC4-6F175D3DCCD1}">
                <a14:hiddenFill xmlns:a14="http://schemas.microsoft.com/office/drawing/2010/main">
                  <a:noFill/>
                </a14:hiddenFill>
              </a:ext>
            </a:extLst>
          </p:spPr>
          <p:txBody>
            <a:bodyPr wrap="none" anchor="ctr"/>
            <a:lstStyle/>
            <a:p>
              <a:endParaRPr lang="en-IN"/>
            </a:p>
          </p:txBody>
        </p:sp>
      </p:grpSp>
      <p:sp>
        <p:nvSpPr>
          <p:cNvPr id="9" name="Text Box 73">
            <a:extLst>
              <a:ext uri="{FF2B5EF4-FFF2-40B4-BE49-F238E27FC236}">
                <a16:creationId xmlns:a16="http://schemas.microsoft.com/office/drawing/2014/main" id="{DBA55C65-4DCB-DF10-A4D7-6505D1437F84}"/>
              </a:ext>
            </a:extLst>
          </p:cNvPr>
          <p:cNvSpPr txBox="1">
            <a:spLocks noChangeArrowheads="1"/>
          </p:cNvSpPr>
          <p:nvPr userDrawn="1"/>
        </p:nvSpPr>
        <p:spPr bwMode="auto">
          <a:xfrm>
            <a:off x="6759575" y="6502400"/>
            <a:ext cx="642938" cy="219075"/>
          </a:xfrm>
          <a:prstGeom prst="rect">
            <a:avLst/>
          </a:prstGeom>
          <a:noFill/>
          <a:ln>
            <a:noFill/>
          </a:ln>
        </p:spPr>
        <p:txBody>
          <a:bodyPr lIns="36000" tIns="0" rIns="36000" bIns="0">
            <a:spAutoFit/>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lnSpc>
                <a:spcPct val="80000"/>
              </a:lnSpc>
              <a:spcBef>
                <a:spcPct val="0"/>
              </a:spcBef>
              <a:spcAft>
                <a:spcPct val="0"/>
              </a:spcAft>
              <a:defRPr>
                <a:solidFill>
                  <a:schemeClr val="tx1"/>
                </a:solidFill>
                <a:latin typeface="Arial" pitchFamily="34" charset="0"/>
              </a:defRPr>
            </a:lvl6pPr>
            <a:lvl7pPr marL="2971800" indent="-228600" eaLnBrk="0" fontAlgn="base" hangingPunct="0">
              <a:lnSpc>
                <a:spcPct val="80000"/>
              </a:lnSpc>
              <a:spcBef>
                <a:spcPct val="0"/>
              </a:spcBef>
              <a:spcAft>
                <a:spcPct val="0"/>
              </a:spcAft>
              <a:defRPr>
                <a:solidFill>
                  <a:schemeClr val="tx1"/>
                </a:solidFill>
                <a:latin typeface="Arial" pitchFamily="34" charset="0"/>
              </a:defRPr>
            </a:lvl7pPr>
            <a:lvl8pPr marL="3429000" indent="-228600" eaLnBrk="0" fontAlgn="base" hangingPunct="0">
              <a:lnSpc>
                <a:spcPct val="80000"/>
              </a:lnSpc>
              <a:spcBef>
                <a:spcPct val="0"/>
              </a:spcBef>
              <a:spcAft>
                <a:spcPct val="0"/>
              </a:spcAft>
              <a:defRPr>
                <a:solidFill>
                  <a:schemeClr val="tx1"/>
                </a:solidFill>
                <a:latin typeface="Arial" pitchFamily="34" charset="0"/>
              </a:defRPr>
            </a:lvl8pPr>
            <a:lvl9pPr marL="3886200" indent="-228600" eaLnBrk="0" fontAlgn="base" hangingPunct="0">
              <a:lnSpc>
                <a:spcPct val="80000"/>
              </a:lnSpc>
              <a:spcBef>
                <a:spcPct val="0"/>
              </a:spcBef>
              <a:spcAft>
                <a:spcPct val="0"/>
              </a:spcAft>
              <a:defRPr>
                <a:solidFill>
                  <a:schemeClr val="tx1"/>
                </a:solidFill>
                <a:latin typeface="Arial" pitchFamily="34" charset="0"/>
              </a:defRPr>
            </a:lvl9pPr>
          </a:lstStyle>
          <a:p>
            <a:pPr eaLnBrk="1" hangingPunct="1">
              <a:lnSpc>
                <a:spcPct val="80000"/>
              </a:lnSpc>
              <a:spcBef>
                <a:spcPct val="50000"/>
              </a:spcBef>
              <a:defRPr/>
            </a:pPr>
            <a:endParaRPr lang="en-IN"/>
          </a:p>
        </p:txBody>
      </p:sp>
      <p:sp>
        <p:nvSpPr>
          <p:cNvPr id="98323" name="Rectangle 19"/>
          <p:cNvSpPr>
            <a:spLocks noGrp="1" noChangeArrowheads="1"/>
          </p:cNvSpPr>
          <p:nvPr userDrawn="1">
            <p:ph type="ctrTitle"/>
          </p:nvPr>
        </p:nvSpPr>
        <p:spPr>
          <a:xfrm>
            <a:off x="612775" y="1193800"/>
            <a:ext cx="7445375" cy="1079500"/>
          </a:xfrm>
        </p:spPr>
        <p:txBody>
          <a:bodyPr/>
          <a:lstStyle>
            <a:lvl1pPr>
              <a:lnSpc>
                <a:spcPct val="80000"/>
              </a:lnSpc>
              <a:defRPr sz="4000">
                <a:solidFill>
                  <a:schemeClr val="tx2"/>
                </a:solidFill>
              </a:defRPr>
            </a:lvl1pPr>
          </a:lstStyle>
          <a:p>
            <a:r>
              <a:rPr lang="en-GB" dirty="0"/>
              <a:t>Click to edit Master title style</a:t>
            </a:r>
          </a:p>
        </p:txBody>
      </p:sp>
      <p:sp>
        <p:nvSpPr>
          <p:cNvPr id="98324" name="Rectangle 20"/>
          <p:cNvSpPr>
            <a:spLocks noGrp="1" noChangeArrowheads="1"/>
          </p:cNvSpPr>
          <p:nvPr userDrawn="1">
            <p:ph type="subTitle" idx="1"/>
          </p:nvPr>
        </p:nvSpPr>
        <p:spPr>
          <a:xfrm>
            <a:off x="623888" y="2408238"/>
            <a:ext cx="7434262" cy="668337"/>
          </a:xfrm>
        </p:spPr>
        <p:txBody>
          <a:bodyPr/>
          <a:lstStyle>
            <a:lvl1pPr marL="0" indent="0">
              <a:spcAft>
                <a:spcPct val="0"/>
              </a:spcAft>
              <a:buFontTx/>
              <a:buNone/>
              <a:defRPr sz="1600">
                <a:solidFill>
                  <a:schemeClr val="tx2"/>
                </a:solidFill>
              </a:defRPr>
            </a:lvl1pPr>
          </a:lstStyle>
          <a:p>
            <a:r>
              <a:rPr lang="en-GB" dirty="0"/>
              <a:t>Click to edit Master subtitle style</a:t>
            </a:r>
          </a:p>
        </p:txBody>
      </p:sp>
      <p:sp>
        <p:nvSpPr>
          <p:cNvPr id="14" name="TextBox 13">
            <a:extLst>
              <a:ext uri="{FF2B5EF4-FFF2-40B4-BE49-F238E27FC236}">
                <a16:creationId xmlns:a16="http://schemas.microsoft.com/office/drawing/2014/main" id="{ABB806B3-47ED-8B61-07BA-0F7DA168A4CC}"/>
              </a:ext>
            </a:extLst>
          </p:cNvPr>
          <p:cNvSpPr txBox="1"/>
          <p:nvPr userDrawn="1"/>
        </p:nvSpPr>
        <p:spPr>
          <a:xfrm>
            <a:off x="-19554" y="3591458"/>
            <a:ext cx="9173078" cy="2884488"/>
          </a:xfrm>
          <a:prstGeom prst="rect">
            <a:avLst/>
          </a:prstGeom>
          <a:solidFill>
            <a:schemeClr val="bg2">
              <a:lumMod val="75000"/>
            </a:schemeClr>
          </a:solidFill>
        </p:spPr>
        <p:txBody>
          <a:bodyPr wrap="square" rtlCol="0">
            <a:spAutoFit/>
          </a:bodyPr>
          <a:lstStyle/>
          <a:p>
            <a:endParaRPr lang="en-IN" dirty="0"/>
          </a:p>
        </p:txBody>
      </p:sp>
      <p:pic>
        <p:nvPicPr>
          <p:cNvPr id="12" name="Picture 11">
            <a:extLst>
              <a:ext uri="{FF2B5EF4-FFF2-40B4-BE49-F238E27FC236}">
                <a16:creationId xmlns:a16="http://schemas.microsoft.com/office/drawing/2014/main" id="{9A6F85E4-6CC5-B5BF-6884-CF0E7D6C0BD7}"/>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7883291" y="196850"/>
            <a:ext cx="956769" cy="1116000"/>
          </a:xfrm>
          <a:prstGeom prst="rect">
            <a:avLst/>
          </a:prstGeom>
        </p:spPr>
      </p:pic>
    </p:spTree>
    <p:extLst>
      <p:ext uri="{BB962C8B-B14F-4D97-AF65-F5344CB8AC3E}">
        <p14:creationId xmlns:p14="http://schemas.microsoft.com/office/powerpoint/2010/main" val="2349322703"/>
      </p:ext>
    </p:extLst>
  </p:cSld>
  <p:clrMapOvr>
    <a:masterClrMapping/>
  </p:clrMapOvr>
  <p:transition spd="slow">
    <p:dissolve/>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Click to edit Master title style</a:t>
            </a:r>
            <a:endParaRPr lang="en-IN"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Rectangle 8">
            <a:extLst>
              <a:ext uri="{FF2B5EF4-FFF2-40B4-BE49-F238E27FC236}">
                <a16:creationId xmlns:a16="http://schemas.microsoft.com/office/drawing/2014/main" id="{59826CC0-F9AA-1F20-3015-3D07A6CC1BA5}"/>
              </a:ext>
            </a:extLst>
          </p:cNvPr>
          <p:cNvSpPr>
            <a:spLocks noGrp="1" noChangeArrowheads="1"/>
          </p:cNvSpPr>
          <p:nvPr>
            <p:ph type="sldNum" sz="quarter" idx="10"/>
          </p:nvPr>
        </p:nvSpPr>
        <p:spPr>
          <a:ln/>
        </p:spPr>
        <p:txBody>
          <a:bodyPr/>
          <a:lstStyle>
            <a:lvl1pPr>
              <a:defRPr/>
            </a:lvl1pPr>
          </a:lstStyle>
          <a:p>
            <a:pPr>
              <a:defRPr/>
            </a:pPr>
            <a:fld id="{284A838C-A0B7-499B-8BF6-D77098515CD2}" type="slidenum">
              <a:rPr lang="en-GB" altLang="en-US"/>
              <a:pPr>
                <a:defRPr/>
              </a:pPr>
              <a:t>‹#›</a:t>
            </a:fld>
            <a:endParaRPr lang="en-GB" altLang="en-US"/>
          </a:p>
        </p:txBody>
      </p:sp>
    </p:spTree>
    <p:extLst>
      <p:ext uri="{BB962C8B-B14F-4D97-AF65-F5344CB8AC3E}">
        <p14:creationId xmlns:p14="http://schemas.microsoft.com/office/powerpoint/2010/main" val="317203681"/>
      </p:ext>
    </p:extLst>
  </p:cSld>
  <p:clrMapOvr>
    <a:masterClrMapping/>
  </p:clrMapOvr>
  <p:transition spd="slow">
    <p:dissolve/>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endParaRPr lang="en-IN"/>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8">
            <a:extLst>
              <a:ext uri="{FF2B5EF4-FFF2-40B4-BE49-F238E27FC236}">
                <a16:creationId xmlns:a16="http://schemas.microsoft.com/office/drawing/2014/main" id="{18738878-0BD1-CF57-7B2E-261BD4EDA4E9}"/>
              </a:ext>
            </a:extLst>
          </p:cNvPr>
          <p:cNvSpPr>
            <a:spLocks noGrp="1" noChangeArrowheads="1"/>
          </p:cNvSpPr>
          <p:nvPr>
            <p:ph type="sldNum" sz="quarter" idx="10"/>
          </p:nvPr>
        </p:nvSpPr>
        <p:spPr>
          <a:ln/>
        </p:spPr>
        <p:txBody>
          <a:bodyPr/>
          <a:lstStyle>
            <a:lvl1pPr>
              <a:defRPr/>
            </a:lvl1pPr>
          </a:lstStyle>
          <a:p>
            <a:pPr>
              <a:defRPr/>
            </a:pPr>
            <a:fld id="{B141C77F-678C-4729-A841-37ACEF8BA045}" type="slidenum">
              <a:rPr lang="en-GB" altLang="en-US"/>
              <a:pPr>
                <a:defRPr/>
              </a:pPr>
              <a:t>‹#›</a:t>
            </a:fld>
            <a:endParaRPr lang="en-GB" altLang="en-US"/>
          </a:p>
        </p:txBody>
      </p:sp>
    </p:spTree>
    <p:extLst>
      <p:ext uri="{BB962C8B-B14F-4D97-AF65-F5344CB8AC3E}">
        <p14:creationId xmlns:p14="http://schemas.microsoft.com/office/powerpoint/2010/main" val="2378974644"/>
      </p:ext>
    </p:extLst>
  </p:cSld>
  <p:clrMapOvr>
    <a:masterClrMapping/>
  </p:clrMapOvr>
  <p:transition spd="slow">
    <p:dissolve/>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IN"/>
          </a:p>
        </p:txBody>
      </p:sp>
      <p:sp>
        <p:nvSpPr>
          <p:cNvPr id="3" name="Content Placeholder 2"/>
          <p:cNvSpPr>
            <a:spLocks noGrp="1"/>
          </p:cNvSpPr>
          <p:nvPr>
            <p:ph sz="half" idx="1"/>
          </p:nvPr>
        </p:nvSpPr>
        <p:spPr>
          <a:xfrm>
            <a:off x="604838" y="1639888"/>
            <a:ext cx="3541712" cy="42386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Content Placeholder 3"/>
          <p:cNvSpPr>
            <a:spLocks noGrp="1"/>
          </p:cNvSpPr>
          <p:nvPr>
            <p:ph sz="half" idx="2"/>
          </p:nvPr>
        </p:nvSpPr>
        <p:spPr>
          <a:xfrm>
            <a:off x="4298950" y="1639888"/>
            <a:ext cx="3541713" cy="42386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5" name="Rectangle 8">
            <a:extLst>
              <a:ext uri="{FF2B5EF4-FFF2-40B4-BE49-F238E27FC236}">
                <a16:creationId xmlns:a16="http://schemas.microsoft.com/office/drawing/2014/main" id="{1E4DAC34-C9F6-14CF-1F23-89BC1B003BFF}"/>
              </a:ext>
            </a:extLst>
          </p:cNvPr>
          <p:cNvSpPr>
            <a:spLocks noGrp="1" noChangeArrowheads="1"/>
          </p:cNvSpPr>
          <p:nvPr>
            <p:ph type="sldNum" sz="quarter" idx="10"/>
          </p:nvPr>
        </p:nvSpPr>
        <p:spPr>
          <a:ln/>
        </p:spPr>
        <p:txBody>
          <a:bodyPr/>
          <a:lstStyle>
            <a:lvl1pPr>
              <a:defRPr/>
            </a:lvl1pPr>
          </a:lstStyle>
          <a:p>
            <a:pPr>
              <a:defRPr/>
            </a:pPr>
            <a:fld id="{037CBA64-FB09-4417-A0CF-4630CFBCCF28}" type="slidenum">
              <a:rPr lang="en-GB" altLang="en-US"/>
              <a:pPr>
                <a:defRPr/>
              </a:pPr>
              <a:t>‹#›</a:t>
            </a:fld>
            <a:endParaRPr lang="en-GB" altLang="en-US"/>
          </a:p>
        </p:txBody>
      </p:sp>
    </p:spTree>
    <p:extLst>
      <p:ext uri="{BB962C8B-B14F-4D97-AF65-F5344CB8AC3E}">
        <p14:creationId xmlns:p14="http://schemas.microsoft.com/office/powerpoint/2010/main" val="4284600085"/>
      </p:ext>
    </p:extLst>
  </p:cSld>
  <p:clrMapOvr>
    <a:masterClrMapping/>
  </p:clrMapOvr>
  <p:transition spd="slow">
    <p:dissolve/>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endParaRPr lang="en-IN"/>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7" name="Rectangle 8">
            <a:extLst>
              <a:ext uri="{FF2B5EF4-FFF2-40B4-BE49-F238E27FC236}">
                <a16:creationId xmlns:a16="http://schemas.microsoft.com/office/drawing/2014/main" id="{EC3484DB-85B7-3A10-1577-6B290F935A92}"/>
              </a:ext>
            </a:extLst>
          </p:cNvPr>
          <p:cNvSpPr>
            <a:spLocks noGrp="1" noChangeArrowheads="1"/>
          </p:cNvSpPr>
          <p:nvPr>
            <p:ph type="sldNum" sz="quarter" idx="10"/>
          </p:nvPr>
        </p:nvSpPr>
        <p:spPr>
          <a:ln/>
        </p:spPr>
        <p:txBody>
          <a:bodyPr/>
          <a:lstStyle>
            <a:lvl1pPr>
              <a:defRPr/>
            </a:lvl1pPr>
          </a:lstStyle>
          <a:p>
            <a:pPr>
              <a:defRPr/>
            </a:pPr>
            <a:fld id="{793A2020-4C68-4B0C-BF9C-8E2EC9F55F74}" type="slidenum">
              <a:rPr lang="en-GB" altLang="en-US"/>
              <a:pPr>
                <a:defRPr/>
              </a:pPr>
              <a:t>‹#›</a:t>
            </a:fld>
            <a:endParaRPr lang="en-GB" altLang="en-US"/>
          </a:p>
        </p:txBody>
      </p:sp>
    </p:spTree>
    <p:extLst>
      <p:ext uri="{BB962C8B-B14F-4D97-AF65-F5344CB8AC3E}">
        <p14:creationId xmlns:p14="http://schemas.microsoft.com/office/powerpoint/2010/main" val="1900008218"/>
      </p:ext>
    </p:extLst>
  </p:cSld>
  <p:clrMapOvr>
    <a:masterClrMapping/>
  </p:clrMapOvr>
  <p:transition spd="slow">
    <p:dissolve/>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IN"/>
          </a:p>
        </p:txBody>
      </p:sp>
      <p:sp>
        <p:nvSpPr>
          <p:cNvPr id="3" name="Rectangle 8">
            <a:extLst>
              <a:ext uri="{FF2B5EF4-FFF2-40B4-BE49-F238E27FC236}">
                <a16:creationId xmlns:a16="http://schemas.microsoft.com/office/drawing/2014/main" id="{9856E3F6-C0F3-B6F7-A94D-445255940FA8}"/>
              </a:ext>
            </a:extLst>
          </p:cNvPr>
          <p:cNvSpPr>
            <a:spLocks noGrp="1" noChangeArrowheads="1"/>
          </p:cNvSpPr>
          <p:nvPr>
            <p:ph type="sldNum" sz="quarter" idx="10"/>
          </p:nvPr>
        </p:nvSpPr>
        <p:spPr>
          <a:ln/>
        </p:spPr>
        <p:txBody>
          <a:bodyPr/>
          <a:lstStyle>
            <a:lvl1pPr>
              <a:defRPr/>
            </a:lvl1pPr>
          </a:lstStyle>
          <a:p>
            <a:pPr>
              <a:defRPr/>
            </a:pPr>
            <a:fld id="{A903FE3B-5F11-4925-B788-0F54C47FD5A9}" type="slidenum">
              <a:rPr lang="en-GB" altLang="en-US"/>
              <a:pPr>
                <a:defRPr/>
              </a:pPr>
              <a:t>‹#›</a:t>
            </a:fld>
            <a:endParaRPr lang="en-GB" altLang="en-US"/>
          </a:p>
        </p:txBody>
      </p:sp>
    </p:spTree>
    <p:extLst>
      <p:ext uri="{BB962C8B-B14F-4D97-AF65-F5344CB8AC3E}">
        <p14:creationId xmlns:p14="http://schemas.microsoft.com/office/powerpoint/2010/main" val="1008484173"/>
      </p:ext>
    </p:extLst>
  </p:cSld>
  <p:clrMapOvr>
    <a:masterClrMapping/>
  </p:clrMapOvr>
  <p:transition spd="slow">
    <p:dissolve/>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8">
            <a:extLst>
              <a:ext uri="{FF2B5EF4-FFF2-40B4-BE49-F238E27FC236}">
                <a16:creationId xmlns:a16="http://schemas.microsoft.com/office/drawing/2014/main" id="{529C7F0F-E6B8-2C06-A763-0BF3F39440AB}"/>
              </a:ext>
            </a:extLst>
          </p:cNvPr>
          <p:cNvSpPr>
            <a:spLocks noGrp="1" noChangeArrowheads="1"/>
          </p:cNvSpPr>
          <p:nvPr>
            <p:ph type="sldNum" sz="quarter" idx="10"/>
          </p:nvPr>
        </p:nvSpPr>
        <p:spPr>
          <a:ln/>
        </p:spPr>
        <p:txBody>
          <a:bodyPr/>
          <a:lstStyle>
            <a:lvl1pPr>
              <a:defRPr/>
            </a:lvl1pPr>
          </a:lstStyle>
          <a:p>
            <a:pPr>
              <a:defRPr/>
            </a:pPr>
            <a:fld id="{246D856B-89CC-42DA-A786-094A4D397E7A}" type="slidenum">
              <a:rPr lang="en-GB" altLang="en-US"/>
              <a:pPr>
                <a:defRPr/>
              </a:pPr>
              <a:t>‹#›</a:t>
            </a:fld>
            <a:endParaRPr lang="en-GB" altLang="en-US"/>
          </a:p>
        </p:txBody>
      </p:sp>
    </p:spTree>
    <p:extLst>
      <p:ext uri="{BB962C8B-B14F-4D97-AF65-F5344CB8AC3E}">
        <p14:creationId xmlns:p14="http://schemas.microsoft.com/office/powerpoint/2010/main" val="1331145065"/>
      </p:ext>
    </p:extLst>
  </p:cSld>
  <p:clrMapOvr>
    <a:masterClrMapping/>
  </p:clrMapOvr>
  <p:transition spd="slow">
    <p:dissolve/>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endParaRPr lang="en-IN"/>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8">
            <a:extLst>
              <a:ext uri="{FF2B5EF4-FFF2-40B4-BE49-F238E27FC236}">
                <a16:creationId xmlns:a16="http://schemas.microsoft.com/office/drawing/2014/main" id="{31300ACE-F405-4CCE-CE74-5BF8807003B7}"/>
              </a:ext>
            </a:extLst>
          </p:cNvPr>
          <p:cNvSpPr>
            <a:spLocks noGrp="1" noChangeArrowheads="1"/>
          </p:cNvSpPr>
          <p:nvPr>
            <p:ph type="sldNum" sz="quarter" idx="10"/>
          </p:nvPr>
        </p:nvSpPr>
        <p:spPr>
          <a:ln/>
        </p:spPr>
        <p:txBody>
          <a:bodyPr/>
          <a:lstStyle>
            <a:lvl1pPr>
              <a:defRPr/>
            </a:lvl1pPr>
          </a:lstStyle>
          <a:p>
            <a:pPr>
              <a:defRPr/>
            </a:pPr>
            <a:fld id="{85619E83-D2E1-423B-BE62-FE2AC801E54A}" type="slidenum">
              <a:rPr lang="en-GB" altLang="en-US"/>
              <a:pPr>
                <a:defRPr/>
              </a:pPr>
              <a:t>‹#›</a:t>
            </a:fld>
            <a:endParaRPr lang="en-GB" altLang="en-US"/>
          </a:p>
        </p:txBody>
      </p:sp>
    </p:spTree>
    <p:extLst>
      <p:ext uri="{BB962C8B-B14F-4D97-AF65-F5344CB8AC3E}">
        <p14:creationId xmlns:p14="http://schemas.microsoft.com/office/powerpoint/2010/main" val="467509409"/>
      </p:ext>
    </p:extLst>
  </p:cSld>
  <p:clrMapOvr>
    <a:masterClrMapping/>
  </p:clrMapOvr>
  <p:transition spd="slow">
    <p:dissolve/>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endParaRPr lang="en-IN"/>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IN"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8">
            <a:extLst>
              <a:ext uri="{FF2B5EF4-FFF2-40B4-BE49-F238E27FC236}">
                <a16:creationId xmlns:a16="http://schemas.microsoft.com/office/drawing/2014/main" id="{B4E13D5A-478F-D4AD-71B9-712C33418F25}"/>
              </a:ext>
            </a:extLst>
          </p:cNvPr>
          <p:cNvSpPr>
            <a:spLocks noGrp="1" noChangeArrowheads="1"/>
          </p:cNvSpPr>
          <p:nvPr>
            <p:ph type="sldNum" sz="quarter" idx="10"/>
          </p:nvPr>
        </p:nvSpPr>
        <p:spPr>
          <a:ln/>
        </p:spPr>
        <p:txBody>
          <a:bodyPr/>
          <a:lstStyle>
            <a:lvl1pPr>
              <a:defRPr/>
            </a:lvl1pPr>
          </a:lstStyle>
          <a:p>
            <a:pPr>
              <a:defRPr/>
            </a:pPr>
            <a:fld id="{625AB27D-E91E-4976-A55C-4592B9EF291A}" type="slidenum">
              <a:rPr lang="en-GB" altLang="en-US"/>
              <a:pPr>
                <a:defRPr/>
              </a:pPr>
              <a:t>‹#›</a:t>
            </a:fld>
            <a:endParaRPr lang="en-GB" altLang="en-US"/>
          </a:p>
        </p:txBody>
      </p:sp>
    </p:spTree>
    <p:extLst>
      <p:ext uri="{BB962C8B-B14F-4D97-AF65-F5344CB8AC3E}">
        <p14:creationId xmlns:p14="http://schemas.microsoft.com/office/powerpoint/2010/main" val="553976075"/>
      </p:ext>
    </p:extLst>
  </p:cSld>
  <p:clrMapOvr>
    <a:masterClrMapping/>
  </p:clrMapOvr>
  <p:transition spd="slow">
    <p:dissolve/>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IN"/>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Rectangle 8">
            <a:extLst>
              <a:ext uri="{FF2B5EF4-FFF2-40B4-BE49-F238E27FC236}">
                <a16:creationId xmlns:a16="http://schemas.microsoft.com/office/drawing/2014/main" id="{9784D8BB-CE42-41D7-EA85-8BFD5672CF84}"/>
              </a:ext>
            </a:extLst>
          </p:cNvPr>
          <p:cNvSpPr>
            <a:spLocks noGrp="1" noChangeArrowheads="1"/>
          </p:cNvSpPr>
          <p:nvPr>
            <p:ph type="sldNum" sz="quarter" idx="10"/>
          </p:nvPr>
        </p:nvSpPr>
        <p:spPr>
          <a:ln/>
        </p:spPr>
        <p:txBody>
          <a:bodyPr/>
          <a:lstStyle>
            <a:lvl1pPr>
              <a:defRPr/>
            </a:lvl1pPr>
          </a:lstStyle>
          <a:p>
            <a:pPr>
              <a:defRPr/>
            </a:pPr>
            <a:fld id="{39707163-2834-4814-9D37-B14EE4F8C03E}" type="slidenum">
              <a:rPr lang="en-GB" altLang="en-US"/>
              <a:pPr>
                <a:defRPr/>
              </a:pPr>
              <a:t>‹#›</a:t>
            </a:fld>
            <a:endParaRPr lang="en-GB" altLang="en-US"/>
          </a:p>
        </p:txBody>
      </p:sp>
    </p:spTree>
    <p:extLst>
      <p:ext uri="{BB962C8B-B14F-4D97-AF65-F5344CB8AC3E}">
        <p14:creationId xmlns:p14="http://schemas.microsoft.com/office/powerpoint/2010/main" val="3750877643"/>
      </p:ext>
    </p:extLst>
  </p:cSld>
  <p:clrMapOvr>
    <a:masterClrMapping/>
  </p:clrMapOvr>
  <p:transition spd="slow">
    <p:dissolve/>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032500" y="609600"/>
            <a:ext cx="1808163" cy="5268913"/>
          </a:xfrm>
        </p:spPr>
        <p:txBody>
          <a:bodyPr vert="eaVert"/>
          <a:lstStyle/>
          <a:p>
            <a:r>
              <a:rPr lang="en-US"/>
              <a:t>Click to edit Master title style</a:t>
            </a:r>
            <a:endParaRPr lang="en-IN"/>
          </a:p>
        </p:txBody>
      </p:sp>
      <p:sp>
        <p:nvSpPr>
          <p:cNvPr id="3" name="Vertical Text Placeholder 2"/>
          <p:cNvSpPr>
            <a:spLocks noGrp="1"/>
          </p:cNvSpPr>
          <p:nvPr>
            <p:ph type="body" orient="vert" idx="1"/>
          </p:nvPr>
        </p:nvSpPr>
        <p:spPr>
          <a:xfrm>
            <a:off x="604838" y="609600"/>
            <a:ext cx="5275262" cy="5268913"/>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Rectangle 8">
            <a:extLst>
              <a:ext uri="{FF2B5EF4-FFF2-40B4-BE49-F238E27FC236}">
                <a16:creationId xmlns:a16="http://schemas.microsoft.com/office/drawing/2014/main" id="{E178435E-2D53-C832-F935-A462EB893079}"/>
              </a:ext>
            </a:extLst>
          </p:cNvPr>
          <p:cNvSpPr>
            <a:spLocks noGrp="1" noChangeArrowheads="1"/>
          </p:cNvSpPr>
          <p:nvPr>
            <p:ph type="sldNum" sz="quarter" idx="10"/>
          </p:nvPr>
        </p:nvSpPr>
        <p:spPr>
          <a:ln/>
        </p:spPr>
        <p:txBody>
          <a:bodyPr/>
          <a:lstStyle>
            <a:lvl1pPr>
              <a:defRPr/>
            </a:lvl1pPr>
          </a:lstStyle>
          <a:p>
            <a:pPr>
              <a:defRPr/>
            </a:pPr>
            <a:fld id="{F9D2D57C-9BAC-4A75-ADAC-7FB5E24D09BD}" type="slidenum">
              <a:rPr lang="en-GB" altLang="en-US"/>
              <a:pPr>
                <a:defRPr/>
              </a:pPr>
              <a:t>‹#›</a:t>
            </a:fld>
            <a:endParaRPr lang="en-GB" altLang="en-US"/>
          </a:p>
        </p:txBody>
      </p:sp>
    </p:spTree>
    <p:extLst>
      <p:ext uri="{BB962C8B-B14F-4D97-AF65-F5344CB8AC3E}">
        <p14:creationId xmlns:p14="http://schemas.microsoft.com/office/powerpoint/2010/main" val="854318675"/>
      </p:ext>
    </p:extLst>
  </p:cSld>
  <p:clrMapOvr>
    <a:masterClrMapping/>
  </p:clrMapOvr>
  <p:transition spd="slow">
    <p:dissolve/>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type="tbl" preserve="1">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604838" y="609600"/>
            <a:ext cx="7235825" cy="738188"/>
          </a:xfrm>
        </p:spPr>
        <p:txBody>
          <a:bodyPr/>
          <a:lstStyle/>
          <a:p>
            <a:r>
              <a:rPr lang="en-US"/>
              <a:t>Click to edit Master title style</a:t>
            </a:r>
            <a:endParaRPr lang="en-IN"/>
          </a:p>
        </p:txBody>
      </p:sp>
      <p:sp>
        <p:nvSpPr>
          <p:cNvPr id="3" name="Table Placeholder 2"/>
          <p:cNvSpPr>
            <a:spLocks noGrp="1"/>
          </p:cNvSpPr>
          <p:nvPr>
            <p:ph type="tbl" idx="1"/>
          </p:nvPr>
        </p:nvSpPr>
        <p:spPr>
          <a:xfrm>
            <a:off x="604838" y="1639888"/>
            <a:ext cx="7235825" cy="4238625"/>
          </a:xfrm>
        </p:spPr>
        <p:txBody>
          <a:bodyPr/>
          <a:lstStyle/>
          <a:p>
            <a:pPr lvl="0"/>
            <a:endParaRPr lang="en-IN" noProof="0"/>
          </a:p>
        </p:txBody>
      </p:sp>
      <p:sp>
        <p:nvSpPr>
          <p:cNvPr id="4" name="Rectangle 8">
            <a:extLst>
              <a:ext uri="{FF2B5EF4-FFF2-40B4-BE49-F238E27FC236}">
                <a16:creationId xmlns:a16="http://schemas.microsoft.com/office/drawing/2014/main" id="{A18B5331-D797-5C87-4923-9EAEA77AFD36}"/>
              </a:ext>
            </a:extLst>
          </p:cNvPr>
          <p:cNvSpPr>
            <a:spLocks noGrp="1" noChangeArrowheads="1"/>
          </p:cNvSpPr>
          <p:nvPr>
            <p:ph type="sldNum" sz="quarter" idx="10"/>
          </p:nvPr>
        </p:nvSpPr>
        <p:spPr>
          <a:ln/>
        </p:spPr>
        <p:txBody>
          <a:bodyPr/>
          <a:lstStyle>
            <a:lvl1pPr>
              <a:defRPr/>
            </a:lvl1pPr>
          </a:lstStyle>
          <a:p>
            <a:pPr>
              <a:defRPr/>
            </a:pPr>
            <a:fld id="{59F55F86-C99C-4F7B-97D3-23029FAA8710}" type="slidenum">
              <a:rPr lang="en-GB" altLang="en-US"/>
              <a:pPr>
                <a:defRPr/>
              </a:pPr>
              <a:t>‹#›</a:t>
            </a:fld>
            <a:endParaRPr lang="en-GB" altLang="en-US"/>
          </a:p>
        </p:txBody>
      </p:sp>
    </p:spTree>
    <p:extLst>
      <p:ext uri="{BB962C8B-B14F-4D97-AF65-F5344CB8AC3E}">
        <p14:creationId xmlns:p14="http://schemas.microsoft.com/office/powerpoint/2010/main" val="1757252715"/>
      </p:ext>
    </p:extLst>
  </p:cSld>
  <p:clrMapOvr>
    <a:masterClrMapping/>
  </p:clrMapOvr>
  <p:transition spd="slow">
    <p:dissolve/>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type="txAndObj">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04838" y="609600"/>
            <a:ext cx="7235825" cy="738188"/>
          </a:xfrm>
        </p:spPr>
        <p:txBody>
          <a:bodyPr/>
          <a:lstStyle/>
          <a:p>
            <a:r>
              <a:rPr lang="en-US"/>
              <a:t>Click to edit Master title style</a:t>
            </a:r>
            <a:endParaRPr lang="en-IN"/>
          </a:p>
        </p:txBody>
      </p:sp>
      <p:sp>
        <p:nvSpPr>
          <p:cNvPr id="3" name="Text Placeholder 2"/>
          <p:cNvSpPr>
            <a:spLocks noGrp="1"/>
          </p:cNvSpPr>
          <p:nvPr>
            <p:ph type="body" sz="half" idx="1"/>
          </p:nvPr>
        </p:nvSpPr>
        <p:spPr>
          <a:xfrm>
            <a:off x="604838" y="1639888"/>
            <a:ext cx="3541712" cy="42386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Content Placeholder 3"/>
          <p:cNvSpPr>
            <a:spLocks noGrp="1"/>
          </p:cNvSpPr>
          <p:nvPr>
            <p:ph sz="half" idx="2"/>
          </p:nvPr>
        </p:nvSpPr>
        <p:spPr>
          <a:xfrm>
            <a:off x="4298950" y="1639888"/>
            <a:ext cx="3541713" cy="42386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5" name="Slide Number Placeholder 4">
            <a:extLst>
              <a:ext uri="{FF2B5EF4-FFF2-40B4-BE49-F238E27FC236}">
                <a16:creationId xmlns:a16="http://schemas.microsoft.com/office/drawing/2014/main" id="{F1D04320-0988-817F-1AB3-BF31AD6EFE22}"/>
              </a:ext>
            </a:extLst>
          </p:cNvPr>
          <p:cNvSpPr>
            <a:spLocks noGrp="1"/>
          </p:cNvSpPr>
          <p:nvPr>
            <p:ph type="sldNum" sz="quarter" idx="10"/>
          </p:nvPr>
        </p:nvSpPr>
        <p:spPr>
          <a:xfrm>
            <a:off x="8828088" y="320675"/>
            <a:ext cx="315912" cy="160338"/>
          </a:xfrm>
        </p:spPr>
        <p:txBody>
          <a:bodyPr/>
          <a:lstStyle>
            <a:lvl1pPr>
              <a:defRPr smtClean="0"/>
            </a:lvl1pPr>
          </a:lstStyle>
          <a:p>
            <a:pPr>
              <a:defRPr/>
            </a:pPr>
            <a:fld id="{1AD865B1-173A-4C5A-A62A-022DBDC90496}" type="slidenum">
              <a:rPr lang="en-GB" altLang="en-US"/>
              <a:pPr>
                <a:defRPr/>
              </a:pPr>
              <a:t>‹#›</a:t>
            </a:fld>
            <a:endParaRPr lang="en-GB" altLang="en-US"/>
          </a:p>
        </p:txBody>
      </p:sp>
    </p:spTree>
    <p:extLst>
      <p:ext uri="{BB962C8B-B14F-4D97-AF65-F5344CB8AC3E}">
        <p14:creationId xmlns:p14="http://schemas.microsoft.com/office/powerpoint/2010/main" val="2436773248"/>
      </p:ext>
    </p:extLst>
  </p:cSld>
  <p:clrMapOvr>
    <a:masterClrMapping/>
  </p:clrMapOvr>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2" name="Rectangle 36">
            <a:extLst>
              <a:ext uri="{FF2B5EF4-FFF2-40B4-BE49-F238E27FC236}">
                <a16:creationId xmlns:a16="http://schemas.microsoft.com/office/drawing/2014/main" id="{91AB3BD6-675D-4872-0B8F-BFC8984857C9}"/>
              </a:ext>
            </a:extLst>
          </p:cNvPr>
          <p:cNvSpPr>
            <a:spLocks noChangeArrowheads="1"/>
          </p:cNvSpPr>
          <p:nvPr/>
        </p:nvSpPr>
        <p:spPr bwMode="auto">
          <a:xfrm>
            <a:off x="1588" y="-9525"/>
            <a:ext cx="9144000" cy="3417888"/>
          </a:xfrm>
          <a:prstGeom prst="rect">
            <a:avLst/>
          </a:prstGeom>
          <a:solidFill>
            <a:srgbClr val="008000"/>
          </a:solidFill>
          <a:ln>
            <a:noFill/>
          </a:ln>
          <a:effectLst/>
        </p:spPr>
        <p:txBody>
          <a:bodyPr wrap="none" anchor="ctr">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lnSpc>
                <a:spcPct val="80000"/>
              </a:lnSpc>
              <a:spcBef>
                <a:spcPct val="0"/>
              </a:spcBef>
              <a:spcAft>
                <a:spcPct val="0"/>
              </a:spcAft>
              <a:defRPr>
                <a:solidFill>
                  <a:schemeClr val="tx1"/>
                </a:solidFill>
                <a:latin typeface="Arial" panose="020B0604020202020204" pitchFamily="34" charset="0"/>
              </a:defRPr>
            </a:lvl6pPr>
            <a:lvl7pPr marL="2971800" indent="-228600" eaLnBrk="0" fontAlgn="base" hangingPunct="0">
              <a:lnSpc>
                <a:spcPct val="80000"/>
              </a:lnSpc>
              <a:spcBef>
                <a:spcPct val="0"/>
              </a:spcBef>
              <a:spcAft>
                <a:spcPct val="0"/>
              </a:spcAft>
              <a:defRPr>
                <a:solidFill>
                  <a:schemeClr val="tx1"/>
                </a:solidFill>
                <a:latin typeface="Arial" panose="020B0604020202020204" pitchFamily="34" charset="0"/>
              </a:defRPr>
            </a:lvl7pPr>
            <a:lvl8pPr marL="3429000" indent="-228600" eaLnBrk="0" fontAlgn="base" hangingPunct="0">
              <a:lnSpc>
                <a:spcPct val="80000"/>
              </a:lnSpc>
              <a:spcBef>
                <a:spcPct val="0"/>
              </a:spcBef>
              <a:spcAft>
                <a:spcPct val="0"/>
              </a:spcAft>
              <a:defRPr>
                <a:solidFill>
                  <a:schemeClr val="tx1"/>
                </a:solidFill>
                <a:latin typeface="Arial" panose="020B0604020202020204" pitchFamily="34" charset="0"/>
              </a:defRPr>
            </a:lvl8pPr>
            <a:lvl9pPr marL="3886200" indent="-228600" eaLnBrk="0" fontAlgn="base" hangingPunct="0">
              <a:lnSpc>
                <a:spcPct val="80000"/>
              </a:lnSpc>
              <a:spcBef>
                <a:spcPct val="0"/>
              </a:spcBef>
              <a:spcAft>
                <a:spcPct val="0"/>
              </a:spcAft>
              <a:defRPr>
                <a:solidFill>
                  <a:schemeClr val="tx1"/>
                </a:solidFill>
                <a:latin typeface="Arial" panose="020B0604020202020204" pitchFamily="34" charset="0"/>
              </a:defRPr>
            </a:lvl9pPr>
          </a:lstStyle>
          <a:p>
            <a:pPr eaLnBrk="1" hangingPunct="1">
              <a:lnSpc>
                <a:spcPct val="80000"/>
              </a:lnSpc>
              <a:defRPr/>
            </a:pPr>
            <a:endParaRPr lang="en-IN" altLang="en-US"/>
          </a:p>
        </p:txBody>
      </p:sp>
      <p:sp>
        <p:nvSpPr>
          <p:cNvPr id="3" name="Rectangle 37">
            <a:extLst>
              <a:ext uri="{FF2B5EF4-FFF2-40B4-BE49-F238E27FC236}">
                <a16:creationId xmlns:a16="http://schemas.microsoft.com/office/drawing/2014/main" id="{943639B6-2726-DF77-5EEF-E4EE76886497}"/>
              </a:ext>
            </a:extLst>
          </p:cNvPr>
          <p:cNvSpPr>
            <a:spLocks noChangeArrowheads="1"/>
          </p:cNvSpPr>
          <p:nvPr/>
        </p:nvSpPr>
        <p:spPr bwMode="auto">
          <a:xfrm>
            <a:off x="1588" y="3535363"/>
            <a:ext cx="9144000" cy="179387"/>
          </a:xfrm>
          <a:prstGeom prst="rect">
            <a:avLst/>
          </a:prstGeom>
          <a:solidFill>
            <a:srgbClr val="008000"/>
          </a:solidFill>
          <a:ln>
            <a:noFill/>
          </a:ln>
          <a:effectLst/>
        </p:spPr>
        <p:txBody>
          <a:bodyPr wrap="none" anchor="ct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lnSpc>
                <a:spcPct val="80000"/>
              </a:lnSpc>
              <a:spcBef>
                <a:spcPct val="0"/>
              </a:spcBef>
              <a:spcAft>
                <a:spcPct val="0"/>
              </a:spcAft>
              <a:defRPr>
                <a:solidFill>
                  <a:schemeClr val="tx1"/>
                </a:solidFill>
                <a:latin typeface="Arial" panose="020B0604020202020204" pitchFamily="34" charset="0"/>
              </a:defRPr>
            </a:lvl6pPr>
            <a:lvl7pPr marL="2971800" indent="-228600" eaLnBrk="0" fontAlgn="base" hangingPunct="0">
              <a:lnSpc>
                <a:spcPct val="80000"/>
              </a:lnSpc>
              <a:spcBef>
                <a:spcPct val="0"/>
              </a:spcBef>
              <a:spcAft>
                <a:spcPct val="0"/>
              </a:spcAft>
              <a:defRPr>
                <a:solidFill>
                  <a:schemeClr val="tx1"/>
                </a:solidFill>
                <a:latin typeface="Arial" panose="020B0604020202020204" pitchFamily="34" charset="0"/>
              </a:defRPr>
            </a:lvl7pPr>
            <a:lvl8pPr marL="3429000" indent="-228600" eaLnBrk="0" fontAlgn="base" hangingPunct="0">
              <a:lnSpc>
                <a:spcPct val="80000"/>
              </a:lnSpc>
              <a:spcBef>
                <a:spcPct val="0"/>
              </a:spcBef>
              <a:spcAft>
                <a:spcPct val="0"/>
              </a:spcAft>
              <a:defRPr>
                <a:solidFill>
                  <a:schemeClr val="tx1"/>
                </a:solidFill>
                <a:latin typeface="Arial" panose="020B0604020202020204" pitchFamily="34" charset="0"/>
              </a:defRPr>
            </a:lvl8pPr>
            <a:lvl9pPr marL="3886200" indent="-228600" eaLnBrk="0" fontAlgn="base" hangingPunct="0">
              <a:lnSpc>
                <a:spcPct val="80000"/>
              </a:lnSpc>
              <a:spcBef>
                <a:spcPct val="0"/>
              </a:spcBef>
              <a:spcAft>
                <a:spcPct val="0"/>
              </a:spcAft>
              <a:defRPr>
                <a:solidFill>
                  <a:schemeClr val="tx1"/>
                </a:solidFill>
                <a:latin typeface="Arial" panose="020B0604020202020204" pitchFamily="34" charset="0"/>
              </a:defRPr>
            </a:lvl9pPr>
          </a:lstStyle>
          <a:p>
            <a:pPr eaLnBrk="1" hangingPunct="1">
              <a:lnSpc>
                <a:spcPct val="80000"/>
              </a:lnSpc>
              <a:defRPr/>
            </a:pPr>
            <a:endParaRPr lang="en-IN" altLang="en-US"/>
          </a:p>
        </p:txBody>
      </p:sp>
      <p:pic>
        <p:nvPicPr>
          <p:cNvPr id="4" name="Picture 38" descr="Yellow-Stripe">
            <a:extLst>
              <a:ext uri="{FF2B5EF4-FFF2-40B4-BE49-F238E27FC236}">
                <a16:creationId xmlns:a16="http://schemas.microsoft.com/office/drawing/2014/main" id="{F2C4E6F0-3F6D-F179-07E4-8D4DC2F8FA1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3398838"/>
            <a:ext cx="9144000" cy="85725"/>
          </a:xfrm>
          <a:prstGeom prst="rect">
            <a:avLst/>
          </a:prstGeom>
          <a:solidFill>
            <a:schemeClr val="tx2"/>
          </a:solidFill>
          <a:ln w="9525">
            <a:solidFill>
              <a:srgbClr val="00070C"/>
            </a:solidFill>
            <a:miter lim="800000"/>
            <a:headEnd/>
            <a:tailEnd/>
          </a:ln>
        </p:spPr>
      </p:pic>
      <p:sp>
        <p:nvSpPr>
          <p:cNvPr id="5" name="Rectangle 68">
            <a:extLst>
              <a:ext uri="{FF2B5EF4-FFF2-40B4-BE49-F238E27FC236}">
                <a16:creationId xmlns:a16="http://schemas.microsoft.com/office/drawing/2014/main" id="{A40D3628-637E-6FCF-984A-53E4A285891C}"/>
              </a:ext>
            </a:extLst>
          </p:cNvPr>
          <p:cNvSpPr>
            <a:spLocks noChangeArrowheads="1"/>
          </p:cNvSpPr>
          <p:nvPr userDrawn="1"/>
        </p:nvSpPr>
        <p:spPr bwMode="auto">
          <a:xfrm>
            <a:off x="7402513" y="6165850"/>
            <a:ext cx="1204912" cy="495300"/>
          </a:xfrm>
          <a:prstGeom prst="rect">
            <a:avLst/>
          </a:prstGeom>
          <a:noFill/>
          <a:ln>
            <a:noFill/>
          </a:ln>
          <a:effectLst/>
        </p:spPr>
        <p:txBody>
          <a:bodyPr wrap="none" lIns="36000" tIns="0" rIns="36000" bIns="0" anchor="ctr">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lnSpc>
                <a:spcPct val="80000"/>
              </a:lnSpc>
              <a:spcBef>
                <a:spcPct val="0"/>
              </a:spcBef>
              <a:spcAft>
                <a:spcPct val="0"/>
              </a:spcAft>
              <a:defRPr>
                <a:solidFill>
                  <a:schemeClr val="tx1"/>
                </a:solidFill>
                <a:latin typeface="Arial" panose="020B0604020202020204" pitchFamily="34" charset="0"/>
              </a:defRPr>
            </a:lvl6pPr>
            <a:lvl7pPr marL="2971800" indent="-228600" eaLnBrk="0" fontAlgn="base" hangingPunct="0">
              <a:lnSpc>
                <a:spcPct val="80000"/>
              </a:lnSpc>
              <a:spcBef>
                <a:spcPct val="0"/>
              </a:spcBef>
              <a:spcAft>
                <a:spcPct val="0"/>
              </a:spcAft>
              <a:defRPr>
                <a:solidFill>
                  <a:schemeClr val="tx1"/>
                </a:solidFill>
                <a:latin typeface="Arial" panose="020B0604020202020204" pitchFamily="34" charset="0"/>
              </a:defRPr>
            </a:lvl7pPr>
            <a:lvl8pPr marL="3429000" indent="-228600" eaLnBrk="0" fontAlgn="base" hangingPunct="0">
              <a:lnSpc>
                <a:spcPct val="80000"/>
              </a:lnSpc>
              <a:spcBef>
                <a:spcPct val="0"/>
              </a:spcBef>
              <a:spcAft>
                <a:spcPct val="0"/>
              </a:spcAft>
              <a:defRPr>
                <a:solidFill>
                  <a:schemeClr val="tx1"/>
                </a:solidFill>
                <a:latin typeface="Arial" panose="020B0604020202020204" pitchFamily="34" charset="0"/>
              </a:defRPr>
            </a:lvl8pPr>
            <a:lvl9pPr marL="3886200" indent="-228600" eaLnBrk="0" fontAlgn="base" hangingPunct="0">
              <a:lnSpc>
                <a:spcPct val="80000"/>
              </a:lnSpc>
              <a:spcBef>
                <a:spcPct val="0"/>
              </a:spcBef>
              <a:spcAft>
                <a:spcPct val="0"/>
              </a:spcAft>
              <a:defRPr>
                <a:solidFill>
                  <a:schemeClr val="tx1"/>
                </a:solidFill>
                <a:latin typeface="Arial" panose="020B0604020202020204" pitchFamily="34" charset="0"/>
              </a:defRPr>
            </a:lvl9pPr>
          </a:lstStyle>
          <a:p>
            <a:pPr eaLnBrk="1" hangingPunct="1">
              <a:lnSpc>
                <a:spcPct val="80000"/>
              </a:lnSpc>
              <a:defRPr/>
            </a:pPr>
            <a:endParaRPr lang="en-IN" altLang="en-US"/>
          </a:p>
        </p:txBody>
      </p:sp>
      <p:grpSp>
        <p:nvGrpSpPr>
          <p:cNvPr id="6" name="Group 72">
            <a:extLst>
              <a:ext uri="{FF2B5EF4-FFF2-40B4-BE49-F238E27FC236}">
                <a16:creationId xmlns:a16="http://schemas.microsoft.com/office/drawing/2014/main" id="{98B261F9-722E-4321-F15F-119CBAE8927D}"/>
              </a:ext>
            </a:extLst>
          </p:cNvPr>
          <p:cNvGrpSpPr>
            <a:grpSpLocks/>
          </p:cNvGrpSpPr>
          <p:nvPr userDrawn="1"/>
        </p:nvGrpSpPr>
        <p:grpSpPr bwMode="auto">
          <a:xfrm>
            <a:off x="-12700" y="6573838"/>
            <a:ext cx="7153275" cy="84137"/>
            <a:chOff x="1" y="4204"/>
            <a:chExt cx="5067" cy="53"/>
          </a:xfrm>
        </p:grpSpPr>
        <p:sp>
          <p:nvSpPr>
            <p:cNvPr id="7" name="Line 32">
              <a:extLst>
                <a:ext uri="{FF2B5EF4-FFF2-40B4-BE49-F238E27FC236}">
                  <a16:creationId xmlns:a16="http://schemas.microsoft.com/office/drawing/2014/main" id="{DF85F508-ED8B-2904-5698-7111F2E2730B}"/>
                </a:ext>
              </a:extLst>
            </p:cNvPr>
            <p:cNvSpPr>
              <a:spLocks noChangeShapeType="1"/>
            </p:cNvSpPr>
            <p:nvPr/>
          </p:nvSpPr>
          <p:spPr bwMode="auto">
            <a:xfrm flipH="1">
              <a:off x="9" y="4257"/>
              <a:ext cx="5059" cy="0"/>
            </a:xfrm>
            <a:prstGeom prst="line">
              <a:avLst/>
            </a:prstGeom>
            <a:noFill/>
            <a:ln w="57150">
              <a:solidFill>
                <a:srgbClr val="D07C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IN"/>
            </a:p>
          </p:txBody>
        </p:sp>
        <p:sp>
          <p:nvSpPr>
            <p:cNvPr id="8" name="Line 71">
              <a:extLst>
                <a:ext uri="{FF2B5EF4-FFF2-40B4-BE49-F238E27FC236}">
                  <a16:creationId xmlns:a16="http://schemas.microsoft.com/office/drawing/2014/main" id="{379B247A-2C5A-7383-A206-7F404F78663C}"/>
                </a:ext>
              </a:extLst>
            </p:cNvPr>
            <p:cNvSpPr>
              <a:spLocks noChangeShapeType="1"/>
            </p:cNvSpPr>
            <p:nvPr userDrawn="1"/>
          </p:nvSpPr>
          <p:spPr bwMode="auto">
            <a:xfrm flipH="1">
              <a:off x="1" y="4204"/>
              <a:ext cx="5059" cy="0"/>
            </a:xfrm>
            <a:prstGeom prst="line">
              <a:avLst/>
            </a:prstGeom>
            <a:noFill/>
            <a:ln w="57150">
              <a:solidFill>
                <a:srgbClr val="008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IN"/>
            </a:p>
          </p:txBody>
        </p:sp>
      </p:grpSp>
      <p:sp>
        <p:nvSpPr>
          <p:cNvPr id="9" name="Text Box 73">
            <a:extLst>
              <a:ext uri="{FF2B5EF4-FFF2-40B4-BE49-F238E27FC236}">
                <a16:creationId xmlns:a16="http://schemas.microsoft.com/office/drawing/2014/main" id="{681D8D09-C31A-9F38-DCEB-686B47F456D5}"/>
              </a:ext>
            </a:extLst>
          </p:cNvPr>
          <p:cNvSpPr txBox="1">
            <a:spLocks noChangeArrowheads="1"/>
          </p:cNvSpPr>
          <p:nvPr userDrawn="1"/>
        </p:nvSpPr>
        <p:spPr bwMode="auto">
          <a:xfrm>
            <a:off x="6759575" y="6502400"/>
            <a:ext cx="642938" cy="219075"/>
          </a:xfrm>
          <a:prstGeom prst="rect">
            <a:avLst/>
          </a:prstGeom>
          <a:noFill/>
          <a:ln>
            <a:noFill/>
          </a:ln>
          <a:effectLst/>
        </p:spPr>
        <p:txBody>
          <a:bodyPr lIns="36000" tIns="0" rIns="36000" bIns="0">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lnSpc>
                <a:spcPct val="80000"/>
              </a:lnSpc>
              <a:spcBef>
                <a:spcPct val="0"/>
              </a:spcBef>
              <a:spcAft>
                <a:spcPct val="0"/>
              </a:spcAft>
              <a:defRPr>
                <a:solidFill>
                  <a:schemeClr val="tx1"/>
                </a:solidFill>
                <a:latin typeface="Arial" charset="0"/>
              </a:defRPr>
            </a:lvl6pPr>
            <a:lvl7pPr marL="2971800" indent="-228600" eaLnBrk="0" fontAlgn="base" hangingPunct="0">
              <a:lnSpc>
                <a:spcPct val="80000"/>
              </a:lnSpc>
              <a:spcBef>
                <a:spcPct val="0"/>
              </a:spcBef>
              <a:spcAft>
                <a:spcPct val="0"/>
              </a:spcAft>
              <a:defRPr>
                <a:solidFill>
                  <a:schemeClr val="tx1"/>
                </a:solidFill>
                <a:latin typeface="Arial" charset="0"/>
              </a:defRPr>
            </a:lvl7pPr>
            <a:lvl8pPr marL="3429000" indent="-228600" eaLnBrk="0" fontAlgn="base" hangingPunct="0">
              <a:lnSpc>
                <a:spcPct val="80000"/>
              </a:lnSpc>
              <a:spcBef>
                <a:spcPct val="0"/>
              </a:spcBef>
              <a:spcAft>
                <a:spcPct val="0"/>
              </a:spcAft>
              <a:defRPr>
                <a:solidFill>
                  <a:schemeClr val="tx1"/>
                </a:solidFill>
                <a:latin typeface="Arial" charset="0"/>
              </a:defRPr>
            </a:lvl8pPr>
            <a:lvl9pPr marL="3886200" indent="-228600" eaLnBrk="0" fontAlgn="base" hangingPunct="0">
              <a:lnSpc>
                <a:spcPct val="80000"/>
              </a:lnSpc>
              <a:spcBef>
                <a:spcPct val="0"/>
              </a:spcBef>
              <a:spcAft>
                <a:spcPct val="0"/>
              </a:spcAft>
              <a:defRPr>
                <a:solidFill>
                  <a:schemeClr val="tx1"/>
                </a:solidFill>
                <a:latin typeface="Arial" charset="0"/>
              </a:defRPr>
            </a:lvl9pPr>
          </a:lstStyle>
          <a:p>
            <a:pPr eaLnBrk="1" hangingPunct="1">
              <a:lnSpc>
                <a:spcPct val="80000"/>
              </a:lnSpc>
              <a:spcBef>
                <a:spcPct val="50000"/>
              </a:spcBef>
              <a:defRPr/>
            </a:pPr>
            <a:endParaRPr lang="en-IN"/>
          </a:p>
        </p:txBody>
      </p:sp>
      <p:sp>
        <p:nvSpPr>
          <p:cNvPr id="10" name="Text Box 74">
            <a:extLst>
              <a:ext uri="{FF2B5EF4-FFF2-40B4-BE49-F238E27FC236}">
                <a16:creationId xmlns:a16="http://schemas.microsoft.com/office/drawing/2014/main" id="{E7185039-9614-C5F8-A83E-2EA19846358D}"/>
              </a:ext>
            </a:extLst>
          </p:cNvPr>
          <p:cNvSpPr txBox="1">
            <a:spLocks noChangeArrowheads="1"/>
          </p:cNvSpPr>
          <p:nvPr userDrawn="1"/>
        </p:nvSpPr>
        <p:spPr bwMode="auto">
          <a:xfrm>
            <a:off x="7140575" y="6502400"/>
            <a:ext cx="2003425" cy="204788"/>
          </a:xfrm>
          <a:prstGeom prst="rect">
            <a:avLst/>
          </a:prstGeom>
          <a:noFill/>
          <a:ln w="9525" algn="ctr">
            <a:solidFill>
              <a:schemeClr val="bg1"/>
            </a:solidFill>
            <a:miter lim="800000"/>
            <a:headEnd/>
            <a:tailEnd/>
          </a:ln>
          <a:effectLst/>
        </p:spPr>
        <p:txBody>
          <a:bodyPr lIns="36000" tIns="0" rIns="36000" bIns="0">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lnSpc>
                <a:spcPct val="80000"/>
              </a:lnSpc>
              <a:spcBef>
                <a:spcPct val="0"/>
              </a:spcBef>
              <a:spcAft>
                <a:spcPct val="0"/>
              </a:spcAft>
              <a:defRPr>
                <a:solidFill>
                  <a:schemeClr val="tx1"/>
                </a:solidFill>
                <a:latin typeface="Arial" charset="0"/>
              </a:defRPr>
            </a:lvl6pPr>
            <a:lvl7pPr marL="2971800" indent="-228600" eaLnBrk="0" fontAlgn="base" hangingPunct="0">
              <a:lnSpc>
                <a:spcPct val="80000"/>
              </a:lnSpc>
              <a:spcBef>
                <a:spcPct val="0"/>
              </a:spcBef>
              <a:spcAft>
                <a:spcPct val="0"/>
              </a:spcAft>
              <a:defRPr>
                <a:solidFill>
                  <a:schemeClr val="tx1"/>
                </a:solidFill>
                <a:latin typeface="Arial" charset="0"/>
              </a:defRPr>
            </a:lvl7pPr>
            <a:lvl8pPr marL="3429000" indent="-228600" eaLnBrk="0" fontAlgn="base" hangingPunct="0">
              <a:lnSpc>
                <a:spcPct val="80000"/>
              </a:lnSpc>
              <a:spcBef>
                <a:spcPct val="0"/>
              </a:spcBef>
              <a:spcAft>
                <a:spcPct val="0"/>
              </a:spcAft>
              <a:defRPr>
                <a:solidFill>
                  <a:schemeClr val="tx1"/>
                </a:solidFill>
                <a:latin typeface="Arial" charset="0"/>
              </a:defRPr>
            </a:lvl8pPr>
            <a:lvl9pPr marL="3886200" indent="-228600" eaLnBrk="0" fontAlgn="base" hangingPunct="0">
              <a:lnSpc>
                <a:spcPct val="80000"/>
              </a:lnSpc>
              <a:spcBef>
                <a:spcPct val="0"/>
              </a:spcBef>
              <a:spcAft>
                <a:spcPct val="0"/>
              </a:spcAft>
              <a:defRPr>
                <a:solidFill>
                  <a:schemeClr val="tx1"/>
                </a:solidFill>
                <a:latin typeface="Arial" charset="0"/>
              </a:defRPr>
            </a:lvl9pPr>
          </a:lstStyle>
          <a:p>
            <a:pPr eaLnBrk="1" hangingPunct="1">
              <a:lnSpc>
                <a:spcPct val="80000"/>
              </a:lnSpc>
              <a:spcBef>
                <a:spcPct val="50000"/>
              </a:spcBef>
              <a:defRPr/>
            </a:pPr>
            <a:r>
              <a:rPr lang="en-IN" sz="1600">
                <a:solidFill>
                  <a:srgbClr val="008000"/>
                </a:solidFill>
              </a:rPr>
              <a:t>Ensafe Technologies</a:t>
            </a:r>
          </a:p>
        </p:txBody>
      </p:sp>
      <p:sp>
        <p:nvSpPr>
          <p:cNvPr id="98323" name="Rectangle 19"/>
          <p:cNvSpPr>
            <a:spLocks noGrp="1" noChangeArrowheads="1"/>
          </p:cNvSpPr>
          <p:nvPr>
            <p:ph type="ctrTitle"/>
          </p:nvPr>
        </p:nvSpPr>
        <p:spPr>
          <a:xfrm>
            <a:off x="612775" y="1193800"/>
            <a:ext cx="7445375" cy="1079500"/>
          </a:xfrm>
        </p:spPr>
        <p:txBody>
          <a:bodyPr/>
          <a:lstStyle>
            <a:lvl1pPr>
              <a:lnSpc>
                <a:spcPct val="80000"/>
              </a:lnSpc>
              <a:defRPr sz="4000">
                <a:solidFill>
                  <a:schemeClr val="bg1"/>
                </a:solidFill>
              </a:defRPr>
            </a:lvl1pPr>
          </a:lstStyle>
          <a:p>
            <a:pPr lvl="0"/>
            <a:r>
              <a:rPr lang="en-GB" noProof="0"/>
              <a:t>Click to edit Master title style</a:t>
            </a:r>
          </a:p>
        </p:txBody>
      </p:sp>
      <p:sp>
        <p:nvSpPr>
          <p:cNvPr id="98324" name="Rectangle 20"/>
          <p:cNvSpPr>
            <a:spLocks noGrp="1" noChangeArrowheads="1"/>
          </p:cNvSpPr>
          <p:nvPr>
            <p:ph type="subTitle" idx="1"/>
          </p:nvPr>
        </p:nvSpPr>
        <p:spPr>
          <a:xfrm>
            <a:off x="623888" y="2408238"/>
            <a:ext cx="7434262" cy="668337"/>
          </a:xfrm>
        </p:spPr>
        <p:txBody>
          <a:bodyPr/>
          <a:lstStyle>
            <a:lvl1pPr marL="0" indent="0">
              <a:spcAft>
                <a:spcPct val="0"/>
              </a:spcAft>
              <a:buFontTx/>
              <a:buNone/>
              <a:defRPr sz="1600">
                <a:solidFill>
                  <a:schemeClr val="bg1"/>
                </a:solidFill>
              </a:defRPr>
            </a:lvl1pPr>
          </a:lstStyle>
          <a:p>
            <a:pPr lvl="0"/>
            <a:r>
              <a:rPr lang="en-GB" noProof="0"/>
              <a:t>Click to edit Master subtitle style</a:t>
            </a:r>
          </a:p>
        </p:txBody>
      </p:sp>
    </p:spTree>
    <p:extLst>
      <p:ext uri="{BB962C8B-B14F-4D97-AF65-F5344CB8AC3E}">
        <p14:creationId xmlns:p14="http://schemas.microsoft.com/office/powerpoint/2010/main" val="889437697"/>
      </p:ext>
    </p:extLst>
  </p:cSld>
  <p:clrMapOvr>
    <a:masterClrMapping/>
  </p:clrMapOvr>
  <p:transition spd="slow">
    <p:dissolve/>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IN"/>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Rectangle 8">
            <a:extLst>
              <a:ext uri="{FF2B5EF4-FFF2-40B4-BE49-F238E27FC236}">
                <a16:creationId xmlns:a16="http://schemas.microsoft.com/office/drawing/2014/main" id="{03592FD7-6213-3E66-AD5D-E9828D02CDE3}"/>
              </a:ext>
            </a:extLst>
          </p:cNvPr>
          <p:cNvSpPr>
            <a:spLocks noGrp="1" noChangeArrowheads="1"/>
          </p:cNvSpPr>
          <p:nvPr>
            <p:ph type="sldNum" sz="quarter" idx="10"/>
          </p:nvPr>
        </p:nvSpPr>
        <p:spPr>
          <a:ln/>
        </p:spPr>
        <p:txBody>
          <a:bodyPr/>
          <a:lstStyle>
            <a:lvl1pPr>
              <a:defRPr/>
            </a:lvl1pPr>
          </a:lstStyle>
          <a:p>
            <a:pPr>
              <a:defRPr/>
            </a:pPr>
            <a:fld id="{E8106CDF-2986-470C-82E2-CE9454E90AE0}" type="slidenum">
              <a:rPr lang="en-GB" altLang="en-US"/>
              <a:pPr>
                <a:defRPr/>
              </a:pPr>
              <a:t>‹#›</a:t>
            </a:fld>
            <a:endParaRPr lang="en-GB" altLang="en-US"/>
          </a:p>
        </p:txBody>
      </p:sp>
    </p:spTree>
    <p:extLst>
      <p:ext uri="{BB962C8B-B14F-4D97-AF65-F5344CB8AC3E}">
        <p14:creationId xmlns:p14="http://schemas.microsoft.com/office/powerpoint/2010/main" val="258754574"/>
      </p:ext>
    </p:extLst>
  </p:cSld>
  <p:clrMapOvr>
    <a:masterClrMapping/>
  </p:clrMapOvr>
  <p:transition spd="slow">
    <p:dissolve/>
  </p:transition>
</p:sldLayout>
</file>

<file path=ppt/slideLayouts/slideLayout1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endParaRPr lang="en-IN"/>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8">
            <a:extLst>
              <a:ext uri="{FF2B5EF4-FFF2-40B4-BE49-F238E27FC236}">
                <a16:creationId xmlns:a16="http://schemas.microsoft.com/office/drawing/2014/main" id="{DF652B79-B4F9-FCA0-A4F3-E67B74F90D59}"/>
              </a:ext>
            </a:extLst>
          </p:cNvPr>
          <p:cNvSpPr>
            <a:spLocks noGrp="1" noChangeArrowheads="1"/>
          </p:cNvSpPr>
          <p:nvPr>
            <p:ph type="sldNum" sz="quarter" idx="10"/>
          </p:nvPr>
        </p:nvSpPr>
        <p:spPr>
          <a:ln/>
        </p:spPr>
        <p:txBody>
          <a:bodyPr/>
          <a:lstStyle>
            <a:lvl1pPr>
              <a:defRPr/>
            </a:lvl1pPr>
          </a:lstStyle>
          <a:p>
            <a:pPr>
              <a:defRPr/>
            </a:pPr>
            <a:fld id="{64B72C9E-90E2-44A7-90D4-6C7498DBF407}" type="slidenum">
              <a:rPr lang="en-GB" altLang="en-US"/>
              <a:pPr>
                <a:defRPr/>
              </a:pPr>
              <a:t>‹#›</a:t>
            </a:fld>
            <a:endParaRPr lang="en-GB" altLang="en-US"/>
          </a:p>
        </p:txBody>
      </p:sp>
    </p:spTree>
    <p:extLst>
      <p:ext uri="{BB962C8B-B14F-4D97-AF65-F5344CB8AC3E}">
        <p14:creationId xmlns:p14="http://schemas.microsoft.com/office/powerpoint/2010/main" val="1213027604"/>
      </p:ext>
    </p:extLst>
  </p:cSld>
  <p:clrMapOvr>
    <a:masterClrMapping/>
  </p:clrMapOvr>
  <p:transition spd="slow">
    <p:dissolve/>
  </p:transition>
</p:sldLayout>
</file>

<file path=ppt/slideLayouts/slideLayout1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IN"/>
          </a:p>
        </p:txBody>
      </p:sp>
      <p:sp>
        <p:nvSpPr>
          <p:cNvPr id="3" name="Content Placeholder 2"/>
          <p:cNvSpPr>
            <a:spLocks noGrp="1"/>
          </p:cNvSpPr>
          <p:nvPr>
            <p:ph sz="half" idx="1"/>
          </p:nvPr>
        </p:nvSpPr>
        <p:spPr>
          <a:xfrm>
            <a:off x="604838" y="1639888"/>
            <a:ext cx="3541712" cy="42386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Content Placeholder 3"/>
          <p:cNvSpPr>
            <a:spLocks noGrp="1"/>
          </p:cNvSpPr>
          <p:nvPr>
            <p:ph sz="half" idx="2"/>
          </p:nvPr>
        </p:nvSpPr>
        <p:spPr>
          <a:xfrm>
            <a:off x="4298950" y="1639888"/>
            <a:ext cx="3541713" cy="42386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5" name="Rectangle 8">
            <a:extLst>
              <a:ext uri="{FF2B5EF4-FFF2-40B4-BE49-F238E27FC236}">
                <a16:creationId xmlns:a16="http://schemas.microsoft.com/office/drawing/2014/main" id="{884CB634-DBAC-33D1-E006-CE7F50E79402}"/>
              </a:ext>
            </a:extLst>
          </p:cNvPr>
          <p:cNvSpPr>
            <a:spLocks noGrp="1" noChangeArrowheads="1"/>
          </p:cNvSpPr>
          <p:nvPr>
            <p:ph type="sldNum" sz="quarter" idx="10"/>
          </p:nvPr>
        </p:nvSpPr>
        <p:spPr>
          <a:ln/>
        </p:spPr>
        <p:txBody>
          <a:bodyPr/>
          <a:lstStyle>
            <a:lvl1pPr>
              <a:defRPr/>
            </a:lvl1pPr>
          </a:lstStyle>
          <a:p>
            <a:pPr>
              <a:defRPr/>
            </a:pPr>
            <a:fld id="{DA523F1B-EB33-4E06-A085-7C8D4352F6A6}" type="slidenum">
              <a:rPr lang="en-GB" altLang="en-US"/>
              <a:pPr>
                <a:defRPr/>
              </a:pPr>
              <a:t>‹#›</a:t>
            </a:fld>
            <a:endParaRPr lang="en-GB" altLang="en-US"/>
          </a:p>
        </p:txBody>
      </p:sp>
    </p:spTree>
    <p:extLst>
      <p:ext uri="{BB962C8B-B14F-4D97-AF65-F5344CB8AC3E}">
        <p14:creationId xmlns:p14="http://schemas.microsoft.com/office/powerpoint/2010/main" val="368622273"/>
      </p:ext>
    </p:extLst>
  </p:cSld>
  <p:clrMapOvr>
    <a:masterClrMapping/>
  </p:clrMapOvr>
  <p:transition spd="slow">
    <p:dissolve/>
  </p:transition>
</p:sldLayout>
</file>

<file path=ppt/slideLayouts/slideLayout1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endParaRPr lang="en-IN"/>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7" name="Rectangle 8">
            <a:extLst>
              <a:ext uri="{FF2B5EF4-FFF2-40B4-BE49-F238E27FC236}">
                <a16:creationId xmlns:a16="http://schemas.microsoft.com/office/drawing/2014/main" id="{E4AC8AE1-A177-6F31-E331-EC92ED372DF7}"/>
              </a:ext>
            </a:extLst>
          </p:cNvPr>
          <p:cNvSpPr>
            <a:spLocks noGrp="1" noChangeArrowheads="1"/>
          </p:cNvSpPr>
          <p:nvPr>
            <p:ph type="sldNum" sz="quarter" idx="10"/>
          </p:nvPr>
        </p:nvSpPr>
        <p:spPr>
          <a:ln/>
        </p:spPr>
        <p:txBody>
          <a:bodyPr/>
          <a:lstStyle>
            <a:lvl1pPr>
              <a:defRPr/>
            </a:lvl1pPr>
          </a:lstStyle>
          <a:p>
            <a:pPr>
              <a:defRPr/>
            </a:pPr>
            <a:fld id="{874592A7-0EBF-48E9-B444-12E0A5BF7AEE}" type="slidenum">
              <a:rPr lang="en-GB" altLang="en-US"/>
              <a:pPr>
                <a:defRPr/>
              </a:pPr>
              <a:t>‹#›</a:t>
            </a:fld>
            <a:endParaRPr lang="en-GB" altLang="en-US"/>
          </a:p>
        </p:txBody>
      </p:sp>
    </p:spTree>
    <p:extLst>
      <p:ext uri="{BB962C8B-B14F-4D97-AF65-F5344CB8AC3E}">
        <p14:creationId xmlns:p14="http://schemas.microsoft.com/office/powerpoint/2010/main" val="1033991712"/>
      </p:ext>
    </p:extLst>
  </p:cSld>
  <p:clrMapOvr>
    <a:masterClrMapping/>
  </p:clrMapOvr>
  <p:transition spd="slow">
    <p:dissolve/>
  </p:transition>
</p:sldLayout>
</file>

<file path=ppt/slideLayouts/slideLayout1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IN"/>
          </a:p>
        </p:txBody>
      </p:sp>
      <p:sp>
        <p:nvSpPr>
          <p:cNvPr id="3" name="Rectangle 8">
            <a:extLst>
              <a:ext uri="{FF2B5EF4-FFF2-40B4-BE49-F238E27FC236}">
                <a16:creationId xmlns:a16="http://schemas.microsoft.com/office/drawing/2014/main" id="{306F59EE-BAEF-88BE-7E45-D032E75C131D}"/>
              </a:ext>
            </a:extLst>
          </p:cNvPr>
          <p:cNvSpPr>
            <a:spLocks noGrp="1" noChangeArrowheads="1"/>
          </p:cNvSpPr>
          <p:nvPr>
            <p:ph type="sldNum" sz="quarter" idx="10"/>
          </p:nvPr>
        </p:nvSpPr>
        <p:spPr>
          <a:ln/>
        </p:spPr>
        <p:txBody>
          <a:bodyPr/>
          <a:lstStyle>
            <a:lvl1pPr>
              <a:defRPr/>
            </a:lvl1pPr>
          </a:lstStyle>
          <a:p>
            <a:pPr>
              <a:defRPr/>
            </a:pPr>
            <a:fld id="{6E6126AC-2E7F-4DCB-A3EA-5B34159C5573}" type="slidenum">
              <a:rPr lang="en-GB" altLang="en-US"/>
              <a:pPr>
                <a:defRPr/>
              </a:pPr>
              <a:t>‹#›</a:t>
            </a:fld>
            <a:endParaRPr lang="en-GB" altLang="en-US"/>
          </a:p>
        </p:txBody>
      </p:sp>
    </p:spTree>
    <p:extLst>
      <p:ext uri="{BB962C8B-B14F-4D97-AF65-F5344CB8AC3E}">
        <p14:creationId xmlns:p14="http://schemas.microsoft.com/office/powerpoint/2010/main" val="808194918"/>
      </p:ext>
    </p:extLst>
  </p:cSld>
  <p:clrMapOvr>
    <a:masterClrMapping/>
  </p:clrMapOvr>
  <p:transition spd="slow">
    <p:dissolve/>
  </p:transition>
</p:sldLayout>
</file>

<file path=ppt/slideLayouts/slideLayout2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8">
            <a:extLst>
              <a:ext uri="{FF2B5EF4-FFF2-40B4-BE49-F238E27FC236}">
                <a16:creationId xmlns:a16="http://schemas.microsoft.com/office/drawing/2014/main" id="{D3F072A8-99AD-98AB-215D-AFB84873C88B}"/>
              </a:ext>
            </a:extLst>
          </p:cNvPr>
          <p:cNvSpPr>
            <a:spLocks noGrp="1" noChangeArrowheads="1"/>
          </p:cNvSpPr>
          <p:nvPr>
            <p:ph type="sldNum" sz="quarter" idx="10"/>
          </p:nvPr>
        </p:nvSpPr>
        <p:spPr>
          <a:ln/>
        </p:spPr>
        <p:txBody>
          <a:bodyPr/>
          <a:lstStyle>
            <a:lvl1pPr>
              <a:defRPr/>
            </a:lvl1pPr>
          </a:lstStyle>
          <a:p>
            <a:pPr>
              <a:defRPr/>
            </a:pPr>
            <a:fld id="{59417BC9-80F7-4665-9734-CF213B08FD12}" type="slidenum">
              <a:rPr lang="en-GB" altLang="en-US"/>
              <a:pPr>
                <a:defRPr/>
              </a:pPr>
              <a:t>‹#›</a:t>
            </a:fld>
            <a:endParaRPr lang="en-GB" altLang="en-US"/>
          </a:p>
        </p:txBody>
      </p:sp>
    </p:spTree>
    <p:extLst>
      <p:ext uri="{BB962C8B-B14F-4D97-AF65-F5344CB8AC3E}">
        <p14:creationId xmlns:p14="http://schemas.microsoft.com/office/powerpoint/2010/main" val="3449548779"/>
      </p:ext>
    </p:extLst>
  </p:cSld>
  <p:clrMapOvr>
    <a:masterClrMapping/>
  </p:clrMapOvr>
  <p:transition spd="slow">
    <p:dissolve/>
  </p:transition>
</p:sldLayout>
</file>

<file path=ppt/slideLayouts/slideLayout2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endParaRPr lang="en-IN"/>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8">
            <a:extLst>
              <a:ext uri="{FF2B5EF4-FFF2-40B4-BE49-F238E27FC236}">
                <a16:creationId xmlns:a16="http://schemas.microsoft.com/office/drawing/2014/main" id="{2A86037C-9791-37DC-E4B9-7221157D21BE}"/>
              </a:ext>
            </a:extLst>
          </p:cNvPr>
          <p:cNvSpPr>
            <a:spLocks noGrp="1" noChangeArrowheads="1"/>
          </p:cNvSpPr>
          <p:nvPr>
            <p:ph type="sldNum" sz="quarter" idx="10"/>
          </p:nvPr>
        </p:nvSpPr>
        <p:spPr>
          <a:ln/>
        </p:spPr>
        <p:txBody>
          <a:bodyPr/>
          <a:lstStyle>
            <a:lvl1pPr>
              <a:defRPr/>
            </a:lvl1pPr>
          </a:lstStyle>
          <a:p>
            <a:pPr>
              <a:defRPr/>
            </a:pPr>
            <a:fld id="{C0DC72C4-C62D-440E-9AAF-37668C7F2339}" type="slidenum">
              <a:rPr lang="en-GB" altLang="en-US"/>
              <a:pPr>
                <a:defRPr/>
              </a:pPr>
              <a:t>‹#›</a:t>
            </a:fld>
            <a:endParaRPr lang="en-GB" altLang="en-US"/>
          </a:p>
        </p:txBody>
      </p:sp>
    </p:spTree>
    <p:extLst>
      <p:ext uri="{BB962C8B-B14F-4D97-AF65-F5344CB8AC3E}">
        <p14:creationId xmlns:p14="http://schemas.microsoft.com/office/powerpoint/2010/main" val="1635179215"/>
      </p:ext>
    </p:extLst>
  </p:cSld>
  <p:clrMapOvr>
    <a:masterClrMapping/>
  </p:clrMapOvr>
  <p:transition spd="slow">
    <p:dissolve/>
  </p:transition>
</p:sldLayout>
</file>

<file path=ppt/slideLayouts/slideLayout2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endParaRPr lang="en-IN"/>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IN"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8">
            <a:extLst>
              <a:ext uri="{FF2B5EF4-FFF2-40B4-BE49-F238E27FC236}">
                <a16:creationId xmlns:a16="http://schemas.microsoft.com/office/drawing/2014/main" id="{2213A574-6D22-82F4-4EE2-F18ED382EE9E}"/>
              </a:ext>
            </a:extLst>
          </p:cNvPr>
          <p:cNvSpPr>
            <a:spLocks noGrp="1" noChangeArrowheads="1"/>
          </p:cNvSpPr>
          <p:nvPr>
            <p:ph type="sldNum" sz="quarter" idx="10"/>
          </p:nvPr>
        </p:nvSpPr>
        <p:spPr>
          <a:ln/>
        </p:spPr>
        <p:txBody>
          <a:bodyPr/>
          <a:lstStyle>
            <a:lvl1pPr>
              <a:defRPr/>
            </a:lvl1pPr>
          </a:lstStyle>
          <a:p>
            <a:pPr>
              <a:defRPr/>
            </a:pPr>
            <a:fld id="{5E0C6638-F87C-40C3-A0CC-324CACB55CCD}" type="slidenum">
              <a:rPr lang="en-GB" altLang="en-US"/>
              <a:pPr>
                <a:defRPr/>
              </a:pPr>
              <a:t>‹#›</a:t>
            </a:fld>
            <a:endParaRPr lang="en-GB" altLang="en-US"/>
          </a:p>
        </p:txBody>
      </p:sp>
    </p:spTree>
    <p:extLst>
      <p:ext uri="{BB962C8B-B14F-4D97-AF65-F5344CB8AC3E}">
        <p14:creationId xmlns:p14="http://schemas.microsoft.com/office/powerpoint/2010/main" val="26212312"/>
      </p:ext>
    </p:extLst>
  </p:cSld>
  <p:clrMapOvr>
    <a:masterClrMapping/>
  </p:clrMapOvr>
  <p:transition spd="slow">
    <p:dissolve/>
  </p:transition>
</p:sldLayout>
</file>

<file path=ppt/slideLayouts/slideLayout2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IN"/>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Rectangle 8">
            <a:extLst>
              <a:ext uri="{FF2B5EF4-FFF2-40B4-BE49-F238E27FC236}">
                <a16:creationId xmlns:a16="http://schemas.microsoft.com/office/drawing/2014/main" id="{98C782FC-5EFA-D024-9315-FB87BC9D11B3}"/>
              </a:ext>
            </a:extLst>
          </p:cNvPr>
          <p:cNvSpPr>
            <a:spLocks noGrp="1" noChangeArrowheads="1"/>
          </p:cNvSpPr>
          <p:nvPr>
            <p:ph type="sldNum" sz="quarter" idx="10"/>
          </p:nvPr>
        </p:nvSpPr>
        <p:spPr>
          <a:ln/>
        </p:spPr>
        <p:txBody>
          <a:bodyPr/>
          <a:lstStyle>
            <a:lvl1pPr>
              <a:defRPr/>
            </a:lvl1pPr>
          </a:lstStyle>
          <a:p>
            <a:pPr>
              <a:defRPr/>
            </a:pPr>
            <a:fld id="{5B5B708F-73DC-477F-B3E7-E5BD1A9F2E63}" type="slidenum">
              <a:rPr lang="en-GB" altLang="en-US"/>
              <a:pPr>
                <a:defRPr/>
              </a:pPr>
              <a:t>‹#›</a:t>
            </a:fld>
            <a:endParaRPr lang="en-GB" altLang="en-US"/>
          </a:p>
        </p:txBody>
      </p:sp>
    </p:spTree>
    <p:extLst>
      <p:ext uri="{BB962C8B-B14F-4D97-AF65-F5344CB8AC3E}">
        <p14:creationId xmlns:p14="http://schemas.microsoft.com/office/powerpoint/2010/main" val="2022976450"/>
      </p:ext>
    </p:extLst>
  </p:cSld>
  <p:clrMapOvr>
    <a:masterClrMapping/>
  </p:clrMapOvr>
  <p:transition spd="slow">
    <p:dissolve/>
  </p:transition>
</p:sldLayout>
</file>

<file path=ppt/slideLayouts/slideLayout2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032500" y="609600"/>
            <a:ext cx="1808163" cy="5268913"/>
          </a:xfrm>
        </p:spPr>
        <p:txBody>
          <a:bodyPr vert="eaVert"/>
          <a:lstStyle/>
          <a:p>
            <a:r>
              <a:rPr lang="en-US"/>
              <a:t>Click to edit Master title style</a:t>
            </a:r>
            <a:endParaRPr lang="en-IN"/>
          </a:p>
        </p:txBody>
      </p:sp>
      <p:sp>
        <p:nvSpPr>
          <p:cNvPr id="3" name="Vertical Text Placeholder 2"/>
          <p:cNvSpPr>
            <a:spLocks noGrp="1"/>
          </p:cNvSpPr>
          <p:nvPr>
            <p:ph type="body" orient="vert" idx="1"/>
          </p:nvPr>
        </p:nvSpPr>
        <p:spPr>
          <a:xfrm>
            <a:off x="604838" y="609600"/>
            <a:ext cx="5275262" cy="5268913"/>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Rectangle 8">
            <a:extLst>
              <a:ext uri="{FF2B5EF4-FFF2-40B4-BE49-F238E27FC236}">
                <a16:creationId xmlns:a16="http://schemas.microsoft.com/office/drawing/2014/main" id="{FD7F842C-52F3-C05C-4D03-D47670DE5B54}"/>
              </a:ext>
            </a:extLst>
          </p:cNvPr>
          <p:cNvSpPr>
            <a:spLocks noGrp="1" noChangeArrowheads="1"/>
          </p:cNvSpPr>
          <p:nvPr>
            <p:ph type="sldNum" sz="quarter" idx="10"/>
          </p:nvPr>
        </p:nvSpPr>
        <p:spPr>
          <a:ln/>
        </p:spPr>
        <p:txBody>
          <a:bodyPr/>
          <a:lstStyle>
            <a:lvl1pPr>
              <a:defRPr/>
            </a:lvl1pPr>
          </a:lstStyle>
          <a:p>
            <a:pPr>
              <a:defRPr/>
            </a:pPr>
            <a:fld id="{A35A9F04-2D88-4649-941C-7869399BA8E3}" type="slidenum">
              <a:rPr lang="en-GB" altLang="en-US"/>
              <a:pPr>
                <a:defRPr/>
              </a:pPr>
              <a:t>‹#›</a:t>
            </a:fld>
            <a:endParaRPr lang="en-GB" altLang="en-US"/>
          </a:p>
        </p:txBody>
      </p:sp>
    </p:spTree>
    <p:extLst>
      <p:ext uri="{BB962C8B-B14F-4D97-AF65-F5344CB8AC3E}">
        <p14:creationId xmlns:p14="http://schemas.microsoft.com/office/powerpoint/2010/main" val="727209394"/>
      </p:ext>
    </p:extLst>
  </p:cSld>
  <p:clrMapOvr>
    <a:masterClrMapping/>
  </p:clrMapOvr>
  <p:transition spd="slow">
    <p:dissolve/>
  </p:transition>
</p:sldLayout>
</file>

<file path=ppt/slideLayouts/slideLayout25.xml><?xml version="1.0" encoding="utf-8"?>
<p:sldLayout xmlns:a="http://schemas.openxmlformats.org/drawingml/2006/main" xmlns:r="http://schemas.openxmlformats.org/officeDocument/2006/relationships" xmlns:p="http://schemas.openxmlformats.org/presentationml/2006/main" type="objOnly" preserve="1">
  <p:cSld name="Content">
    <p:spTree>
      <p:nvGrpSpPr>
        <p:cNvPr id="1" name=""/>
        <p:cNvGrpSpPr/>
        <p:nvPr/>
      </p:nvGrpSpPr>
      <p:grpSpPr>
        <a:xfrm>
          <a:off x="0" y="0"/>
          <a:ext cx="0" cy="0"/>
          <a:chOff x="0" y="0"/>
          <a:chExt cx="0" cy="0"/>
        </a:xfrm>
      </p:grpSpPr>
      <p:sp>
        <p:nvSpPr>
          <p:cNvPr id="2" name="Content Placeholder 1"/>
          <p:cNvSpPr>
            <a:spLocks noGrp="1"/>
          </p:cNvSpPr>
          <p:nvPr>
            <p:ph/>
          </p:nvPr>
        </p:nvSpPr>
        <p:spPr>
          <a:xfrm>
            <a:off x="604838" y="609600"/>
            <a:ext cx="7235825" cy="526891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3" name="Rectangle 8">
            <a:extLst>
              <a:ext uri="{FF2B5EF4-FFF2-40B4-BE49-F238E27FC236}">
                <a16:creationId xmlns:a16="http://schemas.microsoft.com/office/drawing/2014/main" id="{98BDF07A-428B-49BC-D333-A345B51768B8}"/>
              </a:ext>
            </a:extLst>
          </p:cNvPr>
          <p:cNvSpPr>
            <a:spLocks noGrp="1" noChangeArrowheads="1"/>
          </p:cNvSpPr>
          <p:nvPr>
            <p:ph type="sldNum" sz="quarter" idx="10"/>
          </p:nvPr>
        </p:nvSpPr>
        <p:spPr>
          <a:ln/>
        </p:spPr>
        <p:txBody>
          <a:bodyPr/>
          <a:lstStyle>
            <a:lvl1pPr>
              <a:defRPr/>
            </a:lvl1pPr>
          </a:lstStyle>
          <a:p>
            <a:pPr>
              <a:defRPr/>
            </a:pPr>
            <a:fld id="{FEA79B13-4EDB-4458-B2A9-4BDF3FDAF077}" type="slidenum">
              <a:rPr lang="en-GB" altLang="en-US"/>
              <a:pPr>
                <a:defRPr/>
              </a:pPr>
              <a:t>‹#›</a:t>
            </a:fld>
            <a:endParaRPr lang="en-GB" altLang="en-US"/>
          </a:p>
        </p:txBody>
      </p:sp>
    </p:spTree>
    <p:extLst>
      <p:ext uri="{BB962C8B-B14F-4D97-AF65-F5344CB8AC3E}">
        <p14:creationId xmlns:p14="http://schemas.microsoft.com/office/powerpoint/2010/main" val="3942708465"/>
      </p:ext>
    </p:extLst>
  </p:cSld>
  <p:clrMapOvr>
    <a:masterClrMapping/>
  </p:clrMapOvr>
  <p:transition spd="slow">
    <p:dissolve/>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1.jp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1.xml"/><Relationship Id="rId13" Type="http://schemas.openxmlformats.org/officeDocument/2006/relationships/theme" Target="../theme/theme2.xml"/><Relationship Id="rId3" Type="http://schemas.openxmlformats.org/officeDocument/2006/relationships/slideLayout" Target="../slideLayouts/slideLayout16.xml"/><Relationship Id="rId7" Type="http://schemas.openxmlformats.org/officeDocument/2006/relationships/slideLayout" Target="../slideLayouts/slideLayout20.xml"/><Relationship Id="rId12" Type="http://schemas.openxmlformats.org/officeDocument/2006/relationships/slideLayout" Target="../slideLayouts/slideLayout25.xml"/><Relationship Id="rId2" Type="http://schemas.openxmlformats.org/officeDocument/2006/relationships/slideLayout" Target="../slideLayouts/slideLayout15.xml"/><Relationship Id="rId1" Type="http://schemas.openxmlformats.org/officeDocument/2006/relationships/slideLayout" Target="../slideLayouts/slideLayout14.xml"/><Relationship Id="rId6" Type="http://schemas.openxmlformats.org/officeDocument/2006/relationships/slideLayout" Target="../slideLayouts/slideLayout19.xml"/><Relationship Id="rId11" Type="http://schemas.openxmlformats.org/officeDocument/2006/relationships/slideLayout" Target="../slideLayouts/slideLayout24.xml"/><Relationship Id="rId5" Type="http://schemas.openxmlformats.org/officeDocument/2006/relationships/slideLayout" Target="../slideLayouts/slideLayout18.xml"/><Relationship Id="rId10" Type="http://schemas.openxmlformats.org/officeDocument/2006/relationships/slideLayout" Target="../slideLayouts/slideLayout23.xml"/><Relationship Id="rId4" Type="http://schemas.openxmlformats.org/officeDocument/2006/relationships/slideLayout" Target="../slideLayouts/slideLayout17.xml"/><Relationship Id="rId9" Type="http://schemas.openxmlformats.org/officeDocument/2006/relationships/slideLayout" Target="../slideLayouts/slideLayout22.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2050" name="Rectangle 2">
            <a:extLst>
              <a:ext uri="{FF2B5EF4-FFF2-40B4-BE49-F238E27FC236}">
                <a16:creationId xmlns:a16="http://schemas.microsoft.com/office/drawing/2014/main" id="{887426F0-FB11-390A-F261-821C258F503E}"/>
              </a:ext>
            </a:extLst>
          </p:cNvPr>
          <p:cNvSpPr>
            <a:spLocks noGrp="1" noChangeArrowheads="1"/>
          </p:cNvSpPr>
          <p:nvPr>
            <p:ph type="title"/>
          </p:nvPr>
        </p:nvSpPr>
        <p:spPr bwMode="auto">
          <a:xfrm>
            <a:off x="604838" y="609600"/>
            <a:ext cx="7235825" cy="738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GB" altLang="en-US"/>
              <a:t>Click to edit Master title style</a:t>
            </a:r>
          </a:p>
        </p:txBody>
      </p:sp>
      <p:sp>
        <p:nvSpPr>
          <p:cNvPr id="2051" name="Rectangle 3">
            <a:extLst>
              <a:ext uri="{FF2B5EF4-FFF2-40B4-BE49-F238E27FC236}">
                <a16:creationId xmlns:a16="http://schemas.microsoft.com/office/drawing/2014/main" id="{DB960642-5876-F8DF-A2D0-C2517F451D57}"/>
              </a:ext>
            </a:extLst>
          </p:cNvPr>
          <p:cNvSpPr>
            <a:spLocks noGrp="1" noChangeArrowheads="1"/>
          </p:cNvSpPr>
          <p:nvPr>
            <p:ph type="body" idx="1"/>
          </p:nvPr>
        </p:nvSpPr>
        <p:spPr bwMode="auto">
          <a:xfrm>
            <a:off x="604838" y="1639888"/>
            <a:ext cx="7235825" cy="4238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GB" altLang="en-US"/>
              <a:t>Click to edit Master text styles</a:t>
            </a:r>
          </a:p>
          <a:p>
            <a:pPr lvl="1"/>
            <a:r>
              <a:rPr lang="en-GB" altLang="en-US"/>
              <a:t>Second level</a:t>
            </a:r>
          </a:p>
          <a:p>
            <a:pPr lvl="2"/>
            <a:r>
              <a:rPr lang="en-GB" altLang="en-US"/>
              <a:t>Third level</a:t>
            </a:r>
          </a:p>
          <a:p>
            <a:pPr lvl="3"/>
            <a:r>
              <a:rPr lang="en-GB" altLang="en-US"/>
              <a:t>Fourth level</a:t>
            </a:r>
          </a:p>
          <a:p>
            <a:pPr lvl="4"/>
            <a:r>
              <a:rPr lang="en-GB" altLang="en-US"/>
              <a:t>Fifth level</a:t>
            </a:r>
          </a:p>
        </p:txBody>
      </p:sp>
      <p:sp>
        <p:nvSpPr>
          <p:cNvPr id="1032" name="Rectangle 8">
            <a:extLst>
              <a:ext uri="{FF2B5EF4-FFF2-40B4-BE49-F238E27FC236}">
                <a16:creationId xmlns:a16="http://schemas.microsoft.com/office/drawing/2014/main" id="{D3849FF8-7D5A-FF93-788A-C6FBB303692C}"/>
              </a:ext>
            </a:extLst>
          </p:cNvPr>
          <p:cNvSpPr>
            <a:spLocks noGrp="1" noChangeArrowheads="1"/>
          </p:cNvSpPr>
          <p:nvPr>
            <p:ph type="sldNum" sz="quarter" idx="4"/>
          </p:nvPr>
        </p:nvSpPr>
        <p:spPr bwMode="auto">
          <a:xfrm>
            <a:off x="8828088" y="6678613"/>
            <a:ext cx="315912" cy="160337"/>
          </a:xfrm>
          <a:prstGeom prst="rect">
            <a:avLst/>
          </a:prstGeom>
          <a:noFill/>
          <a:ln w="9525">
            <a:noFill/>
            <a:miter lim="800000"/>
            <a:headEnd/>
            <a:tailEnd/>
          </a:ln>
          <a:effectLst/>
        </p:spPr>
        <p:txBody>
          <a:bodyPr vert="horz" wrap="none" lIns="72000" tIns="18000" rIns="72000" bIns="18000" numCol="1" anchor="t" anchorCtr="0" compatLnSpc="1">
            <a:prstTxWarp prst="textNoShape">
              <a:avLst/>
            </a:prstTxWarp>
          </a:bodyPr>
          <a:lstStyle>
            <a:lvl1pPr eaLnBrk="1" hangingPunct="1">
              <a:defRPr sz="900" smtClean="0"/>
            </a:lvl1pPr>
          </a:lstStyle>
          <a:p>
            <a:pPr>
              <a:defRPr/>
            </a:pPr>
            <a:fld id="{ACE097E4-C690-480C-8861-0F60E83E6CA5}" type="slidenum">
              <a:rPr lang="en-GB" altLang="en-US"/>
              <a:pPr>
                <a:defRPr/>
              </a:pPr>
              <a:t>‹#›</a:t>
            </a:fld>
            <a:endParaRPr lang="en-GB" altLang="en-US"/>
          </a:p>
        </p:txBody>
      </p:sp>
      <p:grpSp>
        <p:nvGrpSpPr>
          <p:cNvPr id="4" name="Group 3">
            <a:extLst>
              <a:ext uri="{FF2B5EF4-FFF2-40B4-BE49-F238E27FC236}">
                <a16:creationId xmlns:a16="http://schemas.microsoft.com/office/drawing/2014/main" id="{21D25825-F148-EA9C-8273-2CB4FC6E7E0F}"/>
              </a:ext>
            </a:extLst>
          </p:cNvPr>
          <p:cNvGrpSpPr/>
          <p:nvPr userDrawn="1"/>
        </p:nvGrpSpPr>
        <p:grpSpPr>
          <a:xfrm rot="10800000">
            <a:off x="0" y="6461125"/>
            <a:ext cx="9145588" cy="325438"/>
            <a:chOff x="0" y="12700"/>
            <a:chExt cx="9145588" cy="325438"/>
          </a:xfrm>
        </p:grpSpPr>
        <p:sp>
          <p:nvSpPr>
            <p:cNvPr id="2053" name="Rectangle 48">
              <a:extLst>
                <a:ext uri="{FF2B5EF4-FFF2-40B4-BE49-F238E27FC236}">
                  <a16:creationId xmlns:a16="http://schemas.microsoft.com/office/drawing/2014/main" id="{6342E25A-A186-A563-F1A2-2AE7EB170D7F}"/>
                </a:ext>
              </a:extLst>
            </p:cNvPr>
            <p:cNvSpPr>
              <a:spLocks noChangeArrowheads="1"/>
            </p:cNvSpPr>
            <p:nvPr/>
          </p:nvSpPr>
          <p:spPr bwMode="auto">
            <a:xfrm>
              <a:off x="0" y="12700"/>
              <a:ext cx="9144000" cy="179388"/>
            </a:xfrm>
            <a:prstGeom prst="rect">
              <a:avLst/>
            </a:prstGeom>
            <a:solidFill>
              <a:schemeClr val="bg2">
                <a:lumMod val="50000"/>
              </a:schemeClr>
            </a:solidFill>
            <a:ln w="9525">
              <a:solidFill>
                <a:srgbClr val="D07C00"/>
              </a:solidFill>
              <a:miter lim="800000"/>
              <a:headEnd/>
              <a:tailEnd/>
            </a:ln>
          </p:spPr>
          <p:txBody>
            <a:bodyPr wrap="none" anchor="ct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lnSpc>
                  <a:spcPct val="80000"/>
                </a:lnSpc>
                <a:spcBef>
                  <a:spcPct val="0"/>
                </a:spcBef>
                <a:spcAft>
                  <a:spcPct val="0"/>
                </a:spcAft>
                <a:defRPr>
                  <a:solidFill>
                    <a:schemeClr val="tx1"/>
                  </a:solidFill>
                  <a:latin typeface="Arial" panose="020B0604020202020204" pitchFamily="34" charset="0"/>
                </a:defRPr>
              </a:lvl6pPr>
              <a:lvl7pPr marL="2971800" indent="-228600" eaLnBrk="0" fontAlgn="base" hangingPunct="0">
                <a:lnSpc>
                  <a:spcPct val="80000"/>
                </a:lnSpc>
                <a:spcBef>
                  <a:spcPct val="0"/>
                </a:spcBef>
                <a:spcAft>
                  <a:spcPct val="0"/>
                </a:spcAft>
                <a:defRPr>
                  <a:solidFill>
                    <a:schemeClr val="tx1"/>
                  </a:solidFill>
                  <a:latin typeface="Arial" panose="020B0604020202020204" pitchFamily="34" charset="0"/>
                </a:defRPr>
              </a:lvl7pPr>
              <a:lvl8pPr marL="3429000" indent="-228600" eaLnBrk="0" fontAlgn="base" hangingPunct="0">
                <a:lnSpc>
                  <a:spcPct val="80000"/>
                </a:lnSpc>
                <a:spcBef>
                  <a:spcPct val="0"/>
                </a:spcBef>
                <a:spcAft>
                  <a:spcPct val="0"/>
                </a:spcAft>
                <a:defRPr>
                  <a:solidFill>
                    <a:schemeClr val="tx1"/>
                  </a:solidFill>
                  <a:latin typeface="Arial" panose="020B0604020202020204" pitchFamily="34" charset="0"/>
                </a:defRPr>
              </a:lvl8pPr>
              <a:lvl9pPr marL="3886200" indent="-228600" eaLnBrk="0" fontAlgn="base" hangingPunct="0">
                <a:lnSpc>
                  <a:spcPct val="80000"/>
                </a:lnSpc>
                <a:spcBef>
                  <a:spcPct val="0"/>
                </a:spcBef>
                <a:spcAft>
                  <a:spcPct val="0"/>
                </a:spcAft>
                <a:defRPr>
                  <a:solidFill>
                    <a:schemeClr val="tx1"/>
                  </a:solidFill>
                  <a:latin typeface="Arial" panose="020B0604020202020204" pitchFamily="34" charset="0"/>
                </a:defRPr>
              </a:lvl9pPr>
            </a:lstStyle>
            <a:p>
              <a:pPr eaLnBrk="1" hangingPunct="1">
                <a:lnSpc>
                  <a:spcPct val="80000"/>
                </a:lnSpc>
                <a:defRPr/>
              </a:pPr>
              <a:endParaRPr lang="en-IN" altLang="en-US"/>
            </a:p>
          </p:txBody>
        </p:sp>
        <p:sp>
          <p:nvSpPr>
            <p:cNvPr id="2054" name="Rectangle 49">
              <a:extLst>
                <a:ext uri="{FF2B5EF4-FFF2-40B4-BE49-F238E27FC236}">
                  <a16:creationId xmlns:a16="http://schemas.microsoft.com/office/drawing/2014/main" id="{A453A783-F582-9F59-0DD8-78287159BDEC}"/>
                </a:ext>
              </a:extLst>
            </p:cNvPr>
            <p:cNvSpPr>
              <a:spLocks noChangeArrowheads="1"/>
            </p:cNvSpPr>
            <p:nvPr/>
          </p:nvSpPr>
          <p:spPr bwMode="auto">
            <a:xfrm>
              <a:off x="1588" y="247650"/>
              <a:ext cx="9144000" cy="90488"/>
            </a:xfrm>
            <a:prstGeom prst="rect">
              <a:avLst/>
            </a:prstGeom>
            <a:solidFill>
              <a:schemeClr val="accent1"/>
            </a:solidFill>
            <a:ln w="9525">
              <a:solidFill>
                <a:srgbClr val="008000"/>
              </a:solidFill>
              <a:miter lim="800000"/>
              <a:headEnd/>
              <a:tailEnd/>
            </a:ln>
          </p:spPr>
          <p:txBody>
            <a:bodyPr wrap="none" anchor="ct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lnSpc>
                  <a:spcPct val="80000"/>
                </a:lnSpc>
                <a:spcBef>
                  <a:spcPct val="0"/>
                </a:spcBef>
                <a:spcAft>
                  <a:spcPct val="0"/>
                </a:spcAft>
                <a:defRPr>
                  <a:solidFill>
                    <a:schemeClr val="tx1"/>
                  </a:solidFill>
                  <a:latin typeface="Arial" panose="020B0604020202020204" pitchFamily="34" charset="0"/>
                </a:defRPr>
              </a:lvl6pPr>
              <a:lvl7pPr marL="2971800" indent="-228600" eaLnBrk="0" fontAlgn="base" hangingPunct="0">
                <a:lnSpc>
                  <a:spcPct val="80000"/>
                </a:lnSpc>
                <a:spcBef>
                  <a:spcPct val="0"/>
                </a:spcBef>
                <a:spcAft>
                  <a:spcPct val="0"/>
                </a:spcAft>
                <a:defRPr>
                  <a:solidFill>
                    <a:schemeClr val="tx1"/>
                  </a:solidFill>
                  <a:latin typeface="Arial" panose="020B0604020202020204" pitchFamily="34" charset="0"/>
                </a:defRPr>
              </a:lvl7pPr>
              <a:lvl8pPr marL="3429000" indent="-228600" eaLnBrk="0" fontAlgn="base" hangingPunct="0">
                <a:lnSpc>
                  <a:spcPct val="80000"/>
                </a:lnSpc>
                <a:spcBef>
                  <a:spcPct val="0"/>
                </a:spcBef>
                <a:spcAft>
                  <a:spcPct val="0"/>
                </a:spcAft>
                <a:defRPr>
                  <a:solidFill>
                    <a:schemeClr val="tx1"/>
                  </a:solidFill>
                  <a:latin typeface="Arial" panose="020B0604020202020204" pitchFamily="34" charset="0"/>
                </a:defRPr>
              </a:lvl8pPr>
              <a:lvl9pPr marL="3886200" indent="-228600" eaLnBrk="0" fontAlgn="base" hangingPunct="0">
                <a:lnSpc>
                  <a:spcPct val="80000"/>
                </a:lnSpc>
                <a:spcBef>
                  <a:spcPct val="0"/>
                </a:spcBef>
                <a:spcAft>
                  <a:spcPct val="0"/>
                </a:spcAft>
                <a:defRPr>
                  <a:solidFill>
                    <a:schemeClr val="tx1"/>
                  </a:solidFill>
                  <a:latin typeface="Arial" panose="020B0604020202020204" pitchFamily="34" charset="0"/>
                </a:defRPr>
              </a:lvl9pPr>
            </a:lstStyle>
            <a:p>
              <a:pPr eaLnBrk="1" hangingPunct="1">
                <a:lnSpc>
                  <a:spcPct val="80000"/>
                </a:lnSpc>
                <a:defRPr/>
              </a:pPr>
              <a:endParaRPr lang="en-IN" altLang="en-US"/>
            </a:p>
          </p:txBody>
        </p:sp>
      </p:grpSp>
      <p:grpSp>
        <p:nvGrpSpPr>
          <p:cNvPr id="6" name="Group 5">
            <a:extLst>
              <a:ext uri="{FF2B5EF4-FFF2-40B4-BE49-F238E27FC236}">
                <a16:creationId xmlns:a16="http://schemas.microsoft.com/office/drawing/2014/main" id="{0D941BAB-9592-E682-BDB5-8D448F09DF6A}"/>
              </a:ext>
            </a:extLst>
          </p:cNvPr>
          <p:cNvGrpSpPr/>
          <p:nvPr userDrawn="1"/>
        </p:nvGrpSpPr>
        <p:grpSpPr>
          <a:xfrm>
            <a:off x="-12700" y="96838"/>
            <a:ext cx="9156700" cy="84137"/>
            <a:chOff x="-12700" y="6621463"/>
            <a:chExt cx="9156700" cy="84137"/>
          </a:xfrm>
        </p:grpSpPr>
        <p:sp>
          <p:nvSpPr>
            <p:cNvPr id="2055" name="Line 67">
              <a:extLst>
                <a:ext uri="{FF2B5EF4-FFF2-40B4-BE49-F238E27FC236}">
                  <a16:creationId xmlns:a16="http://schemas.microsoft.com/office/drawing/2014/main" id="{46128A8A-B5C6-841B-9113-A2A52A4CDF7F}"/>
                </a:ext>
              </a:extLst>
            </p:cNvPr>
            <p:cNvSpPr>
              <a:spLocks noChangeShapeType="1"/>
            </p:cNvSpPr>
            <p:nvPr userDrawn="1"/>
          </p:nvSpPr>
          <p:spPr bwMode="auto">
            <a:xfrm flipH="1">
              <a:off x="1588" y="6705600"/>
              <a:ext cx="9142412" cy="0"/>
            </a:xfrm>
            <a:prstGeom prst="line">
              <a:avLst/>
            </a:prstGeom>
            <a:noFill/>
            <a:ln w="57150">
              <a:solidFill>
                <a:schemeClr val="bg2">
                  <a:lumMod val="50000"/>
                </a:schemeClr>
              </a:solidFill>
              <a:round/>
              <a:headEnd/>
              <a:tailEnd/>
            </a:ln>
            <a:extLst>
              <a:ext uri="{909E8E84-426E-40DD-AFC4-6F175D3DCCD1}">
                <a14:hiddenFill xmlns:a14="http://schemas.microsoft.com/office/drawing/2010/main">
                  <a:noFill/>
                </a14:hiddenFill>
              </a:ext>
            </a:extLst>
          </p:spPr>
          <p:txBody>
            <a:bodyPr wrap="none" anchor="ctr"/>
            <a:lstStyle/>
            <a:p>
              <a:endParaRPr lang="en-IN"/>
            </a:p>
          </p:txBody>
        </p:sp>
        <p:sp>
          <p:nvSpPr>
            <p:cNvPr id="2056" name="Line 68">
              <a:extLst>
                <a:ext uri="{FF2B5EF4-FFF2-40B4-BE49-F238E27FC236}">
                  <a16:creationId xmlns:a16="http://schemas.microsoft.com/office/drawing/2014/main" id="{04AB337A-3230-E290-60C9-9499C696BA32}"/>
                </a:ext>
              </a:extLst>
            </p:cNvPr>
            <p:cNvSpPr>
              <a:spLocks noChangeShapeType="1"/>
            </p:cNvSpPr>
            <p:nvPr userDrawn="1"/>
          </p:nvSpPr>
          <p:spPr bwMode="auto">
            <a:xfrm flipH="1">
              <a:off x="-12700" y="6621463"/>
              <a:ext cx="9142413" cy="0"/>
            </a:xfrm>
            <a:prstGeom prst="line">
              <a:avLst/>
            </a:prstGeom>
            <a:noFill/>
            <a:ln w="57150">
              <a:solidFill>
                <a:srgbClr val="008000"/>
              </a:solidFill>
              <a:round/>
              <a:headEnd/>
              <a:tailEnd/>
            </a:ln>
            <a:extLst>
              <a:ext uri="{909E8E84-426E-40DD-AFC4-6F175D3DCCD1}">
                <a14:hiddenFill xmlns:a14="http://schemas.microsoft.com/office/drawing/2010/main">
                  <a:noFill/>
                </a14:hiddenFill>
              </a:ext>
            </a:extLst>
          </p:spPr>
          <p:txBody>
            <a:bodyPr wrap="none" anchor="ctr"/>
            <a:lstStyle/>
            <a:p>
              <a:endParaRPr lang="en-IN"/>
            </a:p>
          </p:txBody>
        </p:sp>
      </p:grpSp>
      <p:pic>
        <p:nvPicPr>
          <p:cNvPr id="3" name="Picture 2">
            <a:extLst>
              <a:ext uri="{FF2B5EF4-FFF2-40B4-BE49-F238E27FC236}">
                <a16:creationId xmlns:a16="http://schemas.microsoft.com/office/drawing/2014/main" id="{5A908DB8-B9F7-B8B5-D62C-0BF5E5E586A1}"/>
              </a:ext>
            </a:extLst>
          </p:cNvPr>
          <p:cNvPicPr>
            <a:picLocks noChangeAspect="1"/>
          </p:cNvPicPr>
          <p:nvPr userDrawn="1"/>
        </p:nvPicPr>
        <p:blipFill>
          <a:blip r:embed="rId15">
            <a:extLst>
              <a:ext uri="{28A0092B-C50C-407E-A947-70E740481C1C}">
                <a14:useLocalDpi xmlns:a14="http://schemas.microsoft.com/office/drawing/2010/main" val="0"/>
              </a:ext>
            </a:extLst>
          </a:blip>
          <a:stretch>
            <a:fillRect/>
          </a:stretch>
        </p:blipFill>
        <p:spPr>
          <a:xfrm>
            <a:off x="8488589" y="6021550"/>
            <a:ext cx="678997" cy="792000"/>
          </a:xfrm>
          <a:prstGeom prst="rect">
            <a:avLst/>
          </a:prstGeom>
        </p:spPr>
      </p:pic>
    </p:spTree>
  </p:cSld>
  <p:clrMap bg1="lt1" tx1="dk1" bg2="lt2" tx2="dk2" accent1="accent1" accent2="accent2" accent3="accent3" accent4="accent4" accent5="accent5" accent6="accent6" hlink="hlink" folHlink="folHlink"/>
  <p:sldLayoutIdLst>
    <p:sldLayoutId id="2147484099" r:id="rId1"/>
    <p:sldLayoutId id="2147484088" r:id="rId2"/>
    <p:sldLayoutId id="2147484089" r:id="rId3"/>
    <p:sldLayoutId id="2147484090" r:id="rId4"/>
    <p:sldLayoutId id="2147484091" r:id="rId5"/>
    <p:sldLayoutId id="2147484092" r:id="rId6"/>
    <p:sldLayoutId id="2147484093" r:id="rId7"/>
    <p:sldLayoutId id="2147484094" r:id="rId8"/>
    <p:sldLayoutId id="2147484095" r:id="rId9"/>
    <p:sldLayoutId id="2147484096" r:id="rId10"/>
    <p:sldLayoutId id="2147484097" r:id="rId11"/>
    <p:sldLayoutId id="2147484098" r:id="rId12"/>
    <p:sldLayoutId id="2147484100" r:id="rId13"/>
  </p:sldLayoutIdLst>
  <p:transition spd="slow">
    <p:dissolve/>
  </p:transition>
  <p:hf hdr="0" ftr="0" dt="0"/>
  <p:txStyles>
    <p:titleStyle>
      <a:lvl1pPr algn="l" rtl="0" eaLnBrk="0" fontAlgn="base" hangingPunct="0">
        <a:spcBef>
          <a:spcPct val="0"/>
        </a:spcBef>
        <a:spcAft>
          <a:spcPct val="0"/>
        </a:spcAft>
        <a:defRPr sz="3600" b="1">
          <a:solidFill>
            <a:srgbClr val="004071"/>
          </a:solidFill>
          <a:latin typeface="+mj-lt"/>
          <a:ea typeface="+mj-ea"/>
          <a:cs typeface="+mj-cs"/>
        </a:defRPr>
      </a:lvl1pPr>
      <a:lvl2pPr algn="l" rtl="0" eaLnBrk="0" fontAlgn="base" hangingPunct="0">
        <a:spcBef>
          <a:spcPct val="0"/>
        </a:spcBef>
        <a:spcAft>
          <a:spcPct val="0"/>
        </a:spcAft>
        <a:defRPr sz="3600" b="1">
          <a:solidFill>
            <a:srgbClr val="004071"/>
          </a:solidFill>
          <a:latin typeface="Arial" pitchFamily="34" charset="0"/>
        </a:defRPr>
      </a:lvl2pPr>
      <a:lvl3pPr algn="l" rtl="0" eaLnBrk="0" fontAlgn="base" hangingPunct="0">
        <a:spcBef>
          <a:spcPct val="0"/>
        </a:spcBef>
        <a:spcAft>
          <a:spcPct val="0"/>
        </a:spcAft>
        <a:defRPr sz="3600" b="1">
          <a:solidFill>
            <a:srgbClr val="004071"/>
          </a:solidFill>
          <a:latin typeface="Arial" pitchFamily="34" charset="0"/>
        </a:defRPr>
      </a:lvl3pPr>
      <a:lvl4pPr algn="l" rtl="0" eaLnBrk="0" fontAlgn="base" hangingPunct="0">
        <a:spcBef>
          <a:spcPct val="0"/>
        </a:spcBef>
        <a:spcAft>
          <a:spcPct val="0"/>
        </a:spcAft>
        <a:defRPr sz="3600" b="1">
          <a:solidFill>
            <a:srgbClr val="004071"/>
          </a:solidFill>
          <a:latin typeface="Arial" pitchFamily="34" charset="0"/>
        </a:defRPr>
      </a:lvl4pPr>
      <a:lvl5pPr algn="l" rtl="0" eaLnBrk="0" fontAlgn="base" hangingPunct="0">
        <a:spcBef>
          <a:spcPct val="0"/>
        </a:spcBef>
        <a:spcAft>
          <a:spcPct val="0"/>
        </a:spcAft>
        <a:defRPr sz="3600" b="1">
          <a:solidFill>
            <a:srgbClr val="004071"/>
          </a:solidFill>
          <a:latin typeface="Arial" pitchFamily="34" charset="0"/>
        </a:defRPr>
      </a:lvl5pPr>
      <a:lvl6pPr marL="457200" algn="l" rtl="0" fontAlgn="base">
        <a:spcBef>
          <a:spcPct val="0"/>
        </a:spcBef>
        <a:spcAft>
          <a:spcPct val="0"/>
        </a:spcAft>
        <a:defRPr sz="3600" b="1">
          <a:solidFill>
            <a:srgbClr val="004071"/>
          </a:solidFill>
          <a:latin typeface="Arial" pitchFamily="34" charset="0"/>
        </a:defRPr>
      </a:lvl6pPr>
      <a:lvl7pPr marL="914400" algn="l" rtl="0" fontAlgn="base">
        <a:spcBef>
          <a:spcPct val="0"/>
        </a:spcBef>
        <a:spcAft>
          <a:spcPct val="0"/>
        </a:spcAft>
        <a:defRPr sz="3600" b="1">
          <a:solidFill>
            <a:srgbClr val="004071"/>
          </a:solidFill>
          <a:latin typeface="Arial" pitchFamily="34" charset="0"/>
        </a:defRPr>
      </a:lvl7pPr>
      <a:lvl8pPr marL="1371600" algn="l" rtl="0" fontAlgn="base">
        <a:spcBef>
          <a:spcPct val="0"/>
        </a:spcBef>
        <a:spcAft>
          <a:spcPct val="0"/>
        </a:spcAft>
        <a:defRPr sz="3600" b="1">
          <a:solidFill>
            <a:srgbClr val="004071"/>
          </a:solidFill>
          <a:latin typeface="Arial" pitchFamily="34" charset="0"/>
        </a:defRPr>
      </a:lvl8pPr>
      <a:lvl9pPr marL="1828800" algn="l" rtl="0" fontAlgn="base">
        <a:spcBef>
          <a:spcPct val="0"/>
        </a:spcBef>
        <a:spcAft>
          <a:spcPct val="0"/>
        </a:spcAft>
        <a:defRPr sz="3600" b="1">
          <a:solidFill>
            <a:srgbClr val="004071"/>
          </a:solidFill>
          <a:latin typeface="Arial" pitchFamily="34" charset="0"/>
        </a:defRPr>
      </a:lvl9pPr>
    </p:titleStyle>
    <p:bodyStyle>
      <a:lvl1pPr marL="271463" indent="-271463" algn="l" rtl="0" eaLnBrk="0" fontAlgn="base" hangingPunct="0">
        <a:lnSpc>
          <a:spcPct val="110000"/>
        </a:lnSpc>
        <a:spcBef>
          <a:spcPct val="0"/>
        </a:spcBef>
        <a:spcAft>
          <a:spcPct val="50000"/>
        </a:spcAft>
        <a:buChar char="•"/>
        <a:defRPr sz="2400">
          <a:solidFill>
            <a:srgbClr val="004071"/>
          </a:solidFill>
          <a:latin typeface="+mn-lt"/>
          <a:ea typeface="+mn-ea"/>
          <a:cs typeface="+mn-cs"/>
        </a:defRPr>
      </a:lvl1pPr>
      <a:lvl2pPr marL="712788" indent="-261938" algn="l" rtl="0" eaLnBrk="0" fontAlgn="base" hangingPunct="0">
        <a:lnSpc>
          <a:spcPct val="110000"/>
        </a:lnSpc>
        <a:spcBef>
          <a:spcPct val="0"/>
        </a:spcBef>
        <a:spcAft>
          <a:spcPct val="50000"/>
        </a:spcAft>
        <a:buSzPct val="80000"/>
        <a:buFont typeface="Wingdings" panose="05000000000000000000" pitchFamily="2" charset="2"/>
        <a:buChar char="§"/>
        <a:defRPr sz="2000">
          <a:solidFill>
            <a:srgbClr val="004071"/>
          </a:solidFill>
          <a:latin typeface="+mn-lt"/>
        </a:defRPr>
      </a:lvl2pPr>
      <a:lvl3pPr marL="1077913" indent="-179388" algn="l" rtl="0" eaLnBrk="0" fontAlgn="base" hangingPunct="0">
        <a:lnSpc>
          <a:spcPct val="110000"/>
        </a:lnSpc>
        <a:spcBef>
          <a:spcPct val="0"/>
        </a:spcBef>
        <a:spcAft>
          <a:spcPct val="50000"/>
        </a:spcAft>
        <a:buSzPct val="80000"/>
        <a:buChar char="•"/>
        <a:defRPr>
          <a:solidFill>
            <a:srgbClr val="004071"/>
          </a:solidFill>
          <a:latin typeface="+mn-lt"/>
        </a:defRPr>
      </a:lvl3pPr>
      <a:lvl4pPr marL="1524000" indent="-179388" algn="l" rtl="0" eaLnBrk="0" fontAlgn="base" hangingPunct="0">
        <a:lnSpc>
          <a:spcPct val="110000"/>
        </a:lnSpc>
        <a:spcBef>
          <a:spcPct val="0"/>
        </a:spcBef>
        <a:spcAft>
          <a:spcPct val="50000"/>
        </a:spcAft>
        <a:buSzPct val="80000"/>
        <a:buFont typeface="Wingdings" panose="05000000000000000000" pitchFamily="2" charset="2"/>
        <a:buChar char="§"/>
        <a:defRPr>
          <a:solidFill>
            <a:srgbClr val="004071"/>
          </a:solidFill>
          <a:latin typeface="+mn-lt"/>
        </a:defRPr>
      </a:lvl4pPr>
      <a:lvl5pPr marL="1882775" indent="-179388" algn="l" rtl="0" eaLnBrk="0" fontAlgn="base" hangingPunct="0">
        <a:lnSpc>
          <a:spcPct val="110000"/>
        </a:lnSpc>
        <a:spcBef>
          <a:spcPct val="0"/>
        </a:spcBef>
        <a:spcAft>
          <a:spcPct val="50000"/>
        </a:spcAft>
        <a:buSzPct val="80000"/>
        <a:buChar char="•"/>
        <a:defRPr>
          <a:solidFill>
            <a:srgbClr val="004071"/>
          </a:solidFill>
          <a:latin typeface="+mn-lt"/>
        </a:defRPr>
      </a:lvl5pPr>
      <a:lvl6pPr marL="2339975" indent="-179388" algn="l" rtl="0" fontAlgn="base">
        <a:lnSpc>
          <a:spcPct val="110000"/>
        </a:lnSpc>
        <a:spcBef>
          <a:spcPct val="0"/>
        </a:spcBef>
        <a:spcAft>
          <a:spcPct val="50000"/>
        </a:spcAft>
        <a:buSzPct val="80000"/>
        <a:buChar char="•"/>
        <a:defRPr>
          <a:solidFill>
            <a:srgbClr val="004071"/>
          </a:solidFill>
          <a:latin typeface="+mn-lt"/>
        </a:defRPr>
      </a:lvl6pPr>
      <a:lvl7pPr marL="2797175" indent="-179388" algn="l" rtl="0" fontAlgn="base">
        <a:lnSpc>
          <a:spcPct val="110000"/>
        </a:lnSpc>
        <a:spcBef>
          <a:spcPct val="0"/>
        </a:spcBef>
        <a:spcAft>
          <a:spcPct val="50000"/>
        </a:spcAft>
        <a:buSzPct val="80000"/>
        <a:buChar char="•"/>
        <a:defRPr>
          <a:solidFill>
            <a:srgbClr val="004071"/>
          </a:solidFill>
          <a:latin typeface="+mn-lt"/>
        </a:defRPr>
      </a:lvl7pPr>
      <a:lvl8pPr marL="3254375" indent="-179388" algn="l" rtl="0" fontAlgn="base">
        <a:lnSpc>
          <a:spcPct val="110000"/>
        </a:lnSpc>
        <a:spcBef>
          <a:spcPct val="0"/>
        </a:spcBef>
        <a:spcAft>
          <a:spcPct val="50000"/>
        </a:spcAft>
        <a:buSzPct val="80000"/>
        <a:buChar char="•"/>
        <a:defRPr>
          <a:solidFill>
            <a:srgbClr val="004071"/>
          </a:solidFill>
          <a:latin typeface="+mn-lt"/>
        </a:defRPr>
      </a:lvl8pPr>
      <a:lvl9pPr marL="3711575" indent="-179388" algn="l" rtl="0" fontAlgn="base">
        <a:lnSpc>
          <a:spcPct val="110000"/>
        </a:lnSpc>
        <a:spcBef>
          <a:spcPct val="0"/>
        </a:spcBef>
        <a:spcAft>
          <a:spcPct val="50000"/>
        </a:spcAft>
        <a:buSzPct val="80000"/>
        <a:buChar char="•"/>
        <a:defRPr>
          <a:solidFill>
            <a:srgbClr val="00407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26" name="Rectangle 2">
            <a:extLst>
              <a:ext uri="{FF2B5EF4-FFF2-40B4-BE49-F238E27FC236}">
                <a16:creationId xmlns:a16="http://schemas.microsoft.com/office/drawing/2014/main" id="{EB06514B-07A3-D460-B72E-2CC021CC6CE4}"/>
              </a:ext>
            </a:extLst>
          </p:cNvPr>
          <p:cNvSpPr>
            <a:spLocks noGrp="1" noChangeArrowheads="1"/>
          </p:cNvSpPr>
          <p:nvPr>
            <p:ph type="title"/>
          </p:nvPr>
        </p:nvSpPr>
        <p:spPr bwMode="auto">
          <a:xfrm>
            <a:off x="604838" y="609600"/>
            <a:ext cx="7235825" cy="7381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GB" altLang="en-US"/>
              <a:t>Click to edit Master title style</a:t>
            </a:r>
          </a:p>
        </p:txBody>
      </p:sp>
      <p:sp>
        <p:nvSpPr>
          <p:cNvPr id="1027" name="Rectangle 3">
            <a:extLst>
              <a:ext uri="{FF2B5EF4-FFF2-40B4-BE49-F238E27FC236}">
                <a16:creationId xmlns:a16="http://schemas.microsoft.com/office/drawing/2014/main" id="{28A5AF95-D5DF-CE7A-B08E-9B1D0E5C8ED6}"/>
              </a:ext>
            </a:extLst>
          </p:cNvPr>
          <p:cNvSpPr>
            <a:spLocks noGrp="1" noChangeArrowheads="1"/>
          </p:cNvSpPr>
          <p:nvPr>
            <p:ph type="body" idx="1"/>
          </p:nvPr>
        </p:nvSpPr>
        <p:spPr bwMode="auto">
          <a:xfrm>
            <a:off x="604838" y="1639888"/>
            <a:ext cx="7235825" cy="42386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GB" altLang="en-US"/>
              <a:t>Click to edit Master text styles</a:t>
            </a:r>
          </a:p>
          <a:p>
            <a:pPr lvl="1"/>
            <a:r>
              <a:rPr lang="en-GB" altLang="en-US"/>
              <a:t>Second level</a:t>
            </a:r>
          </a:p>
          <a:p>
            <a:pPr lvl="2"/>
            <a:r>
              <a:rPr lang="en-GB" altLang="en-US"/>
              <a:t>Third level</a:t>
            </a:r>
          </a:p>
          <a:p>
            <a:pPr lvl="3"/>
            <a:r>
              <a:rPr lang="en-GB" altLang="en-US"/>
              <a:t>Fourth level</a:t>
            </a:r>
          </a:p>
          <a:p>
            <a:pPr lvl="4"/>
            <a:r>
              <a:rPr lang="en-GB" altLang="en-US"/>
              <a:t>Fifth level</a:t>
            </a:r>
          </a:p>
        </p:txBody>
      </p:sp>
      <p:sp>
        <p:nvSpPr>
          <p:cNvPr id="1032" name="Rectangle 8">
            <a:extLst>
              <a:ext uri="{FF2B5EF4-FFF2-40B4-BE49-F238E27FC236}">
                <a16:creationId xmlns:a16="http://schemas.microsoft.com/office/drawing/2014/main" id="{A393F539-EE69-5B53-A1C7-DD252A912C7C}"/>
              </a:ext>
            </a:extLst>
          </p:cNvPr>
          <p:cNvSpPr>
            <a:spLocks noGrp="1" noChangeArrowheads="1"/>
          </p:cNvSpPr>
          <p:nvPr>
            <p:ph type="sldNum" sz="quarter" idx="4"/>
          </p:nvPr>
        </p:nvSpPr>
        <p:spPr bwMode="auto">
          <a:xfrm>
            <a:off x="8828088" y="6678613"/>
            <a:ext cx="315912" cy="160337"/>
          </a:xfrm>
          <a:prstGeom prst="rect">
            <a:avLst/>
          </a:prstGeom>
          <a:noFill/>
          <a:ln>
            <a:noFill/>
          </a:ln>
          <a:effectLst/>
        </p:spPr>
        <p:txBody>
          <a:bodyPr vert="horz" wrap="none" lIns="72000" tIns="18000" rIns="72000" bIns="18000" numCol="1" anchor="t" anchorCtr="0" compatLnSpc="1">
            <a:prstTxWarp prst="textNoShape">
              <a:avLst/>
            </a:prstTxWarp>
          </a:bodyPr>
          <a:lstStyle>
            <a:lvl1pPr eaLnBrk="1" hangingPunct="1">
              <a:lnSpc>
                <a:spcPct val="100000"/>
              </a:lnSpc>
              <a:defRPr sz="900" smtClean="0"/>
            </a:lvl1pPr>
          </a:lstStyle>
          <a:p>
            <a:pPr>
              <a:defRPr/>
            </a:pPr>
            <a:fld id="{C4B0F7C9-4C1F-4DBD-A080-CD572289AC92}" type="slidenum">
              <a:rPr lang="en-GB" altLang="en-US"/>
              <a:pPr>
                <a:defRPr/>
              </a:pPr>
              <a:t>‹#›</a:t>
            </a:fld>
            <a:endParaRPr lang="en-GB" altLang="en-US"/>
          </a:p>
        </p:txBody>
      </p:sp>
      <p:sp>
        <p:nvSpPr>
          <p:cNvPr id="1029" name="Rectangle 48">
            <a:extLst>
              <a:ext uri="{FF2B5EF4-FFF2-40B4-BE49-F238E27FC236}">
                <a16:creationId xmlns:a16="http://schemas.microsoft.com/office/drawing/2014/main" id="{5473A725-72DC-8E90-6F50-6BAFF615B984}"/>
              </a:ext>
            </a:extLst>
          </p:cNvPr>
          <p:cNvSpPr>
            <a:spLocks noChangeArrowheads="1"/>
          </p:cNvSpPr>
          <p:nvPr/>
        </p:nvSpPr>
        <p:spPr bwMode="auto">
          <a:xfrm>
            <a:off x="0" y="127000"/>
            <a:ext cx="9144000" cy="179388"/>
          </a:xfrm>
          <a:prstGeom prst="rect">
            <a:avLst/>
          </a:prstGeom>
          <a:solidFill>
            <a:srgbClr val="008000"/>
          </a:solidFill>
          <a:ln w="9525">
            <a:solidFill>
              <a:srgbClr val="D07C00"/>
            </a:solidFill>
            <a:miter lim="800000"/>
            <a:headEnd/>
            <a:tailEnd/>
          </a:ln>
          <a:effectLst/>
        </p:spPr>
        <p:txBody>
          <a:bodyPr wrap="none" anchor="ct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lnSpc>
                <a:spcPct val="80000"/>
              </a:lnSpc>
              <a:spcBef>
                <a:spcPct val="0"/>
              </a:spcBef>
              <a:spcAft>
                <a:spcPct val="0"/>
              </a:spcAft>
              <a:defRPr>
                <a:solidFill>
                  <a:schemeClr val="tx1"/>
                </a:solidFill>
                <a:latin typeface="Arial" panose="020B0604020202020204" pitchFamily="34" charset="0"/>
              </a:defRPr>
            </a:lvl6pPr>
            <a:lvl7pPr marL="2971800" indent="-228600" eaLnBrk="0" fontAlgn="base" hangingPunct="0">
              <a:lnSpc>
                <a:spcPct val="80000"/>
              </a:lnSpc>
              <a:spcBef>
                <a:spcPct val="0"/>
              </a:spcBef>
              <a:spcAft>
                <a:spcPct val="0"/>
              </a:spcAft>
              <a:defRPr>
                <a:solidFill>
                  <a:schemeClr val="tx1"/>
                </a:solidFill>
                <a:latin typeface="Arial" panose="020B0604020202020204" pitchFamily="34" charset="0"/>
              </a:defRPr>
            </a:lvl7pPr>
            <a:lvl8pPr marL="3429000" indent="-228600" eaLnBrk="0" fontAlgn="base" hangingPunct="0">
              <a:lnSpc>
                <a:spcPct val="80000"/>
              </a:lnSpc>
              <a:spcBef>
                <a:spcPct val="0"/>
              </a:spcBef>
              <a:spcAft>
                <a:spcPct val="0"/>
              </a:spcAft>
              <a:defRPr>
                <a:solidFill>
                  <a:schemeClr val="tx1"/>
                </a:solidFill>
                <a:latin typeface="Arial" panose="020B0604020202020204" pitchFamily="34" charset="0"/>
              </a:defRPr>
            </a:lvl8pPr>
            <a:lvl9pPr marL="3886200" indent="-228600" eaLnBrk="0" fontAlgn="base" hangingPunct="0">
              <a:lnSpc>
                <a:spcPct val="80000"/>
              </a:lnSpc>
              <a:spcBef>
                <a:spcPct val="0"/>
              </a:spcBef>
              <a:spcAft>
                <a:spcPct val="0"/>
              </a:spcAft>
              <a:defRPr>
                <a:solidFill>
                  <a:schemeClr val="tx1"/>
                </a:solidFill>
                <a:latin typeface="Arial" panose="020B0604020202020204" pitchFamily="34" charset="0"/>
              </a:defRPr>
            </a:lvl9pPr>
          </a:lstStyle>
          <a:p>
            <a:pPr eaLnBrk="1" hangingPunct="1">
              <a:lnSpc>
                <a:spcPct val="80000"/>
              </a:lnSpc>
              <a:defRPr/>
            </a:pPr>
            <a:endParaRPr lang="en-IN" altLang="en-US"/>
          </a:p>
        </p:txBody>
      </p:sp>
      <p:sp>
        <p:nvSpPr>
          <p:cNvPr id="1030" name="Rectangle 49">
            <a:extLst>
              <a:ext uri="{FF2B5EF4-FFF2-40B4-BE49-F238E27FC236}">
                <a16:creationId xmlns:a16="http://schemas.microsoft.com/office/drawing/2014/main" id="{E9B74AE6-0403-29AB-02F5-49A992EB2FA6}"/>
              </a:ext>
            </a:extLst>
          </p:cNvPr>
          <p:cNvSpPr>
            <a:spLocks noChangeArrowheads="1"/>
          </p:cNvSpPr>
          <p:nvPr/>
        </p:nvSpPr>
        <p:spPr bwMode="auto">
          <a:xfrm>
            <a:off x="1588" y="0"/>
            <a:ext cx="9144000" cy="90488"/>
          </a:xfrm>
          <a:prstGeom prst="rect">
            <a:avLst/>
          </a:prstGeom>
          <a:solidFill>
            <a:schemeClr val="accent1"/>
          </a:solidFill>
          <a:ln w="9525">
            <a:solidFill>
              <a:srgbClr val="008000"/>
            </a:solidFill>
            <a:miter lim="800000"/>
            <a:headEnd/>
            <a:tailEnd/>
          </a:ln>
          <a:effectLst/>
        </p:spPr>
        <p:txBody>
          <a:bodyPr wrap="none" anchor="ct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lnSpc>
                <a:spcPct val="80000"/>
              </a:lnSpc>
              <a:spcBef>
                <a:spcPct val="0"/>
              </a:spcBef>
              <a:spcAft>
                <a:spcPct val="0"/>
              </a:spcAft>
              <a:defRPr>
                <a:solidFill>
                  <a:schemeClr val="tx1"/>
                </a:solidFill>
                <a:latin typeface="Arial" panose="020B0604020202020204" pitchFamily="34" charset="0"/>
              </a:defRPr>
            </a:lvl6pPr>
            <a:lvl7pPr marL="2971800" indent="-228600" eaLnBrk="0" fontAlgn="base" hangingPunct="0">
              <a:lnSpc>
                <a:spcPct val="80000"/>
              </a:lnSpc>
              <a:spcBef>
                <a:spcPct val="0"/>
              </a:spcBef>
              <a:spcAft>
                <a:spcPct val="0"/>
              </a:spcAft>
              <a:defRPr>
                <a:solidFill>
                  <a:schemeClr val="tx1"/>
                </a:solidFill>
                <a:latin typeface="Arial" panose="020B0604020202020204" pitchFamily="34" charset="0"/>
              </a:defRPr>
            </a:lvl7pPr>
            <a:lvl8pPr marL="3429000" indent="-228600" eaLnBrk="0" fontAlgn="base" hangingPunct="0">
              <a:lnSpc>
                <a:spcPct val="80000"/>
              </a:lnSpc>
              <a:spcBef>
                <a:spcPct val="0"/>
              </a:spcBef>
              <a:spcAft>
                <a:spcPct val="0"/>
              </a:spcAft>
              <a:defRPr>
                <a:solidFill>
                  <a:schemeClr val="tx1"/>
                </a:solidFill>
                <a:latin typeface="Arial" panose="020B0604020202020204" pitchFamily="34" charset="0"/>
              </a:defRPr>
            </a:lvl8pPr>
            <a:lvl9pPr marL="3886200" indent="-228600" eaLnBrk="0" fontAlgn="base" hangingPunct="0">
              <a:lnSpc>
                <a:spcPct val="80000"/>
              </a:lnSpc>
              <a:spcBef>
                <a:spcPct val="0"/>
              </a:spcBef>
              <a:spcAft>
                <a:spcPct val="0"/>
              </a:spcAft>
              <a:defRPr>
                <a:solidFill>
                  <a:schemeClr val="tx1"/>
                </a:solidFill>
                <a:latin typeface="Arial" panose="020B0604020202020204" pitchFamily="34" charset="0"/>
              </a:defRPr>
            </a:lvl9pPr>
          </a:lstStyle>
          <a:p>
            <a:pPr eaLnBrk="1" hangingPunct="1">
              <a:lnSpc>
                <a:spcPct val="80000"/>
              </a:lnSpc>
              <a:defRPr/>
            </a:pPr>
            <a:endParaRPr lang="en-IN" altLang="en-US"/>
          </a:p>
        </p:txBody>
      </p:sp>
      <p:sp>
        <p:nvSpPr>
          <p:cNvPr id="1031" name="Line 67">
            <a:extLst>
              <a:ext uri="{FF2B5EF4-FFF2-40B4-BE49-F238E27FC236}">
                <a16:creationId xmlns:a16="http://schemas.microsoft.com/office/drawing/2014/main" id="{CBB171D5-F1BD-961D-A3A4-30CB080DBB6D}"/>
              </a:ext>
            </a:extLst>
          </p:cNvPr>
          <p:cNvSpPr>
            <a:spLocks noChangeShapeType="1"/>
          </p:cNvSpPr>
          <p:nvPr userDrawn="1"/>
        </p:nvSpPr>
        <p:spPr bwMode="auto">
          <a:xfrm flipH="1">
            <a:off x="1588" y="6657975"/>
            <a:ext cx="9142412" cy="0"/>
          </a:xfrm>
          <a:prstGeom prst="line">
            <a:avLst/>
          </a:prstGeom>
          <a:noFill/>
          <a:ln w="57150">
            <a:solidFill>
              <a:srgbClr val="D07C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IN"/>
          </a:p>
        </p:txBody>
      </p:sp>
      <p:sp>
        <p:nvSpPr>
          <p:cNvPr id="2" name="Line 68">
            <a:extLst>
              <a:ext uri="{FF2B5EF4-FFF2-40B4-BE49-F238E27FC236}">
                <a16:creationId xmlns:a16="http://schemas.microsoft.com/office/drawing/2014/main" id="{BA8DEF70-79D8-03D2-4029-46A1AEEFD926}"/>
              </a:ext>
            </a:extLst>
          </p:cNvPr>
          <p:cNvSpPr>
            <a:spLocks noChangeShapeType="1"/>
          </p:cNvSpPr>
          <p:nvPr userDrawn="1"/>
        </p:nvSpPr>
        <p:spPr bwMode="auto">
          <a:xfrm flipH="1">
            <a:off x="-12700" y="6573838"/>
            <a:ext cx="9142413" cy="0"/>
          </a:xfrm>
          <a:prstGeom prst="line">
            <a:avLst/>
          </a:prstGeom>
          <a:noFill/>
          <a:ln w="57150">
            <a:solidFill>
              <a:srgbClr val="008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IN"/>
          </a:p>
        </p:txBody>
      </p:sp>
    </p:spTree>
    <p:extLst>
      <p:ext uri="{BB962C8B-B14F-4D97-AF65-F5344CB8AC3E}">
        <p14:creationId xmlns:p14="http://schemas.microsoft.com/office/powerpoint/2010/main" val="231489129"/>
      </p:ext>
    </p:extLst>
  </p:cSld>
  <p:clrMap bg1="lt1" tx1="dk1" bg2="lt2" tx2="dk2" accent1="accent1" accent2="accent2" accent3="accent3" accent4="accent4" accent5="accent5" accent6="accent6" hlink="hlink" folHlink="folHlink"/>
  <p:sldLayoutIdLst>
    <p:sldLayoutId id="2147484102" r:id="rId1"/>
    <p:sldLayoutId id="2147484103" r:id="rId2"/>
    <p:sldLayoutId id="2147484104" r:id="rId3"/>
    <p:sldLayoutId id="2147484105" r:id="rId4"/>
    <p:sldLayoutId id="2147484106" r:id="rId5"/>
    <p:sldLayoutId id="2147484107" r:id="rId6"/>
    <p:sldLayoutId id="2147484108" r:id="rId7"/>
    <p:sldLayoutId id="2147484109" r:id="rId8"/>
    <p:sldLayoutId id="2147484110" r:id="rId9"/>
    <p:sldLayoutId id="2147484111" r:id="rId10"/>
    <p:sldLayoutId id="2147484112" r:id="rId11"/>
    <p:sldLayoutId id="2147484113" r:id="rId12"/>
  </p:sldLayoutIdLst>
  <p:transition spd="slow">
    <p:dissolve/>
  </p:transition>
  <p:hf hdr="0" ftr="0" dt="0"/>
  <p:txStyles>
    <p:titleStyle>
      <a:lvl1pPr algn="l" rtl="0" eaLnBrk="0" fontAlgn="base" hangingPunct="0">
        <a:spcBef>
          <a:spcPct val="0"/>
        </a:spcBef>
        <a:spcAft>
          <a:spcPct val="0"/>
        </a:spcAft>
        <a:defRPr sz="3600" b="1">
          <a:solidFill>
            <a:srgbClr val="004071"/>
          </a:solidFill>
          <a:latin typeface="+mj-lt"/>
          <a:ea typeface="+mj-ea"/>
          <a:cs typeface="+mj-cs"/>
        </a:defRPr>
      </a:lvl1pPr>
      <a:lvl2pPr algn="l" rtl="0" eaLnBrk="0" fontAlgn="base" hangingPunct="0">
        <a:spcBef>
          <a:spcPct val="0"/>
        </a:spcBef>
        <a:spcAft>
          <a:spcPct val="0"/>
        </a:spcAft>
        <a:defRPr sz="3600" b="1">
          <a:solidFill>
            <a:srgbClr val="004071"/>
          </a:solidFill>
          <a:latin typeface="Arial" charset="0"/>
        </a:defRPr>
      </a:lvl2pPr>
      <a:lvl3pPr algn="l" rtl="0" eaLnBrk="0" fontAlgn="base" hangingPunct="0">
        <a:spcBef>
          <a:spcPct val="0"/>
        </a:spcBef>
        <a:spcAft>
          <a:spcPct val="0"/>
        </a:spcAft>
        <a:defRPr sz="3600" b="1">
          <a:solidFill>
            <a:srgbClr val="004071"/>
          </a:solidFill>
          <a:latin typeface="Arial" charset="0"/>
        </a:defRPr>
      </a:lvl3pPr>
      <a:lvl4pPr algn="l" rtl="0" eaLnBrk="0" fontAlgn="base" hangingPunct="0">
        <a:spcBef>
          <a:spcPct val="0"/>
        </a:spcBef>
        <a:spcAft>
          <a:spcPct val="0"/>
        </a:spcAft>
        <a:defRPr sz="3600" b="1">
          <a:solidFill>
            <a:srgbClr val="004071"/>
          </a:solidFill>
          <a:latin typeface="Arial" charset="0"/>
        </a:defRPr>
      </a:lvl4pPr>
      <a:lvl5pPr algn="l" rtl="0" eaLnBrk="0" fontAlgn="base" hangingPunct="0">
        <a:spcBef>
          <a:spcPct val="0"/>
        </a:spcBef>
        <a:spcAft>
          <a:spcPct val="0"/>
        </a:spcAft>
        <a:defRPr sz="3600" b="1">
          <a:solidFill>
            <a:srgbClr val="004071"/>
          </a:solidFill>
          <a:latin typeface="Arial" charset="0"/>
        </a:defRPr>
      </a:lvl5pPr>
      <a:lvl6pPr marL="457200" algn="l" rtl="0" fontAlgn="base">
        <a:spcBef>
          <a:spcPct val="0"/>
        </a:spcBef>
        <a:spcAft>
          <a:spcPct val="0"/>
        </a:spcAft>
        <a:defRPr sz="3600" b="1">
          <a:solidFill>
            <a:srgbClr val="004071"/>
          </a:solidFill>
          <a:latin typeface="Arial" charset="0"/>
        </a:defRPr>
      </a:lvl6pPr>
      <a:lvl7pPr marL="914400" algn="l" rtl="0" fontAlgn="base">
        <a:spcBef>
          <a:spcPct val="0"/>
        </a:spcBef>
        <a:spcAft>
          <a:spcPct val="0"/>
        </a:spcAft>
        <a:defRPr sz="3600" b="1">
          <a:solidFill>
            <a:srgbClr val="004071"/>
          </a:solidFill>
          <a:latin typeface="Arial" charset="0"/>
        </a:defRPr>
      </a:lvl7pPr>
      <a:lvl8pPr marL="1371600" algn="l" rtl="0" fontAlgn="base">
        <a:spcBef>
          <a:spcPct val="0"/>
        </a:spcBef>
        <a:spcAft>
          <a:spcPct val="0"/>
        </a:spcAft>
        <a:defRPr sz="3600" b="1">
          <a:solidFill>
            <a:srgbClr val="004071"/>
          </a:solidFill>
          <a:latin typeface="Arial" charset="0"/>
        </a:defRPr>
      </a:lvl8pPr>
      <a:lvl9pPr marL="1828800" algn="l" rtl="0" fontAlgn="base">
        <a:spcBef>
          <a:spcPct val="0"/>
        </a:spcBef>
        <a:spcAft>
          <a:spcPct val="0"/>
        </a:spcAft>
        <a:defRPr sz="3600" b="1">
          <a:solidFill>
            <a:srgbClr val="004071"/>
          </a:solidFill>
          <a:latin typeface="Arial" charset="0"/>
        </a:defRPr>
      </a:lvl9pPr>
    </p:titleStyle>
    <p:bodyStyle>
      <a:lvl1pPr marL="271463" indent="-271463" algn="l" rtl="0" eaLnBrk="0" fontAlgn="base" hangingPunct="0">
        <a:lnSpc>
          <a:spcPct val="110000"/>
        </a:lnSpc>
        <a:spcBef>
          <a:spcPct val="0"/>
        </a:spcBef>
        <a:spcAft>
          <a:spcPct val="50000"/>
        </a:spcAft>
        <a:buChar char="•"/>
        <a:defRPr sz="2400">
          <a:solidFill>
            <a:srgbClr val="004071"/>
          </a:solidFill>
          <a:latin typeface="+mn-lt"/>
          <a:ea typeface="+mn-ea"/>
          <a:cs typeface="+mn-cs"/>
        </a:defRPr>
      </a:lvl1pPr>
      <a:lvl2pPr marL="712788" indent="-261938" algn="l" rtl="0" eaLnBrk="0" fontAlgn="base" hangingPunct="0">
        <a:lnSpc>
          <a:spcPct val="110000"/>
        </a:lnSpc>
        <a:spcBef>
          <a:spcPct val="0"/>
        </a:spcBef>
        <a:spcAft>
          <a:spcPct val="50000"/>
        </a:spcAft>
        <a:buSzPct val="80000"/>
        <a:buFont typeface="Wingdings" panose="05000000000000000000" pitchFamily="2" charset="2"/>
        <a:buChar char="§"/>
        <a:defRPr sz="2000">
          <a:solidFill>
            <a:srgbClr val="004071"/>
          </a:solidFill>
          <a:latin typeface="+mn-lt"/>
        </a:defRPr>
      </a:lvl2pPr>
      <a:lvl3pPr marL="1077913" indent="-179388" algn="l" rtl="0" eaLnBrk="0" fontAlgn="base" hangingPunct="0">
        <a:lnSpc>
          <a:spcPct val="110000"/>
        </a:lnSpc>
        <a:spcBef>
          <a:spcPct val="0"/>
        </a:spcBef>
        <a:spcAft>
          <a:spcPct val="50000"/>
        </a:spcAft>
        <a:buSzPct val="80000"/>
        <a:buChar char="•"/>
        <a:defRPr>
          <a:solidFill>
            <a:srgbClr val="004071"/>
          </a:solidFill>
          <a:latin typeface="+mn-lt"/>
        </a:defRPr>
      </a:lvl3pPr>
      <a:lvl4pPr marL="1524000" indent="-179388" algn="l" rtl="0" eaLnBrk="0" fontAlgn="base" hangingPunct="0">
        <a:lnSpc>
          <a:spcPct val="110000"/>
        </a:lnSpc>
        <a:spcBef>
          <a:spcPct val="0"/>
        </a:spcBef>
        <a:spcAft>
          <a:spcPct val="50000"/>
        </a:spcAft>
        <a:buSzPct val="80000"/>
        <a:buFont typeface="Wingdings" panose="05000000000000000000" pitchFamily="2" charset="2"/>
        <a:buChar char="§"/>
        <a:defRPr>
          <a:solidFill>
            <a:srgbClr val="004071"/>
          </a:solidFill>
          <a:latin typeface="+mn-lt"/>
        </a:defRPr>
      </a:lvl4pPr>
      <a:lvl5pPr marL="1882775" indent="-179388" algn="l" rtl="0" eaLnBrk="0" fontAlgn="base" hangingPunct="0">
        <a:lnSpc>
          <a:spcPct val="110000"/>
        </a:lnSpc>
        <a:spcBef>
          <a:spcPct val="0"/>
        </a:spcBef>
        <a:spcAft>
          <a:spcPct val="50000"/>
        </a:spcAft>
        <a:buSzPct val="80000"/>
        <a:buChar char="•"/>
        <a:defRPr>
          <a:solidFill>
            <a:srgbClr val="004071"/>
          </a:solidFill>
          <a:latin typeface="+mn-lt"/>
        </a:defRPr>
      </a:lvl5pPr>
      <a:lvl6pPr marL="2339975" indent="-179388" algn="l" rtl="0" fontAlgn="base">
        <a:lnSpc>
          <a:spcPct val="110000"/>
        </a:lnSpc>
        <a:spcBef>
          <a:spcPct val="0"/>
        </a:spcBef>
        <a:spcAft>
          <a:spcPct val="50000"/>
        </a:spcAft>
        <a:buSzPct val="80000"/>
        <a:buChar char="•"/>
        <a:defRPr>
          <a:solidFill>
            <a:srgbClr val="004071"/>
          </a:solidFill>
          <a:latin typeface="+mn-lt"/>
        </a:defRPr>
      </a:lvl6pPr>
      <a:lvl7pPr marL="2797175" indent="-179388" algn="l" rtl="0" fontAlgn="base">
        <a:lnSpc>
          <a:spcPct val="110000"/>
        </a:lnSpc>
        <a:spcBef>
          <a:spcPct val="0"/>
        </a:spcBef>
        <a:spcAft>
          <a:spcPct val="50000"/>
        </a:spcAft>
        <a:buSzPct val="80000"/>
        <a:buChar char="•"/>
        <a:defRPr>
          <a:solidFill>
            <a:srgbClr val="004071"/>
          </a:solidFill>
          <a:latin typeface="+mn-lt"/>
        </a:defRPr>
      </a:lvl7pPr>
      <a:lvl8pPr marL="3254375" indent="-179388" algn="l" rtl="0" fontAlgn="base">
        <a:lnSpc>
          <a:spcPct val="110000"/>
        </a:lnSpc>
        <a:spcBef>
          <a:spcPct val="0"/>
        </a:spcBef>
        <a:spcAft>
          <a:spcPct val="50000"/>
        </a:spcAft>
        <a:buSzPct val="80000"/>
        <a:buChar char="•"/>
        <a:defRPr>
          <a:solidFill>
            <a:srgbClr val="004071"/>
          </a:solidFill>
          <a:latin typeface="+mn-lt"/>
        </a:defRPr>
      </a:lvl8pPr>
      <a:lvl9pPr marL="3711575" indent="-179388" algn="l" rtl="0" fontAlgn="base">
        <a:lnSpc>
          <a:spcPct val="110000"/>
        </a:lnSpc>
        <a:spcBef>
          <a:spcPct val="0"/>
        </a:spcBef>
        <a:spcAft>
          <a:spcPct val="50000"/>
        </a:spcAft>
        <a:buSzPct val="80000"/>
        <a:buChar char="•"/>
        <a:defRPr>
          <a:solidFill>
            <a:srgbClr val="00407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2.xml"/><Relationship Id="rId5" Type="http://schemas.openxmlformats.org/officeDocument/2006/relationships/image" Target="../media/image7.png"/><Relationship Id="rId4" Type="http://schemas.openxmlformats.org/officeDocument/2006/relationships/image" Target="../media/image6.png"/></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6.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8" Type="http://schemas.openxmlformats.org/officeDocument/2006/relationships/image" Target="../media/image20.png"/><Relationship Id="rId3" Type="http://schemas.openxmlformats.org/officeDocument/2006/relationships/image" Target="../media/image15.svg"/><Relationship Id="rId7" Type="http://schemas.openxmlformats.org/officeDocument/2006/relationships/image" Target="../media/image19.svg"/><Relationship Id="rId2" Type="http://schemas.openxmlformats.org/officeDocument/2006/relationships/image" Target="../media/image14.png"/><Relationship Id="rId1" Type="http://schemas.openxmlformats.org/officeDocument/2006/relationships/slideLayout" Target="../slideLayouts/slideLayout2.xml"/><Relationship Id="rId6" Type="http://schemas.openxmlformats.org/officeDocument/2006/relationships/image" Target="../media/image18.png"/><Relationship Id="rId5" Type="http://schemas.openxmlformats.org/officeDocument/2006/relationships/image" Target="../media/image17.svg"/><Relationship Id="rId4" Type="http://schemas.openxmlformats.org/officeDocument/2006/relationships/image" Target="../media/image16.png"/></Relationships>
</file>

<file path=ppt/slides/_rels/slide42.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13.xml"/></Relationships>
</file>

<file path=ppt/slides/_rels/slide48.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1.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notesSlide" Target="../notesSlides/notesSlide37.xml"/><Relationship Id="rId1" Type="http://schemas.openxmlformats.org/officeDocument/2006/relationships/slideLayout" Target="../slideLayouts/slideLayout13.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26.jpeg"/><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3" Type="http://schemas.openxmlformats.org/officeDocument/2006/relationships/image" Target="../media/image29.jpg"/><Relationship Id="rId2" Type="http://schemas.openxmlformats.org/officeDocument/2006/relationships/image" Target="../media/image28.jpg"/><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2" Type="http://schemas.openxmlformats.org/officeDocument/2006/relationships/image" Target="../media/image30.jpeg"/><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2" Type="http://schemas.openxmlformats.org/officeDocument/2006/relationships/image" Target="../media/image31.jpeg"/><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2" Type="http://schemas.openxmlformats.org/officeDocument/2006/relationships/image" Target="../media/image32.jpeg"/><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2" Type="http://schemas.openxmlformats.org/officeDocument/2006/relationships/image" Target="../media/image33.jpeg"/><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1.xml"/></Relationships>
</file>

<file path=ppt/slides/_rels/slide77.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2" Type="http://schemas.openxmlformats.org/officeDocument/2006/relationships/notesSlide" Target="../notesSlides/notesSlide47.xml"/><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2" Type="http://schemas.openxmlformats.org/officeDocument/2006/relationships/notesSlide" Target="../notesSlides/notesSlide48.xml"/><Relationship Id="rId1" Type="http://schemas.openxmlformats.org/officeDocument/2006/relationships/slideLayout" Target="../slideLayouts/slideLayout2.xm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7.xml.rels><?xml version="1.0" encoding="UTF-8" standalone="yes"?>
<Relationships xmlns="http://schemas.openxmlformats.org/package/2006/relationships"><Relationship Id="rId2" Type="http://schemas.openxmlformats.org/officeDocument/2006/relationships/notesSlide" Target="../notesSlides/notesSlide49.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4">
            <a:extLst>
              <a:ext uri="{FF2B5EF4-FFF2-40B4-BE49-F238E27FC236}">
                <a16:creationId xmlns:a16="http://schemas.microsoft.com/office/drawing/2014/main" id="{F0ABF587-18A9-FA92-0C92-646D52851B4B}"/>
              </a:ext>
            </a:extLst>
          </p:cNvPr>
          <p:cNvSpPr>
            <a:spLocks noGrp="1" noChangeArrowheads="1"/>
          </p:cNvSpPr>
          <p:nvPr>
            <p:ph type="ctrTitle"/>
          </p:nvPr>
        </p:nvSpPr>
        <p:spPr/>
        <p:txBody>
          <a:bodyPr/>
          <a:lstStyle/>
          <a:p>
            <a:pPr eaLnBrk="1" hangingPunct="1"/>
            <a:r>
              <a:rPr lang="en-GB" altLang="en-US" sz="3600" dirty="0"/>
              <a:t>Internal Auditors</a:t>
            </a:r>
            <a:br>
              <a:rPr lang="en-GB" altLang="en-US" sz="3600" dirty="0"/>
            </a:br>
            <a:r>
              <a:rPr lang="en-GB" altLang="en-US" sz="3600" dirty="0"/>
              <a:t>Training Course on QMS</a:t>
            </a:r>
            <a:br>
              <a:rPr lang="en-GB" altLang="en-US" sz="3600" dirty="0"/>
            </a:br>
            <a:r>
              <a:rPr lang="en-GB" altLang="en-US" sz="3600" dirty="0"/>
              <a:t>as per ISO 9001:2015</a:t>
            </a:r>
          </a:p>
        </p:txBody>
      </p:sp>
      <p:sp>
        <p:nvSpPr>
          <p:cNvPr id="6147" name="Rectangle 5">
            <a:extLst>
              <a:ext uri="{FF2B5EF4-FFF2-40B4-BE49-F238E27FC236}">
                <a16:creationId xmlns:a16="http://schemas.microsoft.com/office/drawing/2014/main" id="{A7144FC4-9093-36BE-B503-5A091BFB5B61}"/>
              </a:ext>
            </a:extLst>
          </p:cNvPr>
          <p:cNvSpPr>
            <a:spLocks noGrp="1" noChangeArrowheads="1"/>
          </p:cNvSpPr>
          <p:nvPr>
            <p:ph type="subTitle" idx="1"/>
          </p:nvPr>
        </p:nvSpPr>
        <p:spPr>
          <a:xfrm>
            <a:off x="2084726" y="4471798"/>
            <a:ext cx="5068887" cy="1238250"/>
          </a:xfrm>
        </p:spPr>
        <p:txBody>
          <a:bodyPr/>
          <a:lstStyle/>
          <a:p>
            <a:pPr algn="ctr" eaLnBrk="1" hangingPunct="1">
              <a:lnSpc>
                <a:spcPct val="90000"/>
              </a:lnSpc>
            </a:pPr>
            <a:r>
              <a:rPr lang="en-GB" altLang="en-US" sz="2400" dirty="0">
                <a:solidFill>
                  <a:schemeClr val="bg1"/>
                </a:solidFill>
              </a:rPr>
              <a:t>Management Systems Training Welcomes Delegates to this Course</a:t>
            </a:r>
          </a:p>
        </p:txBody>
      </p:sp>
    </p:spTree>
  </p:cSld>
  <p:clrMapOvr>
    <a:masterClrMapping/>
  </p:clrMapOvr>
  <p:transition spd="slow">
    <p:dissolve/>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5987A0-8D27-4C9B-58FE-FB9DE9DDF0D8}"/>
              </a:ext>
            </a:extLst>
          </p:cNvPr>
          <p:cNvSpPr>
            <a:spLocks noGrp="1"/>
          </p:cNvSpPr>
          <p:nvPr>
            <p:ph type="title"/>
          </p:nvPr>
        </p:nvSpPr>
        <p:spPr/>
        <p:txBody>
          <a:bodyPr/>
          <a:lstStyle/>
          <a:p>
            <a:r>
              <a:rPr lang="en-IN" dirty="0"/>
              <a:t>Welcome !</a:t>
            </a:r>
          </a:p>
        </p:txBody>
      </p:sp>
      <p:sp>
        <p:nvSpPr>
          <p:cNvPr id="4" name="Slide Number Placeholder 3">
            <a:extLst>
              <a:ext uri="{FF2B5EF4-FFF2-40B4-BE49-F238E27FC236}">
                <a16:creationId xmlns:a16="http://schemas.microsoft.com/office/drawing/2014/main" id="{C711E318-82CD-C02F-AC9B-8FD2E894183D}"/>
              </a:ext>
            </a:extLst>
          </p:cNvPr>
          <p:cNvSpPr>
            <a:spLocks noGrp="1"/>
          </p:cNvSpPr>
          <p:nvPr>
            <p:ph type="sldNum" sz="quarter" idx="10"/>
          </p:nvPr>
        </p:nvSpPr>
        <p:spPr/>
        <p:txBody>
          <a:bodyPr/>
          <a:lstStyle/>
          <a:p>
            <a:pPr>
              <a:defRPr/>
            </a:pPr>
            <a:fld id="{284A838C-A0B7-499B-8BF6-D77098515CD2}" type="slidenum">
              <a:rPr lang="en-GB" altLang="en-US" smtClean="0"/>
              <a:pPr>
                <a:defRPr/>
              </a:pPr>
              <a:t>2</a:t>
            </a:fld>
            <a:endParaRPr lang="en-GB" altLang="en-US"/>
          </a:p>
        </p:txBody>
      </p:sp>
      <p:pic>
        <p:nvPicPr>
          <p:cNvPr id="10" name="Picture 9">
            <a:extLst>
              <a:ext uri="{FF2B5EF4-FFF2-40B4-BE49-F238E27FC236}">
                <a16:creationId xmlns:a16="http://schemas.microsoft.com/office/drawing/2014/main" id="{85D6A7D6-4DA3-23FD-C404-440BE84738FE}"/>
              </a:ext>
            </a:extLst>
          </p:cNvPr>
          <p:cNvPicPr>
            <a:picLocks noChangeAspect="1"/>
          </p:cNvPicPr>
          <p:nvPr/>
        </p:nvPicPr>
        <p:blipFill>
          <a:blip r:embed="rId2"/>
          <a:stretch>
            <a:fillRect/>
          </a:stretch>
        </p:blipFill>
        <p:spPr>
          <a:xfrm>
            <a:off x="5829065" y="1876035"/>
            <a:ext cx="1052640" cy="1224000"/>
          </a:xfrm>
          <a:prstGeom prst="rect">
            <a:avLst/>
          </a:prstGeom>
        </p:spPr>
      </p:pic>
      <p:pic>
        <p:nvPicPr>
          <p:cNvPr id="11" name="Picture 10">
            <a:extLst>
              <a:ext uri="{FF2B5EF4-FFF2-40B4-BE49-F238E27FC236}">
                <a16:creationId xmlns:a16="http://schemas.microsoft.com/office/drawing/2014/main" id="{EBF9D8F7-BDDD-D534-0B03-4C28C44024F7}"/>
              </a:ext>
            </a:extLst>
          </p:cNvPr>
          <p:cNvPicPr>
            <a:picLocks noChangeAspect="1"/>
          </p:cNvPicPr>
          <p:nvPr/>
        </p:nvPicPr>
        <p:blipFill>
          <a:blip r:embed="rId3"/>
          <a:stretch>
            <a:fillRect/>
          </a:stretch>
        </p:blipFill>
        <p:spPr>
          <a:xfrm>
            <a:off x="1464378" y="1841742"/>
            <a:ext cx="3538725" cy="1188000"/>
          </a:xfrm>
          <a:prstGeom prst="rect">
            <a:avLst/>
          </a:prstGeom>
        </p:spPr>
      </p:pic>
      <p:pic>
        <p:nvPicPr>
          <p:cNvPr id="12" name="Picture 11">
            <a:extLst>
              <a:ext uri="{FF2B5EF4-FFF2-40B4-BE49-F238E27FC236}">
                <a16:creationId xmlns:a16="http://schemas.microsoft.com/office/drawing/2014/main" id="{D43616C2-AF8C-D3BC-197A-EF9AB6095CE3}"/>
              </a:ext>
            </a:extLst>
          </p:cNvPr>
          <p:cNvPicPr>
            <a:picLocks noChangeAspect="1"/>
          </p:cNvPicPr>
          <p:nvPr/>
        </p:nvPicPr>
        <p:blipFill>
          <a:blip r:embed="rId4"/>
          <a:stretch>
            <a:fillRect/>
          </a:stretch>
        </p:blipFill>
        <p:spPr>
          <a:xfrm>
            <a:off x="4465721" y="3914082"/>
            <a:ext cx="3581400" cy="1276350"/>
          </a:xfrm>
          <a:prstGeom prst="rect">
            <a:avLst/>
          </a:prstGeom>
        </p:spPr>
      </p:pic>
      <p:pic>
        <p:nvPicPr>
          <p:cNvPr id="13" name="Picture 12">
            <a:extLst>
              <a:ext uri="{FF2B5EF4-FFF2-40B4-BE49-F238E27FC236}">
                <a16:creationId xmlns:a16="http://schemas.microsoft.com/office/drawing/2014/main" id="{2098ACAF-BA0F-2606-B0A1-77E10A880931}"/>
              </a:ext>
            </a:extLst>
          </p:cNvPr>
          <p:cNvPicPr>
            <a:picLocks noChangeAspect="1"/>
          </p:cNvPicPr>
          <p:nvPr/>
        </p:nvPicPr>
        <p:blipFill>
          <a:blip r:embed="rId5"/>
          <a:stretch>
            <a:fillRect/>
          </a:stretch>
        </p:blipFill>
        <p:spPr>
          <a:xfrm>
            <a:off x="1539764" y="3449648"/>
            <a:ext cx="1949315" cy="2268000"/>
          </a:xfrm>
          <a:prstGeom prst="rect">
            <a:avLst/>
          </a:prstGeom>
        </p:spPr>
      </p:pic>
    </p:spTree>
    <p:extLst>
      <p:ext uri="{BB962C8B-B14F-4D97-AF65-F5344CB8AC3E}">
        <p14:creationId xmlns:p14="http://schemas.microsoft.com/office/powerpoint/2010/main" val="1772865561"/>
      </p:ext>
    </p:extLst>
  </p:cSld>
  <p:clrMapOvr>
    <a:masterClrMapping/>
  </p:clrMapOvr>
  <p:transition spd="slow">
    <p:dissolve/>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Slide Number Placeholder 3">
            <a:extLst>
              <a:ext uri="{FF2B5EF4-FFF2-40B4-BE49-F238E27FC236}">
                <a16:creationId xmlns:a16="http://schemas.microsoft.com/office/drawing/2014/main" id="{B4961164-AD2D-CFF7-F130-09B2D910DB89}"/>
              </a:ext>
            </a:extLst>
          </p:cNvPr>
          <p:cNvSpPr>
            <a:spLocks noGrp="1"/>
          </p:cNvSpPr>
          <p:nvPr>
            <p:ph type="sldNum"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ct val="110000"/>
              </a:lnSpc>
              <a:spcAft>
                <a:spcPct val="50000"/>
              </a:spcAft>
              <a:buChar char="•"/>
              <a:defRPr sz="2400">
                <a:solidFill>
                  <a:srgbClr val="004071"/>
                </a:solidFill>
                <a:latin typeface="Arial" panose="020B0604020202020204" pitchFamily="34" charset="0"/>
              </a:defRPr>
            </a:lvl1pPr>
            <a:lvl2pPr marL="742950" indent="-285750">
              <a:lnSpc>
                <a:spcPct val="110000"/>
              </a:lnSpc>
              <a:spcAft>
                <a:spcPct val="50000"/>
              </a:spcAft>
              <a:buSzPct val="80000"/>
              <a:buFont typeface="Wingdings" panose="05000000000000000000" pitchFamily="2" charset="2"/>
              <a:buChar char="§"/>
              <a:defRPr sz="2000">
                <a:solidFill>
                  <a:srgbClr val="004071"/>
                </a:solidFill>
                <a:latin typeface="Arial" panose="020B0604020202020204" pitchFamily="34" charset="0"/>
              </a:defRPr>
            </a:lvl2pPr>
            <a:lvl3pPr marL="1143000" indent="-228600">
              <a:lnSpc>
                <a:spcPct val="110000"/>
              </a:lnSpc>
              <a:spcAft>
                <a:spcPct val="50000"/>
              </a:spcAft>
              <a:buSzPct val="80000"/>
              <a:buChar char="•"/>
              <a:defRPr>
                <a:solidFill>
                  <a:srgbClr val="004071"/>
                </a:solidFill>
                <a:latin typeface="Arial" panose="020B0604020202020204" pitchFamily="34" charset="0"/>
              </a:defRPr>
            </a:lvl3pPr>
            <a:lvl4pPr marL="1600200" indent="-228600">
              <a:lnSpc>
                <a:spcPct val="110000"/>
              </a:lnSpc>
              <a:spcAft>
                <a:spcPct val="50000"/>
              </a:spcAft>
              <a:buSzPct val="80000"/>
              <a:buFont typeface="Wingdings" panose="05000000000000000000" pitchFamily="2" charset="2"/>
              <a:buChar char="§"/>
              <a:defRPr>
                <a:solidFill>
                  <a:srgbClr val="004071"/>
                </a:solidFill>
                <a:latin typeface="Arial" panose="020B0604020202020204" pitchFamily="34" charset="0"/>
              </a:defRPr>
            </a:lvl4pPr>
            <a:lvl5pPr marL="2057400" indent="-228600">
              <a:lnSpc>
                <a:spcPct val="110000"/>
              </a:lnSpc>
              <a:spcAft>
                <a:spcPct val="50000"/>
              </a:spcAft>
              <a:buSzPct val="80000"/>
              <a:buChar char="•"/>
              <a:defRPr>
                <a:solidFill>
                  <a:srgbClr val="004071"/>
                </a:solidFill>
                <a:latin typeface="Arial" panose="020B0604020202020204" pitchFamily="34" charset="0"/>
              </a:defRPr>
            </a:lvl5pPr>
            <a:lvl6pPr marL="25146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6pPr>
            <a:lvl7pPr marL="29718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7pPr>
            <a:lvl8pPr marL="34290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8pPr>
            <a:lvl9pPr marL="38862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9pPr>
          </a:lstStyle>
          <a:p>
            <a:pPr>
              <a:lnSpc>
                <a:spcPct val="100000"/>
              </a:lnSpc>
              <a:spcAft>
                <a:spcPct val="0"/>
              </a:spcAft>
              <a:buFontTx/>
              <a:buNone/>
            </a:pPr>
            <a:fld id="{6A215D73-1137-42C2-9FCF-761E03CF75CC}" type="slidenum">
              <a:rPr lang="en-GB" altLang="en-US" sz="900">
                <a:solidFill>
                  <a:schemeClr val="tx1"/>
                </a:solidFill>
              </a:rPr>
              <a:pPr>
                <a:lnSpc>
                  <a:spcPct val="100000"/>
                </a:lnSpc>
                <a:spcAft>
                  <a:spcPct val="0"/>
                </a:spcAft>
                <a:buFontTx/>
                <a:buNone/>
              </a:pPr>
              <a:t>3</a:t>
            </a:fld>
            <a:endParaRPr lang="en-GB" altLang="en-US" sz="900">
              <a:solidFill>
                <a:schemeClr val="tx1"/>
              </a:solidFill>
            </a:endParaRPr>
          </a:p>
        </p:txBody>
      </p:sp>
      <p:sp>
        <p:nvSpPr>
          <p:cNvPr id="10243" name="Rectangle 2">
            <a:extLst>
              <a:ext uri="{FF2B5EF4-FFF2-40B4-BE49-F238E27FC236}">
                <a16:creationId xmlns:a16="http://schemas.microsoft.com/office/drawing/2014/main" id="{CB9A72D6-126A-D5E3-BD5A-5CD7315DE8E4}"/>
              </a:ext>
            </a:extLst>
          </p:cNvPr>
          <p:cNvSpPr>
            <a:spLocks noGrp="1" noChangeArrowheads="1"/>
          </p:cNvSpPr>
          <p:nvPr>
            <p:ph type="title"/>
          </p:nvPr>
        </p:nvSpPr>
        <p:spPr/>
        <p:txBody>
          <a:bodyPr/>
          <a:lstStyle/>
          <a:p>
            <a:pPr eaLnBrk="1" hangingPunct="1"/>
            <a:r>
              <a:rPr lang="en-GB" altLang="en-US" dirty="0"/>
              <a:t>Delegate Introductions</a:t>
            </a:r>
            <a:endParaRPr lang="en-US" altLang="en-US" dirty="0"/>
          </a:p>
        </p:txBody>
      </p:sp>
      <p:sp>
        <p:nvSpPr>
          <p:cNvPr id="10244" name="Rectangle 3">
            <a:extLst>
              <a:ext uri="{FF2B5EF4-FFF2-40B4-BE49-F238E27FC236}">
                <a16:creationId xmlns:a16="http://schemas.microsoft.com/office/drawing/2014/main" id="{7B544C98-1B1C-F789-C3D2-804203CE0F2C}"/>
              </a:ext>
            </a:extLst>
          </p:cNvPr>
          <p:cNvSpPr>
            <a:spLocks noGrp="1" noChangeArrowheads="1"/>
          </p:cNvSpPr>
          <p:nvPr>
            <p:ph type="body" idx="1"/>
          </p:nvPr>
        </p:nvSpPr>
        <p:spPr>
          <a:xfrm>
            <a:off x="604838" y="1639888"/>
            <a:ext cx="7853362" cy="3903662"/>
          </a:xfrm>
        </p:spPr>
        <p:txBody>
          <a:bodyPr/>
          <a:lstStyle/>
          <a:p>
            <a:pPr eaLnBrk="1" hangingPunct="1">
              <a:buFontTx/>
              <a:buNone/>
            </a:pPr>
            <a:r>
              <a:rPr lang="en-GB" altLang="en-US" dirty="0"/>
              <a:t>Delegate Introductions</a:t>
            </a:r>
          </a:p>
          <a:p>
            <a:pPr eaLnBrk="1" hangingPunct="1"/>
            <a:r>
              <a:rPr lang="en-GB" altLang="en-US" dirty="0"/>
              <a:t>Name</a:t>
            </a:r>
          </a:p>
          <a:p>
            <a:pPr eaLnBrk="1" hangingPunct="1"/>
            <a:r>
              <a:rPr lang="en-GB" altLang="en-US" dirty="0"/>
              <a:t>Job role</a:t>
            </a:r>
          </a:p>
          <a:p>
            <a:pPr eaLnBrk="1" hangingPunct="1"/>
            <a:r>
              <a:rPr lang="en-GB" altLang="en-US" dirty="0"/>
              <a:t>ISO 9001:2015 understanding (1 to 10)</a:t>
            </a:r>
          </a:p>
          <a:p>
            <a:pPr eaLnBrk="1" hangingPunct="1"/>
            <a:r>
              <a:rPr lang="en-GB" altLang="en-US" dirty="0"/>
              <a:t>Understanding of Quality function (1 to 10)</a:t>
            </a:r>
          </a:p>
          <a:p>
            <a:pPr eaLnBrk="1" hangingPunct="1"/>
            <a:r>
              <a:rPr lang="en-GB" altLang="en-US" dirty="0"/>
              <a:t>Course expectations</a:t>
            </a:r>
          </a:p>
        </p:txBody>
      </p:sp>
    </p:spTree>
  </p:cSld>
  <p:clrMapOvr>
    <a:masterClrMapping/>
  </p:clrMapOvr>
  <p:transition spd="slow">
    <p:dissolve/>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Slide Number Placeholder 3">
            <a:extLst>
              <a:ext uri="{FF2B5EF4-FFF2-40B4-BE49-F238E27FC236}">
                <a16:creationId xmlns:a16="http://schemas.microsoft.com/office/drawing/2014/main" id="{32DA2211-66D3-0514-913C-92EF05C218DC}"/>
              </a:ext>
            </a:extLst>
          </p:cNvPr>
          <p:cNvSpPr>
            <a:spLocks noGrp="1"/>
          </p:cNvSpPr>
          <p:nvPr>
            <p:ph type="sldNum"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ct val="110000"/>
              </a:lnSpc>
              <a:spcAft>
                <a:spcPct val="50000"/>
              </a:spcAft>
              <a:buChar char="•"/>
              <a:defRPr sz="2400">
                <a:solidFill>
                  <a:srgbClr val="004071"/>
                </a:solidFill>
                <a:latin typeface="Arial" panose="020B0604020202020204" pitchFamily="34" charset="0"/>
              </a:defRPr>
            </a:lvl1pPr>
            <a:lvl2pPr marL="742950" indent="-285750">
              <a:lnSpc>
                <a:spcPct val="110000"/>
              </a:lnSpc>
              <a:spcAft>
                <a:spcPct val="50000"/>
              </a:spcAft>
              <a:buSzPct val="80000"/>
              <a:buFont typeface="Wingdings" panose="05000000000000000000" pitchFamily="2" charset="2"/>
              <a:buChar char="§"/>
              <a:defRPr sz="2000">
                <a:solidFill>
                  <a:srgbClr val="004071"/>
                </a:solidFill>
                <a:latin typeface="Arial" panose="020B0604020202020204" pitchFamily="34" charset="0"/>
              </a:defRPr>
            </a:lvl2pPr>
            <a:lvl3pPr marL="1143000" indent="-228600">
              <a:lnSpc>
                <a:spcPct val="110000"/>
              </a:lnSpc>
              <a:spcAft>
                <a:spcPct val="50000"/>
              </a:spcAft>
              <a:buSzPct val="80000"/>
              <a:buChar char="•"/>
              <a:defRPr>
                <a:solidFill>
                  <a:srgbClr val="004071"/>
                </a:solidFill>
                <a:latin typeface="Arial" panose="020B0604020202020204" pitchFamily="34" charset="0"/>
              </a:defRPr>
            </a:lvl3pPr>
            <a:lvl4pPr marL="1600200" indent="-228600">
              <a:lnSpc>
                <a:spcPct val="110000"/>
              </a:lnSpc>
              <a:spcAft>
                <a:spcPct val="50000"/>
              </a:spcAft>
              <a:buSzPct val="80000"/>
              <a:buFont typeface="Wingdings" panose="05000000000000000000" pitchFamily="2" charset="2"/>
              <a:buChar char="§"/>
              <a:defRPr>
                <a:solidFill>
                  <a:srgbClr val="004071"/>
                </a:solidFill>
                <a:latin typeface="Arial" panose="020B0604020202020204" pitchFamily="34" charset="0"/>
              </a:defRPr>
            </a:lvl4pPr>
            <a:lvl5pPr marL="2057400" indent="-228600">
              <a:lnSpc>
                <a:spcPct val="110000"/>
              </a:lnSpc>
              <a:spcAft>
                <a:spcPct val="50000"/>
              </a:spcAft>
              <a:buSzPct val="80000"/>
              <a:buChar char="•"/>
              <a:defRPr>
                <a:solidFill>
                  <a:srgbClr val="004071"/>
                </a:solidFill>
                <a:latin typeface="Arial" panose="020B0604020202020204" pitchFamily="34" charset="0"/>
              </a:defRPr>
            </a:lvl5pPr>
            <a:lvl6pPr marL="25146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6pPr>
            <a:lvl7pPr marL="29718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7pPr>
            <a:lvl8pPr marL="34290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8pPr>
            <a:lvl9pPr marL="38862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9pPr>
          </a:lstStyle>
          <a:p>
            <a:pPr>
              <a:lnSpc>
                <a:spcPct val="100000"/>
              </a:lnSpc>
              <a:spcAft>
                <a:spcPct val="0"/>
              </a:spcAft>
              <a:buFontTx/>
              <a:buNone/>
            </a:pPr>
            <a:fld id="{E7939C53-A8D5-432F-BD1C-CF5F70A9B99A}" type="slidenum">
              <a:rPr lang="en-GB" altLang="en-US" sz="900">
                <a:solidFill>
                  <a:schemeClr val="tx1"/>
                </a:solidFill>
              </a:rPr>
              <a:pPr>
                <a:lnSpc>
                  <a:spcPct val="100000"/>
                </a:lnSpc>
                <a:spcAft>
                  <a:spcPct val="0"/>
                </a:spcAft>
                <a:buFontTx/>
                <a:buNone/>
              </a:pPr>
              <a:t>4</a:t>
            </a:fld>
            <a:endParaRPr lang="en-GB" altLang="en-US" sz="900">
              <a:solidFill>
                <a:schemeClr val="tx1"/>
              </a:solidFill>
            </a:endParaRPr>
          </a:p>
        </p:txBody>
      </p:sp>
      <p:sp>
        <p:nvSpPr>
          <p:cNvPr id="12291" name="Rectangle 2">
            <a:extLst>
              <a:ext uri="{FF2B5EF4-FFF2-40B4-BE49-F238E27FC236}">
                <a16:creationId xmlns:a16="http://schemas.microsoft.com/office/drawing/2014/main" id="{E6A35B39-CCD5-F3F9-EBEA-C27B1976EB55}"/>
              </a:ext>
            </a:extLst>
          </p:cNvPr>
          <p:cNvSpPr>
            <a:spLocks noGrp="1" noChangeArrowheads="1"/>
          </p:cNvSpPr>
          <p:nvPr>
            <p:ph type="title"/>
          </p:nvPr>
        </p:nvSpPr>
        <p:spPr/>
        <p:txBody>
          <a:bodyPr/>
          <a:lstStyle/>
          <a:p>
            <a:pPr eaLnBrk="1" hangingPunct="1"/>
            <a:r>
              <a:rPr lang="en-GB" altLang="en-US"/>
              <a:t>Course Aim</a:t>
            </a:r>
            <a:endParaRPr lang="en-US" altLang="en-US"/>
          </a:p>
        </p:txBody>
      </p:sp>
      <p:sp>
        <p:nvSpPr>
          <p:cNvPr id="8196" name="Rectangle 3">
            <a:extLst>
              <a:ext uri="{FF2B5EF4-FFF2-40B4-BE49-F238E27FC236}">
                <a16:creationId xmlns:a16="http://schemas.microsoft.com/office/drawing/2014/main" id="{AF7624B4-90C4-6F87-51FF-D9021B27A29C}"/>
              </a:ext>
            </a:extLst>
          </p:cNvPr>
          <p:cNvSpPr>
            <a:spLocks noGrp="1" noChangeArrowheads="1"/>
          </p:cNvSpPr>
          <p:nvPr>
            <p:ph type="body" idx="1"/>
          </p:nvPr>
        </p:nvSpPr>
        <p:spPr>
          <a:xfrm>
            <a:off x="604838" y="1776413"/>
            <a:ext cx="7235825" cy="3902075"/>
          </a:xfrm>
        </p:spPr>
        <p:txBody>
          <a:bodyPr/>
          <a:lstStyle/>
          <a:p>
            <a:pPr marL="712788" indent="-712788" eaLnBrk="1" hangingPunct="1">
              <a:buSzPct val="150000"/>
              <a:defRPr/>
            </a:pPr>
            <a:r>
              <a:rPr lang="en-GB" altLang="zh-CN" dirty="0">
                <a:ea typeface="宋体" pitchFamily="2" charset="-122"/>
              </a:rPr>
              <a:t>Understanding the working with ISO 9001:2015 system. </a:t>
            </a:r>
          </a:p>
          <a:p>
            <a:pPr marL="712788" indent="-712788" eaLnBrk="1" hangingPunct="1">
              <a:buSzPct val="150000"/>
              <a:defRPr/>
            </a:pPr>
            <a:r>
              <a:rPr lang="en-GB" altLang="zh-CN" dirty="0">
                <a:ea typeface="宋体" pitchFamily="2" charset="-122"/>
              </a:rPr>
              <a:t>Acquiring knowledge and skills to carry out internal audits for the quality management system. </a:t>
            </a:r>
          </a:p>
          <a:p>
            <a:pPr eaLnBrk="1" hangingPunct="1">
              <a:buFontTx/>
              <a:buNone/>
              <a:defRPr/>
            </a:pPr>
            <a:endParaRPr lang="en-GB" altLang="zh-CN" sz="2000" dirty="0">
              <a:ea typeface="宋体" pitchFamily="2" charset="-122"/>
            </a:endParaRPr>
          </a:p>
        </p:txBody>
      </p:sp>
    </p:spTree>
  </p:cSld>
  <p:clrMapOvr>
    <a:masterClrMapping/>
  </p:clrMapOvr>
  <p:transition spd="slow">
    <p:dissolve/>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8703A3-D3E0-E8A5-D1CC-FFA6F2FB34FF}"/>
              </a:ext>
            </a:extLst>
          </p:cNvPr>
          <p:cNvSpPr>
            <a:spLocks noGrp="1"/>
          </p:cNvSpPr>
          <p:nvPr>
            <p:ph type="title"/>
          </p:nvPr>
        </p:nvSpPr>
        <p:spPr>
          <a:xfrm>
            <a:off x="604838" y="609600"/>
            <a:ext cx="8223250" cy="738188"/>
          </a:xfrm>
        </p:spPr>
        <p:txBody>
          <a:bodyPr/>
          <a:lstStyle/>
          <a:p>
            <a:r>
              <a:rPr lang="en-IN" sz="2800" dirty="0"/>
              <a:t>Key Concept 1: Quality Management Principles</a:t>
            </a:r>
          </a:p>
        </p:txBody>
      </p:sp>
      <p:graphicFrame>
        <p:nvGraphicFramePr>
          <p:cNvPr id="5" name="Content Placeholder 4">
            <a:extLst>
              <a:ext uri="{FF2B5EF4-FFF2-40B4-BE49-F238E27FC236}">
                <a16:creationId xmlns:a16="http://schemas.microsoft.com/office/drawing/2014/main" id="{989AD341-B225-83C9-455C-3AE9D514D412}"/>
              </a:ext>
            </a:extLst>
          </p:cNvPr>
          <p:cNvGraphicFramePr>
            <a:graphicFrameLocks noGrp="1"/>
          </p:cNvGraphicFramePr>
          <p:nvPr>
            <p:ph idx="1"/>
            <p:extLst>
              <p:ext uri="{D42A27DB-BD31-4B8C-83A1-F6EECF244321}">
                <p14:modId xmlns:p14="http://schemas.microsoft.com/office/powerpoint/2010/main" val="2432169528"/>
              </p:ext>
            </p:extLst>
          </p:nvPr>
        </p:nvGraphicFramePr>
        <p:xfrm>
          <a:off x="604838" y="1799924"/>
          <a:ext cx="7942396" cy="4078589"/>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4" name="Slide Number Placeholder 3">
            <a:extLst>
              <a:ext uri="{FF2B5EF4-FFF2-40B4-BE49-F238E27FC236}">
                <a16:creationId xmlns:a16="http://schemas.microsoft.com/office/drawing/2014/main" id="{24B05FAF-77E9-8041-A58A-8B90C434C56A}"/>
              </a:ext>
            </a:extLst>
          </p:cNvPr>
          <p:cNvSpPr>
            <a:spLocks noGrp="1"/>
          </p:cNvSpPr>
          <p:nvPr>
            <p:ph type="sldNum" sz="quarter" idx="10"/>
          </p:nvPr>
        </p:nvSpPr>
        <p:spPr>
          <a:xfrm>
            <a:off x="8828088" y="6678613"/>
            <a:ext cx="315912" cy="160337"/>
          </a:xfrm>
        </p:spPr>
        <p:txBody>
          <a:bodyPr/>
          <a:lstStyle/>
          <a:p>
            <a:pPr>
              <a:defRPr/>
            </a:pPr>
            <a:fld id="{284A838C-A0B7-499B-8BF6-D77098515CD2}" type="slidenum">
              <a:rPr lang="en-GB" altLang="en-US" sz="2800" smtClean="0"/>
              <a:pPr>
                <a:defRPr/>
              </a:pPr>
              <a:t>5</a:t>
            </a:fld>
            <a:endParaRPr lang="en-GB" altLang="en-US" sz="2800"/>
          </a:p>
        </p:txBody>
      </p:sp>
    </p:spTree>
    <p:extLst>
      <p:ext uri="{BB962C8B-B14F-4D97-AF65-F5344CB8AC3E}">
        <p14:creationId xmlns:p14="http://schemas.microsoft.com/office/powerpoint/2010/main" val="2362950748"/>
      </p:ext>
    </p:extLst>
  </p:cSld>
  <p:clrMapOvr>
    <a:masterClrMapping/>
  </p:clrMapOvr>
  <p:transition spd="slow">
    <p:dissolve/>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3A5660-85B9-800A-7442-08AC22732014}"/>
              </a:ext>
            </a:extLst>
          </p:cNvPr>
          <p:cNvSpPr>
            <a:spLocks noGrp="1"/>
          </p:cNvSpPr>
          <p:nvPr>
            <p:ph type="title"/>
          </p:nvPr>
        </p:nvSpPr>
        <p:spPr>
          <a:xfrm>
            <a:off x="604838" y="609600"/>
            <a:ext cx="8085612" cy="738188"/>
          </a:xfrm>
        </p:spPr>
        <p:txBody>
          <a:bodyPr/>
          <a:lstStyle/>
          <a:p>
            <a:r>
              <a:rPr lang="en-IN" sz="2800" dirty="0"/>
              <a:t>Key Concept 2: PDCA structure of standard</a:t>
            </a:r>
          </a:p>
        </p:txBody>
      </p:sp>
      <p:sp>
        <p:nvSpPr>
          <p:cNvPr id="4" name="Slide Number Placeholder 3">
            <a:extLst>
              <a:ext uri="{FF2B5EF4-FFF2-40B4-BE49-F238E27FC236}">
                <a16:creationId xmlns:a16="http://schemas.microsoft.com/office/drawing/2014/main" id="{A4485A28-B4D5-28D9-2A7C-EA7FF051A63E}"/>
              </a:ext>
            </a:extLst>
          </p:cNvPr>
          <p:cNvSpPr>
            <a:spLocks noGrp="1"/>
          </p:cNvSpPr>
          <p:nvPr>
            <p:ph type="sldNum" sz="quarter" idx="10"/>
          </p:nvPr>
        </p:nvSpPr>
        <p:spPr/>
        <p:txBody>
          <a:bodyPr/>
          <a:lstStyle/>
          <a:p>
            <a:pPr>
              <a:defRPr/>
            </a:pPr>
            <a:fld id="{284A838C-A0B7-499B-8BF6-D77098515CD2}" type="slidenum">
              <a:rPr lang="en-GB" altLang="en-US" smtClean="0"/>
              <a:pPr>
                <a:defRPr/>
              </a:pPr>
              <a:t>6</a:t>
            </a:fld>
            <a:endParaRPr lang="en-GB" altLang="en-US"/>
          </a:p>
        </p:txBody>
      </p:sp>
      <p:grpSp>
        <p:nvGrpSpPr>
          <p:cNvPr id="40" name="Group 39">
            <a:extLst>
              <a:ext uri="{FF2B5EF4-FFF2-40B4-BE49-F238E27FC236}">
                <a16:creationId xmlns:a16="http://schemas.microsoft.com/office/drawing/2014/main" id="{A3570722-BAB7-0643-723F-5E2A4D514E7E}"/>
              </a:ext>
            </a:extLst>
          </p:cNvPr>
          <p:cNvGrpSpPr/>
          <p:nvPr/>
        </p:nvGrpSpPr>
        <p:grpSpPr>
          <a:xfrm>
            <a:off x="509552" y="1460344"/>
            <a:ext cx="8180898" cy="4705877"/>
            <a:chOff x="509552" y="1460344"/>
            <a:chExt cx="8180898" cy="4705877"/>
          </a:xfrm>
        </p:grpSpPr>
        <p:sp>
          <p:nvSpPr>
            <p:cNvPr id="8" name="Rounded Rectangle 40">
              <a:extLst>
                <a:ext uri="{FF2B5EF4-FFF2-40B4-BE49-F238E27FC236}">
                  <a16:creationId xmlns:a16="http://schemas.microsoft.com/office/drawing/2014/main" id="{E8B3D921-6999-7841-94F9-E99259BC4EC2}"/>
                </a:ext>
              </a:extLst>
            </p:cNvPr>
            <p:cNvSpPr/>
            <p:nvPr/>
          </p:nvSpPr>
          <p:spPr bwMode="auto">
            <a:xfrm>
              <a:off x="2003940" y="1460344"/>
              <a:ext cx="4883747" cy="4705877"/>
            </a:xfrm>
            <a:prstGeom prst="roundRect">
              <a:avLst/>
            </a:prstGeom>
            <a:solidFill>
              <a:schemeClr val="bg1"/>
            </a:solidFill>
            <a:ln w="38100" cap="flat" cmpd="sng" algn="ctr">
              <a:noFill/>
              <a:prstDash val="solid"/>
              <a:round/>
              <a:headEnd type="none" w="med" len="med"/>
              <a:tailEnd type="none" w="med" len="med"/>
            </a:ln>
            <a:effectLst/>
          </p:spPr>
          <p:txBody>
            <a:bodyPr vert="horz" wrap="square" lIns="0" tIns="0" rIns="0" bIns="0" numCol="1" rtlCol="0" anchor="ctr" anchorCtr="1"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n-GB" sz="1600" b="1" i="0" u="none" strike="noStrike" cap="none" normalizeH="0" baseline="0">
                <a:ln>
                  <a:noFill/>
                </a:ln>
                <a:solidFill>
                  <a:schemeClr val="tx1"/>
                </a:solidFill>
                <a:effectLst/>
                <a:latin typeface="Tahoma" pitchFamily="34" charset="0"/>
                <a:cs typeface="Tahoma" pitchFamily="34" charset="0"/>
              </a:endParaRPr>
            </a:p>
          </p:txBody>
        </p:sp>
        <p:sp>
          <p:nvSpPr>
            <p:cNvPr id="9" name="Oval 8">
              <a:extLst>
                <a:ext uri="{FF2B5EF4-FFF2-40B4-BE49-F238E27FC236}">
                  <a16:creationId xmlns:a16="http://schemas.microsoft.com/office/drawing/2014/main" id="{19FAFECF-69B1-C29E-206A-920472D6525F}"/>
                </a:ext>
              </a:extLst>
            </p:cNvPr>
            <p:cNvSpPr/>
            <p:nvPr/>
          </p:nvSpPr>
          <p:spPr bwMode="auto">
            <a:xfrm>
              <a:off x="2410690" y="1803268"/>
              <a:ext cx="4186017" cy="4186017"/>
            </a:xfrm>
            <a:prstGeom prst="ellipse">
              <a:avLst/>
            </a:prstGeom>
            <a:solidFill>
              <a:schemeClr val="bg1"/>
            </a:solidFill>
            <a:ln w="38100" cap="flat" cmpd="sng" algn="ctr">
              <a:solidFill>
                <a:schemeClr val="tx1"/>
              </a:solidFill>
              <a:prstDash val="solid"/>
              <a:round/>
              <a:headEnd type="none" w="med" len="med"/>
              <a:tailEnd type="none" w="med" len="med"/>
            </a:ln>
            <a:effectLst/>
          </p:spPr>
          <p:txBody>
            <a:bodyPr vert="horz" wrap="square" lIns="0" tIns="0" rIns="0" bIns="0" numCol="1" rtlCol="0" anchor="ctr" anchorCtr="1"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n-GB" sz="1600" b="1" i="0" u="none" strike="noStrike" cap="none" normalizeH="0" baseline="0">
                <a:ln>
                  <a:noFill/>
                </a:ln>
                <a:solidFill>
                  <a:schemeClr val="tx1"/>
                </a:solidFill>
                <a:effectLst/>
                <a:latin typeface="Tahoma" pitchFamily="34" charset="0"/>
                <a:cs typeface="Tahoma" pitchFamily="34" charset="0"/>
              </a:endParaRPr>
            </a:p>
          </p:txBody>
        </p:sp>
        <p:sp>
          <p:nvSpPr>
            <p:cNvPr id="10" name="Oval 9">
              <a:extLst>
                <a:ext uri="{FF2B5EF4-FFF2-40B4-BE49-F238E27FC236}">
                  <a16:creationId xmlns:a16="http://schemas.microsoft.com/office/drawing/2014/main" id="{54BF12FF-A83B-AD46-57F1-293CC5B6A57D}"/>
                </a:ext>
              </a:extLst>
            </p:cNvPr>
            <p:cNvSpPr/>
            <p:nvPr/>
          </p:nvSpPr>
          <p:spPr bwMode="auto">
            <a:xfrm>
              <a:off x="3938126" y="3330704"/>
              <a:ext cx="1131144" cy="1131144"/>
            </a:xfrm>
            <a:prstGeom prst="ellipse">
              <a:avLst/>
            </a:prstGeom>
            <a:solidFill>
              <a:schemeClr val="accent1"/>
            </a:solidFill>
            <a:ln w="38100" cap="flat" cmpd="sng" algn="ctr">
              <a:noFill/>
              <a:prstDash val="solid"/>
              <a:round/>
              <a:headEnd type="none" w="med" len="med"/>
              <a:tailEnd type="none" w="med" len="med"/>
            </a:ln>
            <a:effectLst/>
          </p:spPr>
          <p:txBody>
            <a:bodyPr vert="horz" wrap="square" lIns="0" tIns="0" rIns="0" bIns="0" numCol="1" rtlCol="0" anchor="ctr" anchorCtr="1"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dirty="0">
                  <a:ln>
                    <a:noFill/>
                  </a:ln>
                  <a:solidFill>
                    <a:schemeClr val="bg1"/>
                  </a:solidFill>
                  <a:effectLst/>
                  <a:latin typeface="Tahoma" pitchFamily="34" charset="0"/>
                  <a:cs typeface="Tahoma" pitchFamily="34" charset="0"/>
                </a:rPr>
                <a:t>Leadership (5)</a:t>
              </a:r>
            </a:p>
          </p:txBody>
        </p:sp>
        <p:sp>
          <p:nvSpPr>
            <p:cNvPr id="11" name="Oval 10">
              <a:extLst>
                <a:ext uri="{FF2B5EF4-FFF2-40B4-BE49-F238E27FC236}">
                  <a16:creationId xmlns:a16="http://schemas.microsoft.com/office/drawing/2014/main" id="{642B9E6A-33C9-64A7-BA4E-BB2E15BA74B5}"/>
                </a:ext>
              </a:extLst>
            </p:cNvPr>
            <p:cNvSpPr/>
            <p:nvPr/>
          </p:nvSpPr>
          <p:spPr bwMode="auto">
            <a:xfrm>
              <a:off x="3938126" y="1954740"/>
              <a:ext cx="1131144" cy="1131144"/>
            </a:xfrm>
            <a:prstGeom prst="ellipse">
              <a:avLst/>
            </a:prstGeom>
            <a:solidFill>
              <a:schemeClr val="accent1"/>
            </a:solidFill>
            <a:ln w="38100" cap="flat" cmpd="sng" algn="ctr">
              <a:noFill/>
              <a:prstDash val="solid"/>
              <a:round/>
              <a:headEnd type="none" w="med" len="med"/>
              <a:tailEnd type="none" w="med" len="med"/>
            </a:ln>
            <a:effectLst/>
          </p:spPr>
          <p:txBody>
            <a:bodyPr vert="horz" wrap="square" lIns="0" tIns="0" rIns="0" bIns="0" numCol="1" rtlCol="0" anchor="ctr" anchorCtr="1"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dirty="0">
                  <a:ln>
                    <a:noFill/>
                  </a:ln>
                  <a:solidFill>
                    <a:schemeClr val="bg1"/>
                  </a:solidFill>
                  <a:effectLst/>
                  <a:latin typeface="Tahoma" pitchFamily="34" charset="0"/>
                  <a:cs typeface="Tahoma" pitchFamily="34" charset="0"/>
                </a:rPr>
                <a:t>Support and</a:t>
              </a:r>
              <a:r>
                <a:rPr kumimoji="0" lang="en-GB" sz="1000" b="0" i="0" u="none" strike="noStrike" cap="none" normalizeH="0" dirty="0">
                  <a:ln>
                    <a:noFill/>
                  </a:ln>
                  <a:solidFill>
                    <a:schemeClr val="bg1"/>
                  </a:solidFill>
                  <a:effectLst/>
                  <a:latin typeface="Tahoma" pitchFamily="34" charset="0"/>
                  <a:cs typeface="Tahoma" pitchFamily="34" charset="0"/>
                </a:rPr>
                <a:t> Operation </a:t>
              </a:r>
            </a:p>
            <a:p>
              <a:pPr marL="0" marR="0" indent="0" algn="ctr"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dirty="0">
                  <a:ln>
                    <a:noFill/>
                  </a:ln>
                  <a:solidFill>
                    <a:schemeClr val="bg1"/>
                  </a:solidFill>
                  <a:effectLst/>
                  <a:latin typeface="Tahoma" pitchFamily="34" charset="0"/>
                  <a:cs typeface="Tahoma" pitchFamily="34" charset="0"/>
                </a:rPr>
                <a:t>( 7,8)</a:t>
              </a:r>
              <a:endParaRPr kumimoji="0" lang="en-GB" sz="1000" b="0" i="0" u="none" strike="noStrike" cap="none" normalizeH="0" baseline="0" dirty="0">
                <a:ln>
                  <a:noFill/>
                </a:ln>
                <a:solidFill>
                  <a:schemeClr val="bg1"/>
                </a:solidFill>
                <a:effectLst/>
                <a:latin typeface="Tahoma" pitchFamily="34" charset="0"/>
                <a:cs typeface="Tahoma" pitchFamily="34" charset="0"/>
              </a:endParaRPr>
            </a:p>
          </p:txBody>
        </p:sp>
        <p:sp>
          <p:nvSpPr>
            <p:cNvPr id="12" name="Oval 11">
              <a:extLst>
                <a:ext uri="{FF2B5EF4-FFF2-40B4-BE49-F238E27FC236}">
                  <a16:creationId xmlns:a16="http://schemas.microsoft.com/office/drawing/2014/main" id="{6D94AF27-C9DB-6251-3835-16E1C1DD95B1}"/>
                </a:ext>
              </a:extLst>
            </p:cNvPr>
            <p:cNvSpPr/>
            <p:nvPr/>
          </p:nvSpPr>
          <p:spPr bwMode="auto">
            <a:xfrm>
              <a:off x="3938126" y="4714879"/>
              <a:ext cx="1131144" cy="1131144"/>
            </a:xfrm>
            <a:prstGeom prst="ellipse">
              <a:avLst/>
            </a:prstGeom>
            <a:solidFill>
              <a:schemeClr val="accent1"/>
            </a:solidFill>
            <a:ln w="38100" cap="flat" cmpd="sng" algn="ctr">
              <a:noFill/>
              <a:prstDash val="solid"/>
              <a:round/>
              <a:headEnd type="none" w="med" len="med"/>
              <a:tailEnd type="none" w="med" len="med"/>
            </a:ln>
            <a:effectLst/>
          </p:spPr>
          <p:txBody>
            <a:bodyPr vert="horz" wrap="square" lIns="0" tIns="0" rIns="0" bIns="0" numCol="1" rtlCol="0" anchor="ctr" anchorCtr="1"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dirty="0">
                  <a:ln>
                    <a:noFill/>
                  </a:ln>
                  <a:solidFill>
                    <a:schemeClr val="bg1"/>
                  </a:solidFill>
                  <a:effectLst/>
                  <a:latin typeface="Tahoma" pitchFamily="34" charset="0"/>
                  <a:cs typeface="Tahoma" pitchFamily="34" charset="0"/>
                </a:rPr>
                <a:t>Improvement (10)</a:t>
              </a:r>
            </a:p>
          </p:txBody>
        </p:sp>
        <p:sp>
          <p:nvSpPr>
            <p:cNvPr id="13" name="Oval 12">
              <a:extLst>
                <a:ext uri="{FF2B5EF4-FFF2-40B4-BE49-F238E27FC236}">
                  <a16:creationId xmlns:a16="http://schemas.microsoft.com/office/drawing/2014/main" id="{6BC63D2B-4CA0-707B-40C1-DF39F6E7262A}"/>
                </a:ext>
              </a:extLst>
            </p:cNvPr>
            <p:cNvSpPr/>
            <p:nvPr/>
          </p:nvSpPr>
          <p:spPr bwMode="auto">
            <a:xfrm>
              <a:off x="2461141" y="3330704"/>
              <a:ext cx="1131144" cy="1131144"/>
            </a:xfrm>
            <a:prstGeom prst="ellipse">
              <a:avLst/>
            </a:prstGeom>
            <a:solidFill>
              <a:schemeClr val="accent1"/>
            </a:solidFill>
            <a:ln w="38100" cap="flat" cmpd="sng" algn="ctr">
              <a:noFill/>
              <a:prstDash val="solid"/>
              <a:round/>
              <a:headEnd type="none" w="med" len="med"/>
              <a:tailEnd type="none" w="med" len="med"/>
            </a:ln>
            <a:effectLst/>
          </p:spPr>
          <p:txBody>
            <a:bodyPr vert="horz" wrap="square" lIns="0" tIns="0" rIns="0" bIns="0" numCol="1" rtlCol="0" anchor="ctr" anchorCtr="1"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dirty="0">
                  <a:ln>
                    <a:noFill/>
                  </a:ln>
                  <a:solidFill>
                    <a:schemeClr val="bg1"/>
                  </a:solidFill>
                  <a:effectLst/>
                  <a:latin typeface="Tahoma" pitchFamily="34" charset="0"/>
                  <a:cs typeface="Tahoma" pitchFamily="34" charset="0"/>
                </a:rPr>
                <a:t>Planning (6)</a:t>
              </a:r>
            </a:p>
          </p:txBody>
        </p:sp>
        <p:sp>
          <p:nvSpPr>
            <p:cNvPr id="14" name="Oval 13">
              <a:extLst>
                <a:ext uri="{FF2B5EF4-FFF2-40B4-BE49-F238E27FC236}">
                  <a16:creationId xmlns:a16="http://schemas.microsoft.com/office/drawing/2014/main" id="{5E719517-4FC4-7612-BC73-A8B4B2E98285}"/>
                </a:ext>
              </a:extLst>
            </p:cNvPr>
            <p:cNvSpPr/>
            <p:nvPr/>
          </p:nvSpPr>
          <p:spPr bwMode="auto">
            <a:xfrm>
              <a:off x="5437395" y="3330705"/>
              <a:ext cx="1131144" cy="1131144"/>
            </a:xfrm>
            <a:prstGeom prst="ellipse">
              <a:avLst/>
            </a:prstGeom>
            <a:solidFill>
              <a:schemeClr val="accent1"/>
            </a:solidFill>
            <a:ln w="38100" cap="flat" cmpd="sng" algn="ctr">
              <a:noFill/>
              <a:prstDash val="solid"/>
              <a:round/>
              <a:headEnd type="none" w="med" len="med"/>
              <a:tailEnd type="none" w="med" len="med"/>
            </a:ln>
            <a:effectLst/>
          </p:spPr>
          <p:txBody>
            <a:bodyPr vert="horz" wrap="square" lIns="0" tIns="0" rIns="0" bIns="0" numCol="1" rtlCol="0" anchor="ctr" anchorCtr="1"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dirty="0">
                  <a:ln>
                    <a:noFill/>
                  </a:ln>
                  <a:solidFill>
                    <a:schemeClr val="bg1"/>
                  </a:solidFill>
                  <a:effectLst/>
                  <a:latin typeface="Tahoma" pitchFamily="34" charset="0"/>
                  <a:cs typeface="Tahoma" pitchFamily="34" charset="0"/>
                </a:rPr>
                <a:t>Performance evaluation (9)</a:t>
              </a:r>
            </a:p>
          </p:txBody>
        </p:sp>
        <p:cxnSp>
          <p:nvCxnSpPr>
            <p:cNvPr id="15" name="Curved Connector 50">
              <a:extLst>
                <a:ext uri="{FF2B5EF4-FFF2-40B4-BE49-F238E27FC236}">
                  <a16:creationId xmlns:a16="http://schemas.microsoft.com/office/drawing/2014/main" id="{5016134B-BC9B-14EA-F22A-392B68E266BB}"/>
                </a:ext>
              </a:extLst>
            </p:cNvPr>
            <p:cNvCxnSpPr>
              <a:stCxn id="11" idx="6"/>
              <a:endCxn id="14" idx="0"/>
            </p:cNvCxnSpPr>
            <p:nvPr/>
          </p:nvCxnSpPr>
          <p:spPr bwMode="auto">
            <a:xfrm>
              <a:off x="5069270" y="2520312"/>
              <a:ext cx="933697" cy="810393"/>
            </a:xfrm>
            <a:prstGeom prst="curvedConnector2">
              <a:avLst/>
            </a:prstGeom>
            <a:gradFill rotWithShape="1">
              <a:gsLst>
                <a:gs pos="0">
                  <a:srgbClr val="EF4135"/>
                </a:gs>
                <a:gs pos="50000">
                  <a:srgbClr val="EF4135">
                    <a:gamma/>
                    <a:tint val="0"/>
                    <a:invGamma/>
                  </a:srgbClr>
                </a:gs>
                <a:gs pos="100000">
                  <a:srgbClr val="EF4135"/>
                </a:gs>
              </a:gsLst>
              <a:lin ang="5400000" scaled="1"/>
            </a:gradFill>
            <a:ln w="19050" cap="flat" cmpd="sng" algn="ctr">
              <a:solidFill>
                <a:schemeClr val="tx1"/>
              </a:solidFill>
              <a:prstDash val="solid"/>
              <a:round/>
              <a:headEnd type="none" w="med" len="med"/>
              <a:tailEnd type="arrow"/>
            </a:ln>
            <a:effectLst/>
          </p:spPr>
        </p:cxnSp>
        <p:cxnSp>
          <p:nvCxnSpPr>
            <p:cNvPr id="16" name="Curved Connector 52">
              <a:extLst>
                <a:ext uri="{FF2B5EF4-FFF2-40B4-BE49-F238E27FC236}">
                  <a16:creationId xmlns:a16="http://schemas.microsoft.com/office/drawing/2014/main" id="{EAB2C827-41B9-8D26-A12D-3F02920018D7}"/>
                </a:ext>
              </a:extLst>
            </p:cNvPr>
            <p:cNvCxnSpPr>
              <a:stCxn id="13" idx="0"/>
              <a:endCxn id="11" idx="2"/>
            </p:cNvCxnSpPr>
            <p:nvPr/>
          </p:nvCxnSpPr>
          <p:spPr bwMode="auto">
            <a:xfrm rot="5400000" flipH="1" flipV="1">
              <a:off x="3077223" y="2469802"/>
              <a:ext cx="810392" cy="911413"/>
            </a:xfrm>
            <a:prstGeom prst="curvedConnector2">
              <a:avLst/>
            </a:prstGeom>
            <a:gradFill rotWithShape="1">
              <a:gsLst>
                <a:gs pos="0">
                  <a:srgbClr val="EF4135"/>
                </a:gs>
                <a:gs pos="50000">
                  <a:srgbClr val="EF4135">
                    <a:gamma/>
                    <a:tint val="0"/>
                    <a:invGamma/>
                  </a:srgbClr>
                </a:gs>
                <a:gs pos="100000">
                  <a:srgbClr val="EF4135"/>
                </a:gs>
              </a:gsLst>
              <a:lin ang="5400000" scaled="1"/>
            </a:gradFill>
            <a:ln w="19050" cap="flat" cmpd="sng" algn="ctr">
              <a:solidFill>
                <a:schemeClr val="tx1"/>
              </a:solidFill>
              <a:prstDash val="solid"/>
              <a:round/>
              <a:headEnd type="none" w="med" len="med"/>
              <a:tailEnd type="arrow"/>
            </a:ln>
            <a:effectLst/>
          </p:spPr>
        </p:cxnSp>
        <p:cxnSp>
          <p:nvCxnSpPr>
            <p:cNvPr id="17" name="Curved Connector 54">
              <a:extLst>
                <a:ext uri="{FF2B5EF4-FFF2-40B4-BE49-F238E27FC236}">
                  <a16:creationId xmlns:a16="http://schemas.microsoft.com/office/drawing/2014/main" id="{C7C2B70F-3BC3-F40A-81BC-0255B8A8774A}"/>
                </a:ext>
              </a:extLst>
            </p:cNvPr>
            <p:cNvCxnSpPr>
              <a:stCxn id="14" idx="4"/>
              <a:endCxn id="12" idx="6"/>
            </p:cNvCxnSpPr>
            <p:nvPr/>
          </p:nvCxnSpPr>
          <p:spPr bwMode="auto">
            <a:xfrm rot="5400000">
              <a:off x="5126818" y="4404302"/>
              <a:ext cx="818602" cy="933697"/>
            </a:xfrm>
            <a:prstGeom prst="curvedConnector2">
              <a:avLst/>
            </a:prstGeom>
            <a:gradFill rotWithShape="1">
              <a:gsLst>
                <a:gs pos="0">
                  <a:srgbClr val="EF4135"/>
                </a:gs>
                <a:gs pos="50000">
                  <a:srgbClr val="EF4135">
                    <a:gamma/>
                    <a:tint val="0"/>
                    <a:invGamma/>
                  </a:srgbClr>
                </a:gs>
                <a:gs pos="100000">
                  <a:srgbClr val="EF4135"/>
                </a:gs>
              </a:gsLst>
              <a:lin ang="5400000" scaled="1"/>
            </a:gradFill>
            <a:ln w="19050" cap="flat" cmpd="sng" algn="ctr">
              <a:solidFill>
                <a:schemeClr val="tx1"/>
              </a:solidFill>
              <a:prstDash val="solid"/>
              <a:round/>
              <a:headEnd type="none" w="med" len="med"/>
              <a:tailEnd type="arrow"/>
            </a:ln>
            <a:effectLst/>
          </p:spPr>
        </p:cxnSp>
        <p:cxnSp>
          <p:nvCxnSpPr>
            <p:cNvPr id="18" name="Curved Connector 56">
              <a:extLst>
                <a:ext uri="{FF2B5EF4-FFF2-40B4-BE49-F238E27FC236}">
                  <a16:creationId xmlns:a16="http://schemas.microsoft.com/office/drawing/2014/main" id="{A46A2AF5-6768-F073-7168-1188FA9ECE69}"/>
                </a:ext>
              </a:extLst>
            </p:cNvPr>
            <p:cNvCxnSpPr>
              <a:stCxn id="12" idx="2"/>
              <a:endCxn id="13" idx="4"/>
            </p:cNvCxnSpPr>
            <p:nvPr/>
          </p:nvCxnSpPr>
          <p:spPr bwMode="auto">
            <a:xfrm rot="10800000">
              <a:off x="3026714" y="4461849"/>
              <a:ext cx="911413" cy="818603"/>
            </a:xfrm>
            <a:prstGeom prst="curvedConnector2">
              <a:avLst/>
            </a:prstGeom>
            <a:gradFill rotWithShape="1">
              <a:gsLst>
                <a:gs pos="0">
                  <a:srgbClr val="EF4135"/>
                </a:gs>
                <a:gs pos="50000">
                  <a:srgbClr val="EF4135">
                    <a:gamma/>
                    <a:tint val="0"/>
                    <a:invGamma/>
                  </a:srgbClr>
                </a:gs>
                <a:gs pos="100000">
                  <a:srgbClr val="EF4135"/>
                </a:gs>
              </a:gsLst>
              <a:lin ang="5400000" scaled="1"/>
            </a:gradFill>
            <a:ln w="19050" cap="flat" cmpd="sng" algn="ctr">
              <a:solidFill>
                <a:schemeClr val="tx1"/>
              </a:solidFill>
              <a:prstDash val="solid"/>
              <a:round/>
              <a:headEnd type="none" w="med" len="med"/>
              <a:tailEnd type="arrow"/>
            </a:ln>
            <a:effectLst/>
          </p:spPr>
        </p:cxnSp>
        <p:sp>
          <p:nvSpPr>
            <p:cNvPr id="19" name="TextBox 18">
              <a:extLst>
                <a:ext uri="{FF2B5EF4-FFF2-40B4-BE49-F238E27FC236}">
                  <a16:creationId xmlns:a16="http://schemas.microsoft.com/office/drawing/2014/main" id="{20E6E5CD-DD22-28C5-3F85-D596296A51E8}"/>
                </a:ext>
              </a:extLst>
            </p:cNvPr>
            <p:cNvSpPr txBox="1"/>
            <p:nvPr/>
          </p:nvSpPr>
          <p:spPr>
            <a:xfrm>
              <a:off x="3132098" y="2890981"/>
              <a:ext cx="700644" cy="261610"/>
            </a:xfrm>
            <a:prstGeom prst="rect">
              <a:avLst/>
            </a:prstGeom>
            <a:noFill/>
          </p:spPr>
          <p:txBody>
            <a:bodyPr wrap="square" rtlCol="0">
              <a:spAutoFit/>
            </a:bodyPr>
            <a:lstStyle/>
            <a:p>
              <a:r>
                <a:rPr lang="en-GB" sz="1100" b="0" dirty="0">
                  <a:solidFill>
                    <a:srgbClr val="000000"/>
                  </a:solidFill>
                  <a:latin typeface="Tahoma" pitchFamily="34" charset="0"/>
                  <a:cs typeface="Tahoma" pitchFamily="34" charset="0"/>
                </a:rPr>
                <a:t>Plan</a:t>
              </a:r>
            </a:p>
          </p:txBody>
        </p:sp>
        <p:sp>
          <p:nvSpPr>
            <p:cNvPr id="20" name="TextBox 19">
              <a:extLst>
                <a:ext uri="{FF2B5EF4-FFF2-40B4-BE49-F238E27FC236}">
                  <a16:creationId xmlns:a16="http://schemas.microsoft.com/office/drawing/2014/main" id="{009E3F6E-9179-D22A-EC44-37D0BE198B75}"/>
                </a:ext>
              </a:extLst>
            </p:cNvPr>
            <p:cNvSpPr txBox="1"/>
            <p:nvPr/>
          </p:nvSpPr>
          <p:spPr>
            <a:xfrm>
              <a:off x="5473020" y="2855356"/>
              <a:ext cx="700644" cy="261610"/>
            </a:xfrm>
            <a:prstGeom prst="rect">
              <a:avLst/>
            </a:prstGeom>
            <a:noFill/>
          </p:spPr>
          <p:txBody>
            <a:bodyPr wrap="square" rtlCol="0">
              <a:spAutoFit/>
            </a:bodyPr>
            <a:lstStyle/>
            <a:p>
              <a:r>
                <a:rPr lang="en-GB" sz="1100" b="0" dirty="0">
                  <a:solidFill>
                    <a:srgbClr val="000000"/>
                  </a:solidFill>
                  <a:latin typeface="Tahoma" pitchFamily="34" charset="0"/>
                  <a:cs typeface="Tahoma" pitchFamily="34" charset="0"/>
                </a:rPr>
                <a:t>Do</a:t>
              </a:r>
            </a:p>
          </p:txBody>
        </p:sp>
        <p:sp>
          <p:nvSpPr>
            <p:cNvPr id="21" name="TextBox 20">
              <a:extLst>
                <a:ext uri="{FF2B5EF4-FFF2-40B4-BE49-F238E27FC236}">
                  <a16:creationId xmlns:a16="http://schemas.microsoft.com/office/drawing/2014/main" id="{23204EE6-D8FD-1BBF-5584-5B42D836DD5E}"/>
                </a:ext>
              </a:extLst>
            </p:cNvPr>
            <p:cNvSpPr txBox="1"/>
            <p:nvPr/>
          </p:nvSpPr>
          <p:spPr>
            <a:xfrm>
              <a:off x="5273614" y="4675193"/>
              <a:ext cx="700644" cy="261610"/>
            </a:xfrm>
            <a:prstGeom prst="rect">
              <a:avLst/>
            </a:prstGeom>
            <a:noFill/>
          </p:spPr>
          <p:txBody>
            <a:bodyPr wrap="square" rtlCol="0">
              <a:spAutoFit/>
            </a:bodyPr>
            <a:lstStyle/>
            <a:p>
              <a:r>
                <a:rPr lang="en-GB" sz="1100" b="0" dirty="0">
                  <a:solidFill>
                    <a:srgbClr val="000000"/>
                  </a:solidFill>
                  <a:latin typeface="Tahoma" pitchFamily="34" charset="0"/>
                  <a:cs typeface="Tahoma" pitchFamily="34" charset="0"/>
                </a:rPr>
                <a:t>Check</a:t>
              </a:r>
            </a:p>
          </p:txBody>
        </p:sp>
        <p:sp>
          <p:nvSpPr>
            <p:cNvPr id="22" name="TextBox 21">
              <a:extLst>
                <a:ext uri="{FF2B5EF4-FFF2-40B4-BE49-F238E27FC236}">
                  <a16:creationId xmlns:a16="http://schemas.microsoft.com/office/drawing/2014/main" id="{ED2F3683-2FF2-F827-0BC3-E2571704D2E1}"/>
                </a:ext>
              </a:extLst>
            </p:cNvPr>
            <p:cNvSpPr txBox="1"/>
            <p:nvPr/>
          </p:nvSpPr>
          <p:spPr>
            <a:xfrm>
              <a:off x="3132098" y="4592354"/>
              <a:ext cx="700644" cy="261610"/>
            </a:xfrm>
            <a:prstGeom prst="rect">
              <a:avLst/>
            </a:prstGeom>
            <a:noFill/>
          </p:spPr>
          <p:txBody>
            <a:bodyPr wrap="square" rtlCol="0">
              <a:spAutoFit/>
            </a:bodyPr>
            <a:lstStyle/>
            <a:p>
              <a:r>
                <a:rPr lang="en-GB" sz="1100" b="0" dirty="0">
                  <a:solidFill>
                    <a:srgbClr val="000000"/>
                  </a:solidFill>
                  <a:latin typeface="Tahoma" pitchFamily="34" charset="0"/>
                  <a:cs typeface="Tahoma" pitchFamily="34" charset="0"/>
                </a:rPr>
                <a:t>Act</a:t>
              </a:r>
            </a:p>
          </p:txBody>
        </p:sp>
        <p:sp>
          <p:nvSpPr>
            <p:cNvPr id="23" name="TextBox 22">
              <a:extLst>
                <a:ext uri="{FF2B5EF4-FFF2-40B4-BE49-F238E27FC236}">
                  <a16:creationId xmlns:a16="http://schemas.microsoft.com/office/drawing/2014/main" id="{0A1B510A-78DB-8547-09B1-919F8A86DC25}"/>
                </a:ext>
              </a:extLst>
            </p:cNvPr>
            <p:cNvSpPr txBox="1"/>
            <p:nvPr/>
          </p:nvSpPr>
          <p:spPr>
            <a:xfrm>
              <a:off x="3380248" y="1461298"/>
              <a:ext cx="2246900" cy="267872"/>
            </a:xfrm>
            <a:prstGeom prst="rect">
              <a:avLst/>
            </a:prstGeom>
            <a:noFill/>
          </p:spPr>
          <p:txBody>
            <a:bodyPr wrap="square" rtlCol="0">
              <a:spAutoFit/>
            </a:bodyPr>
            <a:lstStyle/>
            <a:p>
              <a:r>
                <a:rPr lang="en-GB" sz="1100" b="0" dirty="0">
                  <a:solidFill>
                    <a:srgbClr val="000000"/>
                  </a:solidFill>
                  <a:latin typeface="Tahoma" pitchFamily="34" charset="0"/>
                  <a:cs typeface="Tahoma" pitchFamily="34" charset="0"/>
                </a:rPr>
                <a:t>Quality Management System (4)</a:t>
              </a:r>
            </a:p>
          </p:txBody>
        </p:sp>
        <p:sp>
          <p:nvSpPr>
            <p:cNvPr id="24" name="TextBox 23">
              <a:extLst>
                <a:ext uri="{FF2B5EF4-FFF2-40B4-BE49-F238E27FC236}">
                  <a16:creationId xmlns:a16="http://schemas.microsoft.com/office/drawing/2014/main" id="{2D25B58C-031F-F5D3-6D9D-410B88910EE1}"/>
                </a:ext>
              </a:extLst>
            </p:cNvPr>
            <p:cNvSpPr txBox="1"/>
            <p:nvPr/>
          </p:nvSpPr>
          <p:spPr>
            <a:xfrm>
              <a:off x="509552" y="2066040"/>
              <a:ext cx="1367022" cy="430887"/>
            </a:xfrm>
            <a:prstGeom prst="rect">
              <a:avLst/>
            </a:prstGeom>
            <a:noFill/>
          </p:spPr>
          <p:txBody>
            <a:bodyPr wrap="square" rtlCol="0">
              <a:spAutoFit/>
            </a:bodyPr>
            <a:lstStyle/>
            <a:p>
              <a:r>
                <a:rPr lang="en-GB" sz="1100" b="0" dirty="0">
                  <a:solidFill>
                    <a:srgbClr val="000000"/>
                  </a:solidFill>
                  <a:latin typeface="Tahoma" pitchFamily="34" charset="0"/>
                  <a:cs typeface="Tahoma" pitchFamily="34" charset="0"/>
                </a:rPr>
                <a:t>Organization and its context (4)</a:t>
              </a:r>
            </a:p>
          </p:txBody>
        </p:sp>
        <p:sp>
          <p:nvSpPr>
            <p:cNvPr id="25" name="TextBox 24">
              <a:extLst>
                <a:ext uri="{FF2B5EF4-FFF2-40B4-BE49-F238E27FC236}">
                  <a16:creationId xmlns:a16="http://schemas.microsoft.com/office/drawing/2014/main" id="{1454B55E-554B-3681-0FF5-C8484EAE5D13}"/>
                </a:ext>
              </a:extLst>
            </p:cNvPr>
            <p:cNvSpPr txBox="1"/>
            <p:nvPr/>
          </p:nvSpPr>
          <p:spPr>
            <a:xfrm>
              <a:off x="568307" y="3551652"/>
              <a:ext cx="1113002" cy="430887"/>
            </a:xfrm>
            <a:prstGeom prst="rect">
              <a:avLst/>
            </a:prstGeom>
            <a:noFill/>
          </p:spPr>
          <p:txBody>
            <a:bodyPr wrap="square" rtlCol="0">
              <a:spAutoFit/>
            </a:bodyPr>
            <a:lstStyle/>
            <a:p>
              <a:r>
                <a:rPr lang="en-GB" sz="1100" b="0" dirty="0">
                  <a:solidFill>
                    <a:srgbClr val="000000"/>
                  </a:solidFill>
                  <a:latin typeface="Tahoma" pitchFamily="34" charset="0"/>
                  <a:cs typeface="Tahoma" pitchFamily="34" charset="0"/>
                </a:rPr>
                <a:t>Customer requirements</a:t>
              </a:r>
            </a:p>
          </p:txBody>
        </p:sp>
        <p:sp>
          <p:nvSpPr>
            <p:cNvPr id="26" name="TextBox 25">
              <a:extLst>
                <a:ext uri="{FF2B5EF4-FFF2-40B4-BE49-F238E27FC236}">
                  <a16:creationId xmlns:a16="http://schemas.microsoft.com/office/drawing/2014/main" id="{0F96B1BF-BCBE-92E0-EC36-B4C8A324E07F}"/>
                </a:ext>
              </a:extLst>
            </p:cNvPr>
            <p:cNvSpPr txBox="1"/>
            <p:nvPr/>
          </p:nvSpPr>
          <p:spPr>
            <a:xfrm>
              <a:off x="568307" y="5160233"/>
              <a:ext cx="1113002" cy="938719"/>
            </a:xfrm>
            <a:prstGeom prst="rect">
              <a:avLst/>
            </a:prstGeom>
            <a:noFill/>
          </p:spPr>
          <p:txBody>
            <a:bodyPr wrap="square" rtlCol="0">
              <a:spAutoFit/>
            </a:bodyPr>
            <a:lstStyle/>
            <a:p>
              <a:r>
                <a:rPr lang="en-GB" sz="1100" b="0" dirty="0">
                  <a:solidFill>
                    <a:srgbClr val="000000"/>
                  </a:solidFill>
                  <a:latin typeface="Tahoma" pitchFamily="34" charset="0"/>
                  <a:cs typeface="Tahoma" pitchFamily="34" charset="0"/>
                </a:rPr>
                <a:t>Needs and expectations of relevant interested parties (4)</a:t>
              </a:r>
            </a:p>
          </p:txBody>
        </p:sp>
        <p:sp>
          <p:nvSpPr>
            <p:cNvPr id="27" name="Right Arrow 68">
              <a:extLst>
                <a:ext uri="{FF2B5EF4-FFF2-40B4-BE49-F238E27FC236}">
                  <a16:creationId xmlns:a16="http://schemas.microsoft.com/office/drawing/2014/main" id="{508B3890-B8B0-09C5-96DB-3A67F094B0B4}"/>
                </a:ext>
              </a:extLst>
            </p:cNvPr>
            <p:cNvSpPr/>
            <p:nvPr/>
          </p:nvSpPr>
          <p:spPr bwMode="auto">
            <a:xfrm rot="1471685">
              <a:off x="1629640" y="2544970"/>
              <a:ext cx="1052266" cy="219709"/>
            </a:xfrm>
            <a:prstGeom prst="rightArrow">
              <a:avLst/>
            </a:prstGeom>
            <a:solidFill>
              <a:schemeClr val="tx1"/>
            </a:solidFill>
            <a:ln w="38100" cap="flat" cmpd="sng" algn="ctr">
              <a:noFill/>
              <a:prstDash val="solid"/>
              <a:round/>
              <a:headEnd type="none" w="med" len="med"/>
              <a:tailEnd type="none" w="med" len="med"/>
            </a:ln>
            <a:effectLst/>
          </p:spPr>
          <p:txBody>
            <a:bodyPr vert="horz" wrap="square" lIns="0" tIns="0" rIns="0" bIns="0" numCol="1" rtlCol="0" anchor="ctr" anchorCtr="1"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n-GB" sz="1600" b="1" i="0" u="none" strike="noStrike" cap="none" normalizeH="0" baseline="0">
                <a:ln>
                  <a:noFill/>
                </a:ln>
                <a:solidFill>
                  <a:schemeClr val="tx1"/>
                </a:solidFill>
                <a:effectLst/>
                <a:latin typeface="Tahoma" pitchFamily="34" charset="0"/>
                <a:cs typeface="Tahoma" pitchFamily="34" charset="0"/>
              </a:endParaRPr>
            </a:p>
          </p:txBody>
        </p:sp>
        <p:sp>
          <p:nvSpPr>
            <p:cNvPr id="28" name="Right Arrow 69">
              <a:extLst>
                <a:ext uri="{FF2B5EF4-FFF2-40B4-BE49-F238E27FC236}">
                  <a16:creationId xmlns:a16="http://schemas.microsoft.com/office/drawing/2014/main" id="{5B02B10E-4251-1B67-0758-0DD5A26FF14F}"/>
                </a:ext>
              </a:extLst>
            </p:cNvPr>
            <p:cNvSpPr/>
            <p:nvPr/>
          </p:nvSpPr>
          <p:spPr bwMode="auto">
            <a:xfrm>
              <a:off x="1629640" y="3720332"/>
              <a:ext cx="781050" cy="232820"/>
            </a:xfrm>
            <a:prstGeom prst="rightArrow">
              <a:avLst/>
            </a:prstGeom>
            <a:solidFill>
              <a:schemeClr val="tx1"/>
            </a:solidFill>
            <a:ln w="38100" cap="flat" cmpd="sng" algn="ctr">
              <a:noFill/>
              <a:prstDash val="solid"/>
              <a:round/>
              <a:headEnd type="none" w="med" len="med"/>
              <a:tailEnd type="none" w="med" len="med"/>
            </a:ln>
            <a:effectLst/>
          </p:spPr>
          <p:txBody>
            <a:bodyPr vert="horz" wrap="square" lIns="0" tIns="0" rIns="0" bIns="0" numCol="1" rtlCol="0" anchor="ctr" anchorCtr="1"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n-GB" sz="1600" b="1" i="0" u="none" strike="noStrike" cap="none" normalizeH="0" baseline="0">
                <a:ln>
                  <a:noFill/>
                </a:ln>
                <a:solidFill>
                  <a:schemeClr val="tx1"/>
                </a:solidFill>
                <a:effectLst/>
                <a:latin typeface="Tahoma" pitchFamily="34" charset="0"/>
                <a:cs typeface="Tahoma" pitchFamily="34" charset="0"/>
              </a:endParaRPr>
            </a:p>
          </p:txBody>
        </p:sp>
        <p:sp>
          <p:nvSpPr>
            <p:cNvPr id="29" name="Right Arrow 70">
              <a:extLst>
                <a:ext uri="{FF2B5EF4-FFF2-40B4-BE49-F238E27FC236}">
                  <a16:creationId xmlns:a16="http://schemas.microsoft.com/office/drawing/2014/main" id="{DD00B4AC-1CD1-F3CE-9939-070D1DAF1BBA}"/>
                </a:ext>
              </a:extLst>
            </p:cNvPr>
            <p:cNvSpPr/>
            <p:nvPr/>
          </p:nvSpPr>
          <p:spPr bwMode="auto">
            <a:xfrm rot="20314072">
              <a:off x="1627764" y="5106815"/>
              <a:ext cx="1052266" cy="219709"/>
            </a:xfrm>
            <a:prstGeom prst="rightArrow">
              <a:avLst/>
            </a:prstGeom>
            <a:solidFill>
              <a:schemeClr val="tx1"/>
            </a:solidFill>
            <a:ln w="38100" cap="flat" cmpd="sng" algn="ctr">
              <a:noFill/>
              <a:prstDash val="solid"/>
              <a:round/>
              <a:headEnd type="none" w="med" len="med"/>
              <a:tailEnd type="none" w="med" len="med"/>
            </a:ln>
            <a:effectLst/>
          </p:spPr>
          <p:txBody>
            <a:bodyPr vert="horz" wrap="square" lIns="0" tIns="0" rIns="0" bIns="0" numCol="1" rtlCol="0" anchor="ctr" anchorCtr="1"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n-GB" sz="1600" b="1" i="0" u="none" strike="noStrike" cap="none" normalizeH="0" baseline="0">
                <a:ln>
                  <a:noFill/>
                </a:ln>
                <a:solidFill>
                  <a:schemeClr val="tx1"/>
                </a:solidFill>
                <a:effectLst/>
                <a:latin typeface="Tahoma" pitchFamily="34" charset="0"/>
                <a:cs typeface="Tahoma" pitchFamily="34" charset="0"/>
              </a:endParaRPr>
            </a:p>
          </p:txBody>
        </p:sp>
        <p:sp>
          <p:nvSpPr>
            <p:cNvPr id="30" name="Left-Right Arrow 71">
              <a:extLst>
                <a:ext uri="{FF2B5EF4-FFF2-40B4-BE49-F238E27FC236}">
                  <a16:creationId xmlns:a16="http://schemas.microsoft.com/office/drawing/2014/main" id="{0062A169-3A38-DEB1-0A54-87BF59E2AB97}"/>
                </a:ext>
              </a:extLst>
            </p:cNvPr>
            <p:cNvSpPr/>
            <p:nvPr/>
          </p:nvSpPr>
          <p:spPr bwMode="auto">
            <a:xfrm>
              <a:off x="6745184" y="3674087"/>
              <a:ext cx="831273" cy="325310"/>
            </a:xfrm>
            <a:prstGeom prst="leftRightArrow">
              <a:avLst>
                <a:gd name="adj1" fmla="val 42698"/>
                <a:gd name="adj2" fmla="val 50000"/>
              </a:avLst>
            </a:prstGeom>
            <a:solidFill>
              <a:schemeClr val="tx1">
                <a:lumMod val="50000"/>
                <a:lumOff val="50000"/>
              </a:schemeClr>
            </a:solidFill>
            <a:ln w="19050" cap="flat" cmpd="sng" algn="ctr">
              <a:solidFill>
                <a:schemeClr val="tx1"/>
              </a:solidFill>
              <a:prstDash val="solid"/>
              <a:round/>
              <a:headEnd type="none" w="med" len="med"/>
              <a:tailEnd type="none" w="med" len="med"/>
            </a:ln>
            <a:effectLst/>
          </p:spPr>
          <p:txBody>
            <a:bodyPr vert="horz" wrap="square" lIns="0" tIns="0" rIns="0" bIns="0" numCol="1" rtlCol="0" anchor="ctr" anchorCtr="1"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n-GB" sz="1600" b="1" i="0" u="none" strike="noStrike" cap="none" normalizeH="0" baseline="0">
                <a:ln>
                  <a:noFill/>
                </a:ln>
                <a:solidFill>
                  <a:schemeClr val="tx1"/>
                </a:solidFill>
                <a:effectLst/>
                <a:latin typeface="Tahoma" pitchFamily="34" charset="0"/>
                <a:cs typeface="Tahoma" pitchFamily="34" charset="0"/>
              </a:endParaRPr>
            </a:p>
          </p:txBody>
        </p:sp>
        <p:sp>
          <p:nvSpPr>
            <p:cNvPr id="31" name="Right Arrow 72">
              <a:extLst>
                <a:ext uri="{FF2B5EF4-FFF2-40B4-BE49-F238E27FC236}">
                  <a16:creationId xmlns:a16="http://schemas.microsoft.com/office/drawing/2014/main" id="{E75F4292-3E82-7685-A7C2-323E93446FEB}"/>
                </a:ext>
              </a:extLst>
            </p:cNvPr>
            <p:cNvSpPr/>
            <p:nvPr/>
          </p:nvSpPr>
          <p:spPr bwMode="auto">
            <a:xfrm rot="2906144">
              <a:off x="7394599" y="4031665"/>
              <a:ext cx="706990" cy="289099"/>
            </a:xfrm>
            <a:prstGeom prst="rightArrow">
              <a:avLst/>
            </a:prstGeom>
            <a:solidFill>
              <a:schemeClr val="tx1">
                <a:lumMod val="50000"/>
                <a:lumOff val="50000"/>
              </a:schemeClr>
            </a:solidFill>
            <a:ln w="19050" cap="flat" cmpd="sng" algn="ctr">
              <a:solidFill>
                <a:schemeClr val="tx1"/>
              </a:solidFill>
              <a:prstDash val="dash"/>
              <a:round/>
              <a:headEnd type="none" w="med" len="med"/>
              <a:tailEnd type="none" w="med" len="med"/>
            </a:ln>
            <a:effectLst/>
          </p:spPr>
          <p:txBody>
            <a:bodyPr vert="horz" wrap="square" lIns="0" tIns="0" rIns="0" bIns="0" numCol="1" rtlCol="0" anchor="ctr" anchorCtr="1"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n-GB" sz="1600" b="1" i="0" u="none" strike="noStrike" cap="none" normalizeH="0" baseline="0">
                <a:ln>
                  <a:noFill/>
                </a:ln>
                <a:solidFill>
                  <a:schemeClr val="tx1"/>
                </a:solidFill>
                <a:effectLst/>
                <a:latin typeface="Tahoma" pitchFamily="34" charset="0"/>
                <a:cs typeface="Tahoma" pitchFamily="34" charset="0"/>
              </a:endParaRPr>
            </a:p>
          </p:txBody>
        </p:sp>
        <p:sp>
          <p:nvSpPr>
            <p:cNvPr id="32" name="Right Arrow 73">
              <a:extLst>
                <a:ext uri="{FF2B5EF4-FFF2-40B4-BE49-F238E27FC236}">
                  <a16:creationId xmlns:a16="http://schemas.microsoft.com/office/drawing/2014/main" id="{76D9221E-44E0-E2B1-FF9C-8EAFEEAFEBBC}"/>
                </a:ext>
              </a:extLst>
            </p:cNvPr>
            <p:cNvSpPr/>
            <p:nvPr/>
          </p:nvSpPr>
          <p:spPr bwMode="auto">
            <a:xfrm rot="19460812">
              <a:off x="7423404" y="3382396"/>
              <a:ext cx="706990" cy="289099"/>
            </a:xfrm>
            <a:prstGeom prst="rightArrow">
              <a:avLst/>
            </a:prstGeom>
            <a:solidFill>
              <a:schemeClr val="tx1">
                <a:lumMod val="50000"/>
                <a:lumOff val="50000"/>
              </a:schemeClr>
            </a:solidFill>
            <a:ln w="19050" cap="flat" cmpd="sng" algn="ctr">
              <a:solidFill>
                <a:schemeClr val="tx1"/>
              </a:solidFill>
              <a:prstDash val="dash"/>
              <a:round/>
              <a:headEnd type="none" w="med" len="med"/>
              <a:tailEnd type="none" w="med" len="med"/>
            </a:ln>
            <a:effectLst/>
          </p:spPr>
          <p:txBody>
            <a:bodyPr vert="horz" wrap="square" lIns="0" tIns="0" rIns="0" bIns="0" numCol="1" rtlCol="0" anchor="ctr" anchorCtr="1"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n-GB" sz="1600" b="1" i="0" u="none" strike="noStrike" cap="none" normalizeH="0" baseline="0">
                <a:ln>
                  <a:noFill/>
                </a:ln>
                <a:solidFill>
                  <a:schemeClr val="tx1"/>
                </a:solidFill>
                <a:effectLst/>
                <a:latin typeface="Tahoma" pitchFamily="34" charset="0"/>
                <a:cs typeface="Tahoma" pitchFamily="34" charset="0"/>
              </a:endParaRPr>
            </a:p>
          </p:txBody>
        </p:sp>
        <p:sp>
          <p:nvSpPr>
            <p:cNvPr id="33" name="TextBox 32">
              <a:extLst>
                <a:ext uri="{FF2B5EF4-FFF2-40B4-BE49-F238E27FC236}">
                  <a16:creationId xmlns:a16="http://schemas.microsoft.com/office/drawing/2014/main" id="{0AFD6217-B10A-FBB2-B8FF-2CFD37A52A94}"/>
                </a:ext>
              </a:extLst>
            </p:cNvPr>
            <p:cNvSpPr txBox="1"/>
            <p:nvPr/>
          </p:nvSpPr>
          <p:spPr>
            <a:xfrm>
              <a:off x="7505205" y="2710064"/>
              <a:ext cx="1002322" cy="430887"/>
            </a:xfrm>
            <a:prstGeom prst="rect">
              <a:avLst/>
            </a:prstGeom>
            <a:noFill/>
          </p:spPr>
          <p:txBody>
            <a:bodyPr wrap="square" rtlCol="0">
              <a:spAutoFit/>
            </a:bodyPr>
            <a:lstStyle/>
            <a:p>
              <a:r>
                <a:rPr lang="en-GB" sz="1100" b="0" dirty="0">
                  <a:solidFill>
                    <a:srgbClr val="000000"/>
                  </a:solidFill>
                  <a:latin typeface="Tahoma" pitchFamily="34" charset="0"/>
                  <a:cs typeface="Tahoma" pitchFamily="34" charset="0"/>
                </a:rPr>
                <a:t>Customer satisfaction</a:t>
              </a:r>
            </a:p>
          </p:txBody>
        </p:sp>
        <p:sp>
          <p:nvSpPr>
            <p:cNvPr id="34" name="TextBox 33">
              <a:extLst>
                <a:ext uri="{FF2B5EF4-FFF2-40B4-BE49-F238E27FC236}">
                  <a16:creationId xmlns:a16="http://schemas.microsoft.com/office/drawing/2014/main" id="{539F4610-1B87-CD87-C805-5E8A07D85060}"/>
                </a:ext>
              </a:extLst>
            </p:cNvPr>
            <p:cNvSpPr txBox="1"/>
            <p:nvPr/>
          </p:nvSpPr>
          <p:spPr>
            <a:xfrm>
              <a:off x="7640628" y="4644725"/>
              <a:ext cx="1002322" cy="430887"/>
            </a:xfrm>
            <a:prstGeom prst="rect">
              <a:avLst/>
            </a:prstGeom>
            <a:noFill/>
          </p:spPr>
          <p:txBody>
            <a:bodyPr wrap="square" rtlCol="0">
              <a:spAutoFit/>
            </a:bodyPr>
            <a:lstStyle/>
            <a:p>
              <a:r>
                <a:rPr lang="en-GB" sz="1100" b="0" dirty="0">
                  <a:solidFill>
                    <a:srgbClr val="000000"/>
                  </a:solidFill>
                  <a:latin typeface="Tahoma" pitchFamily="34" charset="0"/>
                  <a:cs typeface="Tahoma" pitchFamily="34" charset="0"/>
                </a:rPr>
                <a:t>Products and services</a:t>
              </a:r>
            </a:p>
          </p:txBody>
        </p:sp>
        <p:sp>
          <p:nvSpPr>
            <p:cNvPr id="35" name="TextBox 34">
              <a:extLst>
                <a:ext uri="{FF2B5EF4-FFF2-40B4-BE49-F238E27FC236}">
                  <a16:creationId xmlns:a16="http://schemas.microsoft.com/office/drawing/2014/main" id="{F111F8AA-5988-15FC-56F6-C874CB3D96CA}"/>
                </a:ext>
              </a:extLst>
            </p:cNvPr>
            <p:cNvSpPr txBox="1"/>
            <p:nvPr/>
          </p:nvSpPr>
          <p:spPr>
            <a:xfrm>
              <a:off x="7688129" y="3638181"/>
              <a:ext cx="1002321" cy="430887"/>
            </a:xfrm>
            <a:prstGeom prst="rect">
              <a:avLst/>
            </a:prstGeom>
            <a:noFill/>
          </p:spPr>
          <p:txBody>
            <a:bodyPr wrap="square" rtlCol="0">
              <a:spAutoFit/>
            </a:bodyPr>
            <a:lstStyle/>
            <a:p>
              <a:r>
                <a:rPr lang="en-GB" sz="1100" dirty="0">
                  <a:solidFill>
                    <a:srgbClr val="000000"/>
                  </a:solidFill>
                  <a:latin typeface="Tahoma" pitchFamily="34" charset="0"/>
                  <a:cs typeface="Tahoma" pitchFamily="34" charset="0"/>
                </a:rPr>
                <a:t>Results of the QMS</a:t>
              </a:r>
            </a:p>
          </p:txBody>
        </p:sp>
        <p:cxnSp>
          <p:nvCxnSpPr>
            <p:cNvPr id="36" name="Straight Arrow Connector 35">
              <a:extLst>
                <a:ext uri="{FF2B5EF4-FFF2-40B4-BE49-F238E27FC236}">
                  <a16:creationId xmlns:a16="http://schemas.microsoft.com/office/drawing/2014/main" id="{DF9C02B8-6D29-1BDB-DA3D-C67D9F543CD4}"/>
                </a:ext>
              </a:extLst>
            </p:cNvPr>
            <p:cNvCxnSpPr/>
            <p:nvPr/>
          </p:nvCxnSpPr>
          <p:spPr bwMode="auto">
            <a:xfrm flipV="1">
              <a:off x="4514080" y="3074009"/>
              <a:ext cx="0" cy="266689"/>
            </a:xfrm>
            <a:prstGeom prst="straightConnector1">
              <a:avLst/>
            </a:prstGeom>
            <a:gradFill rotWithShape="1">
              <a:gsLst>
                <a:gs pos="0">
                  <a:srgbClr val="EF4135"/>
                </a:gs>
                <a:gs pos="50000">
                  <a:srgbClr val="EF4135">
                    <a:gamma/>
                    <a:tint val="0"/>
                    <a:invGamma/>
                  </a:srgbClr>
                </a:gs>
                <a:gs pos="100000">
                  <a:srgbClr val="EF4135"/>
                </a:gs>
              </a:gsLst>
              <a:lin ang="5400000" scaled="1"/>
            </a:gradFill>
            <a:ln w="9525" cap="flat" cmpd="sng" algn="ctr">
              <a:solidFill>
                <a:schemeClr val="tx1"/>
              </a:solidFill>
              <a:prstDash val="dash"/>
              <a:round/>
              <a:headEnd type="arrow" w="med" len="med"/>
              <a:tailEnd type="arrow"/>
            </a:ln>
            <a:effectLst/>
          </p:spPr>
        </p:cxnSp>
        <p:cxnSp>
          <p:nvCxnSpPr>
            <p:cNvPr id="37" name="Straight Arrow Connector 36">
              <a:extLst>
                <a:ext uri="{FF2B5EF4-FFF2-40B4-BE49-F238E27FC236}">
                  <a16:creationId xmlns:a16="http://schemas.microsoft.com/office/drawing/2014/main" id="{ACAC1B94-BC50-813C-10E1-44A7786E4608}"/>
                </a:ext>
              </a:extLst>
            </p:cNvPr>
            <p:cNvCxnSpPr/>
            <p:nvPr/>
          </p:nvCxnSpPr>
          <p:spPr bwMode="auto">
            <a:xfrm flipV="1">
              <a:off x="4501682" y="4449973"/>
              <a:ext cx="0" cy="266689"/>
            </a:xfrm>
            <a:prstGeom prst="straightConnector1">
              <a:avLst/>
            </a:prstGeom>
            <a:gradFill rotWithShape="1">
              <a:gsLst>
                <a:gs pos="0">
                  <a:srgbClr val="EF4135"/>
                </a:gs>
                <a:gs pos="50000">
                  <a:srgbClr val="EF4135">
                    <a:gamma/>
                    <a:tint val="0"/>
                    <a:invGamma/>
                  </a:srgbClr>
                </a:gs>
                <a:gs pos="100000">
                  <a:srgbClr val="EF4135"/>
                </a:gs>
              </a:gsLst>
              <a:lin ang="5400000" scaled="1"/>
            </a:gradFill>
            <a:ln w="9525" cap="flat" cmpd="sng" algn="ctr">
              <a:solidFill>
                <a:schemeClr val="tx1"/>
              </a:solidFill>
              <a:prstDash val="dash"/>
              <a:round/>
              <a:headEnd type="arrow" w="med" len="med"/>
              <a:tailEnd type="arrow"/>
            </a:ln>
            <a:effectLst/>
          </p:spPr>
        </p:cxnSp>
        <p:cxnSp>
          <p:nvCxnSpPr>
            <p:cNvPr id="38" name="Straight Arrow Connector 37">
              <a:extLst>
                <a:ext uri="{FF2B5EF4-FFF2-40B4-BE49-F238E27FC236}">
                  <a16:creationId xmlns:a16="http://schemas.microsoft.com/office/drawing/2014/main" id="{8C1D6F02-A9A9-632C-5108-99B8836B0652}"/>
                </a:ext>
              </a:extLst>
            </p:cNvPr>
            <p:cNvCxnSpPr/>
            <p:nvPr/>
          </p:nvCxnSpPr>
          <p:spPr bwMode="auto">
            <a:xfrm>
              <a:off x="3583360" y="3859066"/>
              <a:ext cx="362197" cy="0"/>
            </a:xfrm>
            <a:prstGeom prst="straightConnector1">
              <a:avLst/>
            </a:prstGeom>
            <a:gradFill rotWithShape="1">
              <a:gsLst>
                <a:gs pos="0">
                  <a:srgbClr val="EF4135"/>
                </a:gs>
                <a:gs pos="50000">
                  <a:srgbClr val="EF4135">
                    <a:gamma/>
                    <a:tint val="0"/>
                    <a:invGamma/>
                  </a:srgbClr>
                </a:gs>
                <a:gs pos="100000">
                  <a:srgbClr val="EF4135"/>
                </a:gs>
              </a:gsLst>
              <a:lin ang="5400000" scaled="1"/>
            </a:gradFill>
            <a:ln w="9525" cap="flat" cmpd="sng" algn="ctr">
              <a:solidFill>
                <a:schemeClr val="tx1"/>
              </a:solidFill>
              <a:prstDash val="dash"/>
              <a:round/>
              <a:headEnd type="arrow" w="med" len="med"/>
              <a:tailEnd type="arrow"/>
            </a:ln>
            <a:effectLst/>
          </p:spPr>
        </p:cxnSp>
        <p:cxnSp>
          <p:nvCxnSpPr>
            <p:cNvPr id="39" name="Straight Arrow Connector 38">
              <a:extLst>
                <a:ext uri="{FF2B5EF4-FFF2-40B4-BE49-F238E27FC236}">
                  <a16:creationId xmlns:a16="http://schemas.microsoft.com/office/drawing/2014/main" id="{DB64CA90-BDF1-97F7-4923-75EF226C35BC}"/>
                </a:ext>
              </a:extLst>
            </p:cNvPr>
            <p:cNvCxnSpPr/>
            <p:nvPr/>
          </p:nvCxnSpPr>
          <p:spPr bwMode="auto">
            <a:xfrm>
              <a:off x="5066766" y="3850445"/>
              <a:ext cx="362197" cy="0"/>
            </a:xfrm>
            <a:prstGeom prst="straightConnector1">
              <a:avLst/>
            </a:prstGeom>
            <a:gradFill rotWithShape="1">
              <a:gsLst>
                <a:gs pos="0">
                  <a:srgbClr val="EF4135"/>
                </a:gs>
                <a:gs pos="50000">
                  <a:srgbClr val="EF4135">
                    <a:gamma/>
                    <a:tint val="0"/>
                    <a:invGamma/>
                  </a:srgbClr>
                </a:gs>
                <a:gs pos="100000">
                  <a:srgbClr val="EF4135"/>
                </a:gs>
              </a:gsLst>
              <a:lin ang="5400000" scaled="1"/>
            </a:gradFill>
            <a:ln w="9525" cap="flat" cmpd="sng" algn="ctr">
              <a:solidFill>
                <a:schemeClr val="tx1"/>
              </a:solidFill>
              <a:prstDash val="dash"/>
              <a:round/>
              <a:headEnd type="arrow" w="med" len="med"/>
              <a:tailEnd type="arrow"/>
            </a:ln>
            <a:effectLst/>
          </p:spPr>
        </p:cxnSp>
      </p:grpSp>
    </p:spTree>
    <p:extLst>
      <p:ext uri="{BB962C8B-B14F-4D97-AF65-F5344CB8AC3E}">
        <p14:creationId xmlns:p14="http://schemas.microsoft.com/office/powerpoint/2010/main" val="4262058857"/>
      </p:ext>
    </p:extLst>
  </p:cSld>
  <p:clrMapOvr>
    <a:masterClrMapping/>
  </p:clrMapOvr>
  <p:transition spd="slow">
    <p:dissolve/>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FEA84F-E504-E9E5-A8B4-B1B12F6E9B81}"/>
              </a:ext>
            </a:extLst>
          </p:cNvPr>
          <p:cNvSpPr>
            <a:spLocks noGrp="1"/>
          </p:cNvSpPr>
          <p:nvPr>
            <p:ph type="title"/>
          </p:nvPr>
        </p:nvSpPr>
        <p:spPr>
          <a:xfrm>
            <a:off x="604838" y="609600"/>
            <a:ext cx="8048274" cy="738188"/>
          </a:xfrm>
        </p:spPr>
        <p:txBody>
          <a:bodyPr/>
          <a:lstStyle/>
          <a:p>
            <a:r>
              <a:rPr lang="en-IN" sz="2800" dirty="0"/>
              <a:t>Key Concept 3: Leadership and commitment</a:t>
            </a:r>
          </a:p>
        </p:txBody>
      </p:sp>
      <p:sp>
        <p:nvSpPr>
          <p:cNvPr id="4" name="Slide Number Placeholder 3">
            <a:extLst>
              <a:ext uri="{FF2B5EF4-FFF2-40B4-BE49-F238E27FC236}">
                <a16:creationId xmlns:a16="http://schemas.microsoft.com/office/drawing/2014/main" id="{14390928-67B0-3EF0-8504-D3716EC34304}"/>
              </a:ext>
            </a:extLst>
          </p:cNvPr>
          <p:cNvSpPr>
            <a:spLocks noGrp="1"/>
          </p:cNvSpPr>
          <p:nvPr>
            <p:ph type="sldNum" sz="quarter" idx="10"/>
          </p:nvPr>
        </p:nvSpPr>
        <p:spPr/>
        <p:txBody>
          <a:bodyPr/>
          <a:lstStyle/>
          <a:p>
            <a:pPr>
              <a:defRPr/>
            </a:pPr>
            <a:fld id="{284A838C-A0B7-499B-8BF6-D77098515CD2}" type="slidenum">
              <a:rPr lang="en-GB" altLang="en-US" smtClean="0"/>
              <a:pPr>
                <a:defRPr/>
              </a:pPr>
              <a:t>7</a:t>
            </a:fld>
            <a:endParaRPr lang="en-GB" altLang="en-US"/>
          </a:p>
        </p:txBody>
      </p:sp>
      <p:pic>
        <p:nvPicPr>
          <p:cNvPr id="5" name="Picture 4" descr="leadership fish">
            <a:extLst>
              <a:ext uri="{FF2B5EF4-FFF2-40B4-BE49-F238E27FC236}">
                <a16:creationId xmlns:a16="http://schemas.microsoft.com/office/drawing/2014/main" id="{F8279B0E-B31B-6074-487F-31A13926BF8F}"/>
              </a:ext>
            </a:extLst>
          </p:cNvPr>
          <p:cNvPicPr/>
          <p:nvPr/>
        </p:nvPicPr>
        <p:blipFill>
          <a:blip r:embed="rId2"/>
          <a:srcRect/>
          <a:stretch>
            <a:fillRect/>
          </a:stretch>
        </p:blipFill>
        <p:spPr bwMode="auto">
          <a:xfrm>
            <a:off x="1600200" y="1824788"/>
            <a:ext cx="6096000" cy="3962400"/>
          </a:xfrm>
          <a:prstGeom prst="rect">
            <a:avLst/>
          </a:prstGeom>
          <a:noFill/>
          <a:ln w="9525">
            <a:noFill/>
            <a:miter lim="800000"/>
            <a:headEnd/>
            <a:tailEnd/>
          </a:ln>
        </p:spPr>
      </p:pic>
    </p:spTree>
    <p:extLst>
      <p:ext uri="{BB962C8B-B14F-4D97-AF65-F5344CB8AC3E}">
        <p14:creationId xmlns:p14="http://schemas.microsoft.com/office/powerpoint/2010/main" val="1500994958"/>
      </p:ext>
    </p:extLst>
  </p:cSld>
  <p:clrMapOvr>
    <a:masterClrMapping/>
  </p:clrMapOvr>
  <p:transition spd="slow">
    <p:dissolve/>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93C904-BF6F-7B6D-D2C8-0E2845F9309A}"/>
              </a:ext>
            </a:extLst>
          </p:cNvPr>
          <p:cNvSpPr>
            <a:spLocks noGrp="1"/>
          </p:cNvSpPr>
          <p:nvPr>
            <p:ph type="title"/>
          </p:nvPr>
        </p:nvSpPr>
        <p:spPr/>
        <p:txBody>
          <a:bodyPr/>
          <a:lstStyle/>
          <a:p>
            <a:r>
              <a:rPr lang="en-IN" sz="2800" dirty="0"/>
              <a:t>Key Concept 4: Customer focus</a:t>
            </a:r>
          </a:p>
        </p:txBody>
      </p:sp>
      <p:sp>
        <p:nvSpPr>
          <p:cNvPr id="4" name="Slide Number Placeholder 3">
            <a:extLst>
              <a:ext uri="{FF2B5EF4-FFF2-40B4-BE49-F238E27FC236}">
                <a16:creationId xmlns:a16="http://schemas.microsoft.com/office/drawing/2014/main" id="{FAE21EAC-98F0-8914-2020-7738C7699A81}"/>
              </a:ext>
            </a:extLst>
          </p:cNvPr>
          <p:cNvSpPr>
            <a:spLocks noGrp="1"/>
          </p:cNvSpPr>
          <p:nvPr>
            <p:ph type="sldNum" sz="quarter" idx="10"/>
          </p:nvPr>
        </p:nvSpPr>
        <p:spPr/>
        <p:txBody>
          <a:bodyPr/>
          <a:lstStyle/>
          <a:p>
            <a:pPr>
              <a:defRPr/>
            </a:pPr>
            <a:fld id="{284A838C-A0B7-499B-8BF6-D77098515CD2}" type="slidenum">
              <a:rPr lang="en-GB" altLang="en-US" smtClean="0"/>
              <a:pPr>
                <a:defRPr/>
              </a:pPr>
              <a:t>8</a:t>
            </a:fld>
            <a:endParaRPr lang="en-GB" altLang="en-US"/>
          </a:p>
        </p:txBody>
      </p:sp>
      <p:pic>
        <p:nvPicPr>
          <p:cNvPr id="5" name="Picture 4" descr="customer communication">
            <a:extLst>
              <a:ext uri="{FF2B5EF4-FFF2-40B4-BE49-F238E27FC236}">
                <a16:creationId xmlns:a16="http://schemas.microsoft.com/office/drawing/2014/main" id="{8806FB91-B664-F5E5-99E6-FA75FE9ABCE2}"/>
              </a:ext>
            </a:extLst>
          </p:cNvPr>
          <p:cNvPicPr>
            <a:picLocks noChangeAspect="1"/>
          </p:cNvPicPr>
          <p:nvPr/>
        </p:nvPicPr>
        <p:blipFill>
          <a:blip r:embed="rId2"/>
          <a:srcRect/>
          <a:stretch>
            <a:fillRect/>
          </a:stretch>
        </p:blipFill>
        <p:spPr bwMode="auto">
          <a:xfrm>
            <a:off x="1450994" y="1845647"/>
            <a:ext cx="6250827" cy="4068000"/>
          </a:xfrm>
          <a:prstGeom prst="rect">
            <a:avLst/>
          </a:prstGeom>
          <a:noFill/>
          <a:ln w="9525">
            <a:noFill/>
            <a:miter lim="800000"/>
            <a:headEnd/>
            <a:tailEnd/>
          </a:ln>
        </p:spPr>
      </p:pic>
    </p:spTree>
    <p:extLst>
      <p:ext uri="{BB962C8B-B14F-4D97-AF65-F5344CB8AC3E}">
        <p14:creationId xmlns:p14="http://schemas.microsoft.com/office/powerpoint/2010/main" val="3731018402"/>
      </p:ext>
    </p:extLst>
  </p:cSld>
  <p:clrMapOvr>
    <a:masterClrMapping/>
  </p:clrMapOvr>
  <p:transition spd="slow">
    <p:dissolve/>
  </p:transition>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alpha val="59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1E1B97-80C3-3192-4C9E-2F020DDE6C08}"/>
              </a:ext>
            </a:extLst>
          </p:cNvPr>
          <p:cNvSpPr>
            <a:spLocks noGrp="1"/>
          </p:cNvSpPr>
          <p:nvPr>
            <p:ph type="title"/>
          </p:nvPr>
        </p:nvSpPr>
        <p:spPr>
          <a:xfrm>
            <a:off x="450838" y="580725"/>
            <a:ext cx="7235825" cy="738188"/>
          </a:xfrm>
        </p:spPr>
        <p:txBody>
          <a:bodyPr/>
          <a:lstStyle/>
          <a:p>
            <a:r>
              <a:rPr lang="en-IN" sz="2800" dirty="0"/>
              <a:t>Key Concept 5: Risk based thinking</a:t>
            </a:r>
          </a:p>
        </p:txBody>
      </p:sp>
      <p:sp>
        <p:nvSpPr>
          <p:cNvPr id="4" name="Slide Number Placeholder 3">
            <a:extLst>
              <a:ext uri="{FF2B5EF4-FFF2-40B4-BE49-F238E27FC236}">
                <a16:creationId xmlns:a16="http://schemas.microsoft.com/office/drawing/2014/main" id="{3E47BD39-5BC2-02AE-AD4D-753A97DE154B}"/>
              </a:ext>
            </a:extLst>
          </p:cNvPr>
          <p:cNvSpPr>
            <a:spLocks noGrp="1"/>
          </p:cNvSpPr>
          <p:nvPr>
            <p:ph type="sldNum" sz="quarter" idx="10"/>
          </p:nvPr>
        </p:nvSpPr>
        <p:spPr>
          <a:xfrm>
            <a:off x="8674088" y="6649738"/>
            <a:ext cx="315912" cy="160337"/>
          </a:xfrm>
        </p:spPr>
        <p:txBody>
          <a:bodyPr/>
          <a:lstStyle/>
          <a:p>
            <a:pPr>
              <a:defRPr/>
            </a:pPr>
            <a:fld id="{284A838C-A0B7-499B-8BF6-D77098515CD2}" type="slidenum">
              <a:rPr lang="en-GB" altLang="en-US" smtClean="0"/>
              <a:pPr>
                <a:defRPr/>
              </a:pPr>
              <a:t>9</a:t>
            </a:fld>
            <a:endParaRPr lang="en-GB" altLang="en-US"/>
          </a:p>
        </p:txBody>
      </p:sp>
      <p:pic>
        <p:nvPicPr>
          <p:cNvPr id="1026" name="Picture 2" descr="Tools for Risk-based Thinking in ISO 9001:2015">
            <a:extLst>
              <a:ext uri="{FF2B5EF4-FFF2-40B4-BE49-F238E27FC236}">
                <a16:creationId xmlns:a16="http://schemas.microsoft.com/office/drawing/2014/main" id="{E678E151-F010-2F57-E7A7-6AC6A613102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68262" y="1347232"/>
            <a:ext cx="8520113" cy="4910894"/>
          </a:xfrm>
          <a:prstGeom prst="rect">
            <a:avLst/>
          </a:prstGeom>
          <a:noFill/>
          <a:extLst>
            <a:ext uri="{909E8E84-426E-40DD-AFC4-6F175D3DCCD1}">
              <a14:hiddenFill xmlns:a14="http://schemas.microsoft.com/office/drawing/2010/main">
                <a:solidFill>
                  <a:srgbClr val="FFFFFF"/>
                </a:solidFill>
              </a14:hiddenFill>
            </a:ext>
          </a:extLst>
        </p:spPr>
      </p:pic>
      <p:sp>
        <p:nvSpPr>
          <p:cNvPr id="6" name="Rectangle 5">
            <a:extLst>
              <a:ext uri="{FF2B5EF4-FFF2-40B4-BE49-F238E27FC236}">
                <a16:creationId xmlns:a16="http://schemas.microsoft.com/office/drawing/2014/main" id="{BB2D8C48-D7C9-315A-5C49-E72DCF27D429}"/>
              </a:ext>
            </a:extLst>
          </p:cNvPr>
          <p:cNvSpPr/>
          <p:nvPr/>
        </p:nvSpPr>
        <p:spPr bwMode="auto">
          <a:xfrm>
            <a:off x="168263" y="1359888"/>
            <a:ext cx="8520112" cy="4877283"/>
          </a:xfrm>
          <a:prstGeom prst="rect">
            <a:avLst/>
          </a:prstGeom>
          <a:solidFill>
            <a:schemeClr val="bg1">
              <a:lumMod val="85000"/>
              <a:alpha val="48000"/>
            </a:schemeClr>
          </a:solidFill>
          <a:ln w="38100" cap="flat" cmpd="sng" algn="ctr">
            <a:noFill/>
            <a:prstDash val="solid"/>
            <a:round/>
            <a:headEnd type="none" w="med" len="med"/>
            <a:tailEnd type="none" w="med" len="med"/>
          </a:ln>
          <a:effectLst/>
        </p:spPr>
        <p:txBody>
          <a:bodyPr vert="horz" wrap="square" lIns="0" tIns="0" rIns="0" bIns="0" numCol="1" rtlCol="0" anchor="ctr" anchorCtr="1"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n-GB" sz="1600" i="0" u="none" strike="noStrike" normalizeH="0" baseline="0">
              <a:ln w="0"/>
              <a:effectLst>
                <a:outerShdw blurRad="38100" dist="19050" dir="2700000" algn="tl" rotWithShape="0">
                  <a:schemeClr val="dk1">
                    <a:alpha val="40000"/>
                  </a:schemeClr>
                </a:outerShdw>
              </a:effectLst>
              <a:latin typeface="Tahoma" pitchFamily="34" charset="0"/>
              <a:cs typeface="Tahoma" pitchFamily="34" charset="0"/>
            </a:endParaRPr>
          </a:p>
        </p:txBody>
      </p:sp>
    </p:spTree>
    <p:extLst>
      <p:ext uri="{BB962C8B-B14F-4D97-AF65-F5344CB8AC3E}">
        <p14:creationId xmlns:p14="http://schemas.microsoft.com/office/powerpoint/2010/main" val="2714293768"/>
      </p:ext>
    </p:extLst>
  </p:cSld>
  <p:clrMapOvr>
    <a:masterClrMapping/>
  </p:clrMapOvr>
  <p:transition spd="slow">
    <p:dissolve/>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E78D6D-E483-6E62-8B9E-3BADD93968F3}"/>
              </a:ext>
            </a:extLst>
          </p:cNvPr>
          <p:cNvSpPr>
            <a:spLocks noGrp="1"/>
          </p:cNvSpPr>
          <p:nvPr>
            <p:ph type="title"/>
          </p:nvPr>
        </p:nvSpPr>
        <p:spPr/>
        <p:txBody>
          <a:bodyPr/>
          <a:lstStyle/>
          <a:p>
            <a:r>
              <a:rPr lang="en-IN" sz="2800" dirty="0"/>
              <a:t>Key Concept 6: Process approach</a:t>
            </a:r>
          </a:p>
        </p:txBody>
      </p:sp>
      <p:sp>
        <p:nvSpPr>
          <p:cNvPr id="4" name="Slide Number Placeholder 3">
            <a:extLst>
              <a:ext uri="{FF2B5EF4-FFF2-40B4-BE49-F238E27FC236}">
                <a16:creationId xmlns:a16="http://schemas.microsoft.com/office/drawing/2014/main" id="{CCAEE6AA-6D69-F25E-8D29-C2384698116F}"/>
              </a:ext>
            </a:extLst>
          </p:cNvPr>
          <p:cNvSpPr>
            <a:spLocks noGrp="1"/>
          </p:cNvSpPr>
          <p:nvPr>
            <p:ph type="sldNum" sz="quarter" idx="10"/>
          </p:nvPr>
        </p:nvSpPr>
        <p:spPr/>
        <p:txBody>
          <a:bodyPr/>
          <a:lstStyle/>
          <a:p>
            <a:pPr>
              <a:defRPr/>
            </a:pPr>
            <a:fld id="{284A838C-A0B7-499B-8BF6-D77098515CD2}" type="slidenum">
              <a:rPr lang="en-GB" altLang="en-US" smtClean="0"/>
              <a:pPr>
                <a:defRPr/>
              </a:pPr>
              <a:t>10</a:t>
            </a:fld>
            <a:endParaRPr lang="en-GB" altLang="en-US"/>
          </a:p>
        </p:txBody>
      </p:sp>
      <p:pic>
        <p:nvPicPr>
          <p:cNvPr id="5" name="Picture 3" descr="turtle diagram flat green">
            <a:extLst>
              <a:ext uri="{FF2B5EF4-FFF2-40B4-BE49-F238E27FC236}">
                <a16:creationId xmlns:a16="http://schemas.microsoft.com/office/drawing/2014/main" id="{AD3F53CB-C361-EDA2-F150-0A9C04BCF17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402500" y="2567923"/>
            <a:ext cx="3505200" cy="2362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Rectangle 4">
            <a:extLst>
              <a:ext uri="{FF2B5EF4-FFF2-40B4-BE49-F238E27FC236}">
                <a16:creationId xmlns:a16="http://schemas.microsoft.com/office/drawing/2014/main" id="{DA1F4D88-48E4-9CC8-D3AC-08718FCA9C1E}"/>
              </a:ext>
            </a:extLst>
          </p:cNvPr>
          <p:cNvSpPr>
            <a:spLocks noChangeArrowheads="1"/>
          </p:cNvSpPr>
          <p:nvPr/>
        </p:nvSpPr>
        <p:spPr bwMode="auto">
          <a:xfrm>
            <a:off x="1251563" y="1702735"/>
            <a:ext cx="1447800" cy="762000"/>
          </a:xfrm>
          <a:prstGeom prst="rect">
            <a:avLst/>
          </a:prstGeom>
          <a:gradFill rotWithShape="1">
            <a:gsLst>
              <a:gs pos="0">
                <a:srgbClr val="8AD3DF"/>
              </a:gs>
              <a:gs pos="100000">
                <a:srgbClr val="FFFFFF"/>
              </a:gs>
            </a:gsLst>
            <a:path path="rect">
              <a:fillToRect r="100000" b="100000"/>
            </a:path>
          </a:gradFill>
          <a:ln w="9525">
            <a:solidFill>
              <a:srgbClr val="004071"/>
            </a:solidFill>
            <a:miter lim="800000"/>
            <a:headEnd/>
            <a:tailEnd/>
          </a:ln>
        </p:spPr>
        <p:txBody>
          <a:bodyPr wrap="none" anchor="ctr"/>
          <a:lstStyle>
            <a:lvl1pPr>
              <a:defRPr sz="1600" b="1">
                <a:solidFill>
                  <a:srgbClr val="004071"/>
                </a:solidFill>
                <a:latin typeface="Arial" panose="020B0604020202020204" pitchFamily="34" charset="0"/>
              </a:defRPr>
            </a:lvl1pPr>
            <a:lvl2pPr marL="742950" indent="-285750">
              <a:defRPr sz="1600" b="1">
                <a:solidFill>
                  <a:srgbClr val="004071"/>
                </a:solidFill>
                <a:latin typeface="Arial" panose="020B0604020202020204" pitchFamily="34" charset="0"/>
              </a:defRPr>
            </a:lvl2pPr>
            <a:lvl3pPr marL="1143000" indent="-228600">
              <a:defRPr sz="1600" b="1">
                <a:solidFill>
                  <a:srgbClr val="004071"/>
                </a:solidFill>
                <a:latin typeface="Arial" panose="020B0604020202020204" pitchFamily="34" charset="0"/>
              </a:defRPr>
            </a:lvl3pPr>
            <a:lvl4pPr marL="1600200" indent="-228600">
              <a:defRPr sz="1600" b="1">
                <a:solidFill>
                  <a:srgbClr val="004071"/>
                </a:solidFill>
                <a:latin typeface="Arial" panose="020B0604020202020204" pitchFamily="34" charset="0"/>
              </a:defRPr>
            </a:lvl4pPr>
            <a:lvl5pPr marL="2057400" indent="-228600">
              <a:defRPr sz="1600" b="1">
                <a:solidFill>
                  <a:srgbClr val="004071"/>
                </a:solidFill>
                <a:latin typeface="Arial" panose="020B0604020202020204" pitchFamily="34" charset="0"/>
              </a:defRPr>
            </a:lvl5pPr>
            <a:lvl6pPr marL="2514600" indent="-228600" algn="ctr" eaLnBrk="0" fontAlgn="base" hangingPunct="0">
              <a:spcBef>
                <a:spcPct val="0"/>
              </a:spcBef>
              <a:spcAft>
                <a:spcPct val="0"/>
              </a:spcAft>
              <a:defRPr sz="1600" b="1">
                <a:solidFill>
                  <a:srgbClr val="004071"/>
                </a:solidFill>
                <a:latin typeface="Arial" panose="020B0604020202020204" pitchFamily="34" charset="0"/>
              </a:defRPr>
            </a:lvl6pPr>
            <a:lvl7pPr marL="2971800" indent="-228600" algn="ctr" eaLnBrk="0" fontAlgn="base" hangingPunct="0">
              <a:spcBef>
                <a:spcPct val="0"/>
              </a:spcBef>
              <a:spcAft>
                <a:spcPct val="0"/>
              </a:spcAft>
              <a:defRPr sz="1600" b="1">
                <a:solidFill>
                  <a:srgbClr val="004071"/>
                </a:solidFill>
                <a:latin typeface="Arial" panose="020B0604020202020204" pitchFamily="34" charset="0"/>
              </a:defRPr>
            </a:lvl7pPr>
            <a:lvl8pPr marL="3429000" indent="-228600" algn="ctr" eaLnBrk="0" fontAlgn="base" hangingPunct="0">
              <a:spcBef>
                <a:spcPct val="0"/>
              </a:spcBef>
              <a:spcAft>
                <a:spcPct val="0"/>
              </a:spcAft>
              <a:defRPr sz="1600" b="1">
                <a:solidFill>
                  <a:srgbClr val="004071"/>
                </a:solidFill>
                <a:latin typeface="Arial" panose="020B0604020202020204" pitchFamily="34" charset="0"/>
              </a:defRPr>
            </a:lvl8pPr>
            <a:lvl9pPr marL="3886200" indent="-228600" algn="ctr" eaLnBrk="0" fontAlgn="base" hangingPunct="0">
              <a:spcBef>
                <a:spcPct val="0"/>
              </a:spcBef>
              <a:spcAft>
                <a:spcPct val="0"/>
              </a:spcAft>
              <a:defRPr sz="1600" b="1">
                <a:solidFill>
                  <a:srgbClr val="004071"/>
                </a:solidFill>
                <a:latin typeface="Arial" panose="020B0604020202020204" pitchFamily="34" charset="0"/>
              </a:defRPr>
            </a:lvl9pPr>
          </a:lstStyle>
          <a:p>
            <a:pPr eaLnBrk="1" hangingPunct="1"/>
            <a:r>
              <a:rPr kumimoji="1" lang="en-US" altLang="en-US" sz="1800"/>
              <a:t>With what?</a:t>
            </a:r>
          </a:p>
          <a:p>
            <a:pPr eaLnBrk="1" hangingPunct="1"/>
            <a:r>
              <a:rPr kumimoji="1" lang="en-US" altLang="en-US" sz="1800" b="0"/>
              <a:t>Resources</a:t>
            </a:r>
          </a:p>
        </p:txBody>
      </p:sp>
      <p:sp>
        <p:nvSpPr>
          <p:cNvPr id="7" name="Rectangle 5">
            <a:extLst>
              <a:ext uri="{FF2B5EF4-FFF2-40B4-BE49-F238E27FC236}">
                <a16:creationId xmlns:a16="http://schemas.microsoft.com/office/drawing/2014/main" id="{B9A88890-A7B9-8436-B519-B62F85A673FC}"/>
              </a:ext>
            </a:extLst>
          </p:cNvPr>
          <p:cNvSpPr>
            <a:spLocks noChangeArrowheads="1"/>
          </p:cNvSpPr>
          <p:nvPr/>
        </p:nvSpPr>
        <p:spPr bwMode="auto">
          <a:xfrm>
            <a:off x="6699863" y="3112435"/>
            <a:ext cx="1182687" cy="1200150"/>
          </a:xfrm>
          <a:prstGeom prst="rect">
            <a:avLst/>
          </a:prstGeom>
          <a:gradFill rotWithShape="1">
            <a:gsLst>
              <a:gs pos="0">
                <a:srgbClr val="EF4135"/>
              </a:gs>
              <a:gs pos="100000">
                <a:srgbClr val="FFFFFF"/>
              </a:gs>
            </a:gsLst>
            <a:path path="rect">
              <a:fillToRect r="100000" b="100000"/>
            </a:path>
          </a:gradFill>
          <a:ln w="9525">
            <a:solidFill>
              <a:srgbClr val="000080"/>
            </a:solidFill>
            <a:miter lim="800000"/>
            <a:headEnd/>
            <a:tailEnd/>
          </a:ln>
        </p:spPr>
        <p:txBody>
          <a:bodyPr anchor="ctr">
            <a:spAutoFit/>
          </a:bodyPr>
          <a:lstStyle>
            <a:lvl1pPr>
              <a:defRPr sz="1600" b="1">
                <a:solidFill>
                  <a:srgbClr val="004071"/>
                </a:solidFill>
                <a:latin typeface="Arial" panose="020B0604020202020204" pitchFamily="34" charset="0"/>
              </a:defRPr>
            </a:lvl1pPr>
            <a:lvl2pPr marL="742950" indent="-285750">
              <a:defRPr sz="1600" b="1">
                <a:solidFill>
                  <a:srgbClr val="004071"/>
                </a:solidFill>
                <a:latin typeface="Arial" panose="020B0604020202020204" pitchFamily="34" charset="0"/>
              </a:defRPr>
            </a:lvl2pPr>
            <a:lvl3pPr marL="1143000" indent="-228600">
              <a:defRPr sz="1600" b="1">
                <a:solidFill>
                  <a:srgbClr val="004071"/>
                </a:solidFill>
                <a:latin typeface="Arial" panose="020B0604020202020204" pitchFamily="34" charset="0"/>
              </a:defRPr>
            </a:lvl3pPr>
            <a:lvl4pPr marL="1600200" indent="-228600">
              <a:defRPr sz="1600" b="1">
                <a:solidFill>
                  <a:srgbClr val="004071"/>
                </a:solidFill>
                <a:latin typeface="Arial" panose="020B0604020202020204" pitchFamily="34" charset="0"/>
              </a:defRPr>
            </a:lvl4pPr>
            <a:lvl5pPr marL="2057400" indent="-228600">
              <a:defRPr sz="1600" b="1">
                <a:solidFill>
                  <a:srgbClr val="004071"/>
                </a:solidFill>
                <a:latin typeface="Arial" panose="020B0604020202020204" pitchFamily="34" charset="0"/>
              </a:defRPr>
            </a:lvl5pPr>
            <a:lvl6pPr marL="2514600" indent="-228600" algn="ctr" eaLnBrk="0" fontAlgn="base" hangingPunct="0">
              <a:spcBef>
                <a:spcPct val="0"/>
              </a:spcBef>
              <a:spcAft>
                <a:spcPct val="0"/>
              </a:spcAft>
              <a:defRPr sz="1600" b="1">
                <a:solidFill>
                  <a:srgbClr val="004071"/>
                </a:solidFill>
                <a:latin typeface="Arial" panose="020B0604020202020204" pitchFamily="34" charset="0"/>
              </a:defRPr>
            </a:lvl6pPr>
            <a:lvl7pPr marL="2971800" indent="-228600" algn="ctr" eaLnBrk="0" fontAlgn="base" hangingPunct="0">
              <a:spcBef>
                <a:spcPct val="0"/>
              </a:spcBef>
              <a:spcAft>
                <a:spcPct val="0"/>
              </a:spcAft>
              <a:defRPr sz="1600" b="1">
                <a:solidFill>
                  <a:srgbClr val="004071"/>
                </a:solidFill>
                <a:latin typeface="Arial" panose="020B0604020202020204" pitchFamily="34" charset="0"/>
              </a:defRPr>
            </a:lvl7pPr>
            <a:lvl8pPr marL="3429000" indent="-228600" algn="ctr" eaLnBrk="0" fontAlgn="base" hangingPunct="0">
              <a:spcBef>
                <a:spcPct val="0"/>
              </a:spcBef>
              <a:spcAft>
                <a:spcPct val="0"/>
              </a:spcAft>
              <a:defRPr sz="1600" b="1">
                <a:solidFill>
                  <a:srgbClr val="004071"/>
                </a:solidFill>
                <a:latin typeface="Arial" panose="020B0604020202020204" pitchFamily="34" charset="0"/>
              </a:defRPr>
            </a:lvl8pPr>
            <a:lvl9pPr marL="3886200" indent="-228600" algn="ctr" eaLnBrk="0" fontAlgn="base" hangingPunct="0">
              <a:spcBef>
                <a:spcPct val="0"/>
              </a:spcBef>
              <a:spcAft>
                <a:spcPct val="0"/>
              </a:spcAft>
              <a:defRPr sz="1600" b="1">
                <a:solidFill>
                  <a:srgbClr val="004071"/>
                </a:solidFill>
                <a:latin typeface="Arial" panose="020B0604020202020204" pitchFamily="34" charset="0"/>
              </a:defRPr>
            </a:lvl9pPr>
          </a:lstStyle>
          <a:p>
            <a:pPr eaLnBrk="1" hangingPunct="1"/>
            <a:r>
              <a:rPr kumimoji="1" lang="en-US" altLang="en-US" sz="1800"/>
              <a:t>Outputs</a:t>
            </a:r>
          </a:p>
          <a:p>
            <a:pPr eaLnBrk="1" hangingPunct="1"/>
            <a:r>
              <a:rPr kumimoji="1" lang="en-US" altLang="en-US" sz="1800" b="0"/>
              <a:t>To whom/</a:t>
            </a:r>
          </a:p>
          <a:p>
            <a:pPr eaLnBrk="1" hangingPunct="1"/>
            <a:r>
              <a:rPr kumimoji="1" lang="en-US" altLang="en-US" sz="1800" b="0"/>
              <a:t>where</a:t>
            </a:r>
          </a:p>
        </p:txBody>
      </p:sp>
      <p:sp>
        <p:nvSpPr>
          <p:cNvPr id="8" name="Rectangle 6">
            <a:extLst>
              <a:ext uri="{FF2B5EF4-FFF2-40B4-BE49-F238E27FC236}">
                <a16:creationId xmlns:a16="http://schemas.microsoft.com/office/drawing/2014/main" id="{98F5BC9F-EB11-8731-8B84-1F21A3374B0F}"/>
              </a:ext>
            </a:extLst>
          </p:cNvPr>
          <p:cNvSpPr>
            <a:spLocks noChangeArrowheads="1"/>
          </p:cNvSpPr>
          <p:nvPr/>
        </p:nvSpPr>
        <p:spPr bwMode="auto">
          <a:xfrm>
            <a:off x="6172813" y="4930123"/>
            <a:ext cx="1828800" cy="1066800"/>
          </a:xfrm>
          <a:prstGeom prst="rect">
            <a:avLst/>
          </a:prstGeom>
          <a:gradFill rotWithShape="1">
            <a:gsLst>
              <a:gs pos="0">
                <a:srgbClr val="F59F1A"/>
              </a:gs>
              <a:gs pos="100000">
                <a:srgbClr val="FFFFFF"/>
              </a:gs>
            </a:gsLst>
            <a:path path="rect">
              <a:fillToRect r="100000" b="100000"/>
            </a:path>
          </a:gradFill>
          <a:ln w="9525">
            <a:solidFill>
              <a:srgbClr val="004071"/>
            </a:solidFill>
            <a:miter lim="800000"/>
            <a:headEnd/>
            <a:tailEnd/>
          </a:ln>
        </p:spPr>
        <p:txBody>
          <a:bodyPr wrap="none" anchor="ctr"/>
          <a:lstStyle>
            <a:lvl1pPr>
              <a:defRPr sz="1600" b="1">
                <a:solidFill>
                  <a:srgbClr val="004071"/>
                </a:solidFill>
                <a:latin typeface="Arial" panose="020B0604020202020204" pitchFamily="34" charset="0"/>
              </a:defRPr>
            </a:lvl1pPr>
            <a:lvl2pPr marL="742950" indent="-285750">
              <a:defRPr sz="1600" b="1">
                <a:solidFill>
                  <a:srgbClr val="004071"/>
                </a:solidFill>
                <a:latin typeface="Arial" panose="020B0604020202020204" pitchFamily="34" charset="0"/>
              </a:defRPr>
            </a:lvl2pPr>
            <a:lvl3pPr marL="1143000" indent="-228600">
              <a:defRPr sz="1600" b="1">
                <a:solidFill>
                  <a:srgbClr val="004071"/>
                </a:solidFill>
                <a:latin typeface="Arial" panose="020B0604020202020204" pitchFamily="34" charset="0"/>
              </a:defRPr>
            </a:lvl3pPr>
            <a:lvl4pPr marL="1600200" indent="-228600">
              <a:defRPr sz="1600" b="1">
                <a:solidFill>
                  <a:srgbClr val="004071"/>
                </a:solidFill>
                <a:latin typeface="Arial" panose="020B0604020202020204" pitchFamily="34" charset="0"/>
              </a:defRPr>
            </a:lvl4pPr>
            <a:lvl5pPr marL="2057400" indent="-228600">
              <a:defRPr sz="1600" b="1">
                <a:solidFill>
                  <a:srgbClr val="004071"/>
                </a:solidFill>
                <a:latin typeface="Arial" panose="020B0604020202020204" pitchFamily="34" charset="0"/>
              </a:defRPr>
            </a:lvl5pPr>
            <a:lvl6pPr marL="2514600" indent="-228600" algn="ctr" eaLnBrk="0" fontAlgn="base" hangingPunct="0">
              <a:spcBef>
                <a:spcPct val="0"/>
              </a:spcBef>
              <a:spcAft>
                <a:spcPct val="0"/>
              </a:spcAft>
              <a:defRPr sz="1600" b="1">
                <a:solidFill>
                  <a:srgbClr val="004071"/>
                </a:solidFill>
                <a:latin typeface="Arial" panose="020B0604020202020204" pitchFamily="34" charset="0"/>
              </a:defRPr>
            </a:lvl6pPr>
            <a:lvl7pPr marL="2971800" indent="-228600" algn="ctr" eaLnBrk="0" fontAlgn="base" hangingPunct="0">
              <a:spcBef>
                <a:spcPct val="0"/>
              </a:spcBef>
              <a:spcAft>
                <a:spcPct val="0"/>
              </a:spcAft>
              <a:defRPr sz="1600" b="1">
                <a:solidFill>
                  <a:srgbClr val="004071"/>
                </a:solidFill>
                <a:latin typeface="Arial" panose="020B0604020202020204" pitchFamily="34" charset="0"/>
              </a:defRPr>
            </a:lvl7pPr>
            <a:lvl8pPr marL="3429000" indent="-228600" algn="ctr" eaLnBrk="0" fontAlgn="base" hangingPunct="0">
              <a:spcBef>
                <a:spcPct val="0"/>
              </a:spcBef>
              <a:spcAft>
                <a:spcPct val="0"/>
              </a:spcAft>
              <a:defRPr sz="1600" b="1">
                <a:solidFill>
                  <a:srgbClr val="004071"/>
                </a:solidFill>
                <a:latin typeface="Arial" panose="020B0604020202020204" pitchFamily="34" charset="0"/>
              </a:defRPr>
            </a:lvl8pPr>
            <a:lvl9pPr marL="3886200" indent="-228600" algn="ctr" eaLnBrk="0" fontAlgn="base" hangingPunct="0">
              <a:spcBef>
                <a:spcPct val="0"/>
              </a:spcBef>
              <a:spcAft>
                <a:spcPct val="0"/>
              </a:spcAft>
              <a:defRPr sz="1600" b="1">
                <a:solidFill>
                  <a:srgbClr val="004071"/>
                </a:solidFill>
                <a:latin typeface="Arial" panose="020B0604020202020204" pitchFamily="34" charset="0"/>
              </a:defRPr>
            </a:lvl9pPr>
          </a:lstStyle>
          <a:p>
            <a:pPr eaLnBrk="1" hangingPunct="1"/>
            <a:r>
              <a:rPr kumimoji="1" lang="en-US" altLang="en-US" sz="1800"/>
              <a:t>What results?</a:t>
            </a:r>
          </a:p>
          <a:p>
            <a:pPr eaLnBrk="1" hangingPunct="1"/>
            <a:r>
              <a:rPr kumimoji="1" lang="en-US" altLang="en-US" sz="1800" b="0"/>
              <a:t>Performance</a:t>
            </a:r>
          </a:p>
          <a:p>
            <a:pPr eaLnBrk="1" hangingPunct="1"/>
            <a:r>
              <a:rPr kumimoji="1" lang="en-US" altLang="en-US" sz="1800" b="0"/>
              <a:t>indicators </a:t>
            </a:r>
          </a:p>
        </p:txBody>
      </p:sp>
      <p:sp>
        <p:nvSpPr>
          <p:cNvPr id="9" name="Rectangle 7">
            <a:extLst>
              <a:ext uri="{FF2B5EF4-FFF2-40B4-BE49-F238E27FC236}">
                <a16:creationId xmlns:a16="http://schemas.microsoft.com/office/drawing/2014/main" id="{665B2E32-FB56-B99F-C7B1-8E8A0134A81B}"/>
              </a:ext>
            </a:extLst>
          </p:cNvPr>
          <p:cNvSpPr>
            <a:spLocks noChangeArrowheads="1"/>
          </p:cNvSpPr>
          <p:nvPr/>
        </p:nvSpPr>
        <p:spPr bwMode="auto">
          <a:xfrm>
            <a:off x="681650" y="3112435"/>
            <a:ext cx="989013" cy="1200150"/>
          </a:xfrm>
          <a:prstGeom prst="rect">
            <a:avLst/>
          </a:prstGeom>
          <a:gradFill rotWithShape="1">
            <a:gsLst>
              <a:gs pos="0">
                <a:srgbClr val="8AD3DF"/>
              </a:gs>
              <a:gs pos="100000">
                <a:srgbClr val="FFFFFF"/>
              </a:gs>
            </a:gsLst>
            <a:path path="rect">
              <a:fillToRect r="100000" b="100000"/>
            </a:path>
          </a:gradFill>
          <a:ln w="9525">
            <a:solidFill>
              <a:srgbClr val="004071"/>
            </a:solidFill>
            <a:miter lim="800000"/>
            <a:headEnd/>
            <a:tailEnd/>
          </a:ln>
        </p:spPr>
        <p:txBody>
          <a:bodyPr anchor="ctr">
            <a:spAutoFit/>
          </a:bodyPr>
          <a:lstStyle>
            <a:lvl1pPr>
              <a:defRPr sz="1600" b="1">
                <a:solidFill>
                  <a:srgbClr val="004071"/>
                </a:solidFill>
                <a:latin typeface="Arial" panose="020B0604020202020204" pitchFamily="34" charset="0"/>
              </a:defRPr>
            </a:lvl1pPr>
            <a:lvl2pPr marL="742950" indent="-285750">
              <a:defRPr sz="1600" b="1">
                <a:solidFill>
                  <a:srgbClr val="004071"/>
                </a:solidFill>
                <a:latin typeface="Arial" panose="020B0604020202020204" pitchFamily="34" charset="0"/>
              </a:defRPr>
            </a:lvl2pPr>
            <a:lvl3pPr marL="1143000" indent="-228600">
              <a:defRPr sz="1600" b="1">
                <a:solidFill>
                  <a:srgbClr val="004071"/>
                </a:solidFill>
                <a:latin typeface="Arial" panose="020B0604020202020204" pitchFamily="34" charset="0"/>
              </a:defRPr>
            </a:lvl3pPr>
            <a:lvl4pPr marL="1600200" indent="-228600">
              <a:defRPr sz="1600" b="1">
                <a:solidFill>
                  <a:srgbClr val="004071"/>
                </a:solidFill>
                <a:latin typeface="Arial" panose="020B0604020202020204" pitchFamily="34" charset="0"/>
              </a:defRPr>
            </a:lvl4pPr>
            <a:lvl5pPr marL="2057400" indent="-228600">
              <a:defRPr sz="1600" b="1">
                <a:solidFill>
                  <a:srgbClr val="004071"/>
                </a:solidFill>
                <a:latin typeface="Arial" panose="020B0604020202020204" pitchFamily="34" charset="0"/>
              </a:defRPr>
            </a:lvl5pPr>
            <a:lvl6pPr marL="2514600" indent="-228600" algn="ctr" eaLnBrk="0" fontAlgn="base" hangingPunct="0">
              <a:spcBef>
                <a:spcPct val="0"/>
              </a:spcBef>
              <a:spcAft>
                <a:spcPct val="0"/>
              </a:spcAft>
              <a:defRPr sz="1600" b="1">
                <a:solidFill>
                  <a:srgbClr val="004071"/>
                </a:solidFill>
                <a:latin typeface="Arial" panose="020B0604020202020204" pitchFamily="34" charset="0"/>
              </a:defRPr>
            </a:lvl6pPr>
            <a:lvl7pPr marL="2971800" indent="-228600" algn="ctr" eaLnBrk="0" fontAlgn="base" hangingPunct="0">
              <a:spcBef>
                <a:spcPct val="0"/>
              </a:spcBef>
              <a:spcAft>
                <a:spcPct val="0"/>
              </a:spcAft>
              <a:defRPr sz="1600" b="1">
                <a:solidFill>
                  <a:srgbClr val="004071"/>
                </a:solidFill>
                <a:latin typeface="Arial" panose="020B0604020202020204" pitchFamily="34" charset="0"/>
              </a:defRPr>
            </a:lvl7pPr>
            <a:lvl8pPr marL="3429000" indent="-228600" algn="ctr" eaLnBrk="0" fontAlgn="base" hangingPunct="0">
              <a:spcBef>
                <a:spcPct val="0"/>
              </a:spcBef>
              <a:spcAft>
                <a:spcPct val="0"/>
              </a:spcAft>
              <a:defRPr sz="1600" b="1">
                <a:solidFill>
                  <a:srgbClr val="004071"/>
                </a:solidFill>
                <a:latin typeface="Arial" panose="020B0604020202020204" pitchFamily="34" charset="0"/>
              </a:defRPr>
            </a:lvl8pPr>
            <a:lvl9pPr marL="3886200" indent="-228600" algn="ctr" eaLnBrk="0" fontAlgn="base" hangingPunct="0">
              <a:spcBef>
                <a:spcPct val="0"/>
              </a:spcBef>
              <a:spcAft>
                <a:spcPct val="0"/>
              </a:spcAft>
              <a:defRPr sz="1600" b="1">
                <a:solidFill>
                  <a:srgbClr val="004071"/>
                </a:solidFill>
                <a:latin typeface="Arial" panose="020B0604020202020204" pitchFamily="34" charset="0"/>
              </a:defRPr>
            </a:lvl9pPr>
          </a:lstStyle>
          <a:p>
            <a:pPr eaLnBrk="1" hangingPunct="1"/>
            <a:r>
              <a:rPr kumimoji="1" lang="en-US" altLang="en-US" sz="1800"/>
              <a:t>Inputs</a:t>
            </a:r>
          </a:p>
          <a:p>
            <a:pPr eaLnBrk="1" hangingPunct="1"/>
            <a:r>
              <a:rPr kumimoji="1" lang="en-US" altLang="en-US" sz="1800" b="0"/>
              <a:t>From whom/ </a:t>
            </a:r>
          </a:p>
          <a:p>
            <a:pPr eaLnBrk="1" hangingPunct="1"/>
            <a:r>
              <a:rPr kumimoji="1" lang="en-US" altLang="en-US" sz="1800" b="0"/>
              <a:t>where</a:t>
            </a:r>
          </a:p>
        </p:txBody>
      </p:sp>
      <p:sp>
        <p:nvSpPr>
          <p:cNvPr id="10" name="Rectangle 8">
            <a:extLst>
              <a:ext uri="{FF2B5EF4-FFF2-40B4-BE49-F238E27FC236}">
                <a16:creationId xmlns:a16="http://schemas.microsoft.com/office/drawing/2014/main" id="{AC79BE7C-D919-DDD9-55C8-F4ECF6D256C8}"/>
              </a:ext>
            </a:extLst>
          </p:cNvPr>
          <p:cNvSpPr>
            <a:spLocks noChangeArrowheads="1"/>
          </p:cNvSpPr>
          <p:nvPr/>
        </p:nvSpPr>
        <p:spPr bwMode="auto">
          <a:xfrm>
            <a:off x="870563" y="4930123"/>
            <a:ext cx="1752600" cy="1066800"/>
          </a:xfrm>
          <a:prstGeom prst="rect">
            <a:avLst/>
          </a:prstGeom>
          <a:gradFill rotWithShape="1">
            <a:gsLst>
              <a:gs pos="0">
                <a:srgbClr val="8AD3DF"/>
              </a:gs>
              <a:gs pos="100000">
                <a:srgbClr val="FFFFFF"/>
              </a:gs>
            </a:gsLst>
            <a:path path="rect">
              <a:fillToRect r="100000" b="100000"/>
            </a:path>
          </a:gradFill>
          <a:ln w="9525">
            <a:solidFill>
              <a:srgbClr val="004071"/>
            </a:solidFill>
            <a:miter lim="800000"/>
            <a:headEnd/>
            <a:tailEnd/>
          </a:ln>
        </p:spPr>
        <p:txBody>
          <a:bodyPr wrap="none" anchor="ctr"/>
          <a:lstStyle>
            <a:lvl1pPr>
              <a:defRPr sz="1600" b="1">
                <a:solidFill>
                  <a:srgbClr val="004071"/>
                </a:solidFill>
                <a:latin typeface="Arial" panose="020B0604020202020204" pitchFamily="34" charset="0"/>
              </a:defRPr>
            </a:lvl1pPr>
            <a:lvl2pPr marL="742950" indent="-285750">
              <a:defRPr sz="1600" b="1">
                <a:solidFill>
                  <a:srgbClr val="004071"/>
                </a:solidFill>
                <a:latin typeface="Arial" panose="020B0604020202020204" pitchFamily="34" charset="0"/>
              </a:defRPr>
            </a:lvl2pPr>
            <a:lvl3pPr marL="1143000" indent="-228600">
              <a:defRPr sz="1600" b="1">
                <a:solidFill>
                  <a:srgbClr val="004071"/>
                </a:solidFill>
                <a:latin typeface="Arial" panose="020B0604020202020204" pitchFamily="34" charset="0"/>
              </a:defRPr>
            </a:lvl3pPr>
            <a:lvl4pPr marL="1600200" indent="-228600">
              <a:defRPr sz="1600" b="1">
                <a:solidFill>
                  <a:srgbClr val="004071"/>
                </a:solidFill>
                <a:latin typeface="Arial" panose="020B0604020202020204" pitchFamily="34" charset="0"/>
              </a:defRPr>
            </a:lvl4pPr>
            <a:lvl5pPr marL="2057400" indent="-228600">
              <a:defRPr sz="1600" b="1">
                <a:solidFill>
                  <a:srgbClr val="004071"/>
                </a:solidFill>
                <a:latin typeface="Arial" panose="020B0604020202020204" pitchFamily="34" charset="0"/>
              </a:defRPr>
            </a:lvl5pPr>
            <a:lvl6pPr marL="2514600" indent="-228600" algn="ctr" eaLnBrk="0" fontAlgn="base" hangingPunct="0">
              <a:spcBef>
                <a:spcPct val="0"/>
              </a:spcBef>
              <a:spcAft>
                <a:spcPct val="0"/>
              </a:spcAft>
              <a:defRPr sz="1600" b="1">
                <a:solidFill>
                  <a:srgbClr val="004071"/>
                </a:solidFill>
                <a:latin typeface="Arial" panose="020B0604020202020204" pitchFamily="34" charset="0"/>
              </a:defRPr>
            </a:lvl6pPr>
            <a:lvl7pPr marL="2971800" indent="-228600" algn="ctr" eaLnBrk="0" fontAlgn="base" hangingPunct="0">
              <a:spcBef>
                <a:spcPct val="0"/>
              </a:spcBef>
              <a:spcAft>
                <a:spcPct val="0"/>
              </a:spcAft>
              <a:defRPr sz="1600" b="1">
                <a:solidFill>
                  <a:srgbClr val="004071"/>
                </a:solidFill>
                <a:latin typeface="Arial" panose="020B0604020202020204" pitchFamily="34" charset="0"/>
              </a:defRPr>
            </a:lvl7pPr>
            <a:lvl8pPr marL="3429000" indent="-228600" algn="ctr" eaLnBrk="0" fontAlgn="base" hangingPunct="0">
              <a:spcBef>
                <a:spcPct val="0"/>
              </a:spcBef>
              <a:spcAft>
                <a:spcPct val="0"/>
              </a:spcAft>
              <a:defRPr sz="1600" b="1">
                <a:solidFill>
                  <a:srgbClr val="004071"/>
                </a:solidFill>
                <a:latin typeface="Arial" panose="020B0604020202020204" pitchFamily="34" charset="0"/>
              </a:defRPr>
            </a:lvl8pPr>
            <a:lvl9pPr marL="3886200" indent="-228600" algn="ctr" eaLnBrk="0" fontAlgn="base" hangingPunct="0">
              <a:spcBef>
                <a:spcPct val="0"/>
              </a:spcBef>
              <a:spcAft>
                <a:spcPct val="0"/>
              </a:spcAft>
              <a:defRPr sz="1600" b="1">
                <a:solidFill>
                  <a:srgbClr val="004071"/>
                </a:solidFill>
                <a:latin typeface="Arial" panose="020B0604020202020204" pitchFamily="34" charset="0"/>
              </a:defRPr>
            </a:lvl9pPr>
          </a:lstStyle>
          <a:p>
            <a:pPr eaLnBrk="1" hangingPunct="1"/>
            <a:r>
              <a:rPr kumimoji="1" lang="en-US" altLang="en-US" sz="1800"/>
              <a:t>How done?</a:t>
            </a:r>
          </a:p>
          <a:p>
            <a:pPr eaLnBrk="1" hangingPunct="1"/>
            <a:r>
              <a:rPr kumimoji="1" lang="en-US" altLang="en-US" sz="1800" b="0"/>
              <a:t>Methods/</a:t>
            </a:r>
          </a:p>
          <a:p>
            <a:pPr eaLnBrk="1" hangingPunct="1"/>
            <a:r>
              <a:rPr kumimoji="1" lang="en-US" altLang="en-US" sz="1800" b="0"/>
              <a:t>Documentation</a:t>
            </a:r>
          </a:p>
        </p:txBody>
      </p:sp>
      <p:sp>
        <p:nvSpPr>
          <p:cNvPr id="11" name="Rectangle 9">
            <a:extLst>
              <a:ext uri="{FF2B5EF4-FFF2-40B4-BE49-F238E27FC236}">
                <a16:creationId xmlns:a16="http://schemas.microsoft.com/office/drawing/2014/main" id="{D02B2032-608B-D44A-107C-0BCD7D19E4C9}"/>
              </a:ext>
            </a:extLst>
          </p:cNvPr>
          <p:cNvSpPr>
            <a:spLocks noChangeArrowheads="1"/>
          </p:cNvSpPr>
          <p:nvPr/>
        </p:nvSpPr>
        <p:spPr bwMode="auto">
          <a:xfrm>
            <a:off x="5944213" y="1940860"/>
            <a:ext cx="2057400" cy="650875"/>
          </a:xfrm>
          <a:prstGeom prst="rect">
            <a:avLst/>
          </a:prstGeom>
          <a:gradFill rotWithShape="1">
            <a:gsLst>
              <a:gs pos="0">
                <a:srgbClr val="8AD3DF"/>
              </a:gs>
              <a:gs pos="100000">
                <a:srgbClr val="FFFFFF"/>
              </a:gs>
            </a:gsLst>
            <a:path path="rect">
              <a:fillToRect r="100000" b="100000"/>
            </a:path>
          </a:gradFill>
          <a:ln w="9525">
            <a:solidFill>
              <a:srgbClr val="004071"/>
            </a:solidFill>
            <a:miter lim="800000"/>
            <a:headEnd/>
            <a:tailEnd/>
          </a:ln>
        </p:spPr>
        <p:txBody>
          <a:bodyPr anchor="ctr">
            <a:spAutoFit/>
          </a:bodyPr>
          <a:lstStyle>
            <a:lvl1pPr>
              <a:defRPr sz="1600" b="1">
                <a:solidFill>
                  <a:srgbClr val="004071"/>
                </a:solidFill>
                <a:latin typeface="Arial" panose="020B0604020202020204" pitchFamily="34" charset="0"/>
              </a:defRPr>
            </a:lvl1pPr>
            <a:lvl2pPr marL="742950" indent="-285750">
              <a:defRPr sz="1600" b="1">
                <a:solidFill>
                  <a:srgbClr val="004071"/>
                </a:solidFill>
                <a:latin typeface="Arial" panose="020B0604020202020204" pitchFamily="34" charset="0"/>
              </a:defRPr>
            </a:lvl2pPr>
            <a:lvl3pPr marL="1143000" indent="-228600">
              <a:defRPr sz="1600" b="1">
                <a:solidFill>
                  <a:srgbClr val="004071"/>
                </a:solidFill>
                <a:latin typeface="Arial" panose="020B0604020202020204" pitchFamily="34" charset="0"/>
              </a:defRPr>
            </a:lvl3pPr>
            <a:lvl4pPr marL="1600200" indent="-228600">
              <a:defRPr sz="1600" b="1">
                <a:solidFill>
                  <a:srgbClr val="004071"/>
                </a:solidFill>
                <a:latin typeface="Arial" panose="020B0604020202020204" pitchFamily="34" charset="0"/>
              </a:defRPr>
            </a:lvl4pPr>
            <a:lvl5pPr marL="2057400" indent="-228600">
              <a:defRPr sz="1600" b="1">
                <a:solidFill>
                  <a:srgbClr val="004071"/>
                </a:solidFill>
                <a:latin typeface="Arial" panose="020B0604020202020204" pitchFamily="34" charset="0"/>
              </a:defRPr>
            </a:lvl5pPr>
            <a:lvl6pPr marL="2514600" indent="-228600" algn="ctr" eaLnBrk="0" fontAlgn="base" hangingPunct="0">
              <a:spcBef>
                <a:spcPct val="0"/>
              </a:spcBef>
              <a:spcAft>
                <a:spcPct val="0"/>
              </a:spcAft>
              <a:defRPr sz="1600" b="1">
                <a:solidFill>
                  <a:srgbClr val="004071"/>
                </a:solidFill>
                <a:latin typeface="Arial" panose="020B0604020202020204" pitchFamily="34" charset="0"/>
              </a:defRPr>
            </a:lvl6pPr>
            <a:lvl7pPr marL="2971800" indent="-228600" algn="ctr" eaLnBrk="0" fontAlgn="base" hangingPunct="0">
              <a:spcBef>
                <a:spcPct val="0"/>
              </a:spcBef>
              <a:spcAft>
                <a:spcPct val="0"/>
              </a:spcAft>
              <a:defRPr sz="1600" b="1">
                <a:solidFill>
                  <a:srgbClr val="004071"/>
                </a:solidFill>
                <a:latin typeface="Arial" panose="020B0604020202020204" pitchFamily="34" charset="0"/>
              </a:defRPr>
            </a:lvl7pPr>
            <a:lvl8pPr marL="3429000" indent="-228600" algn="ctr" eaLnBrk="0" fontAlgn="base" hangingPunct="0">
              <a:spcBef>
                <a:spcPct val="0"/>
              </a:spcBef>
              <a:spcAft>
                <a:spcPct val="0"/>
              </a:spcAft>
              <a:defRPr sz="1600" b="1">
                <a:solidFill>
                  <a:srgbClr val="004071"/>
                </a:solidFill>
                <a:latin typeface="Arial" panose="020B0604020202020204" pitchFamily="34" charset="0"/>
              </a:defRPr>
            </a:lvl8pPr>
            <a:lvl9pPr marL="3886200" indent="-228600" algn="ctr" eaLnBrk="0" fontAlgn="base" hangingPunct="0">
              <a:spcBef>
                <a:spcPct val="0"/>
              </a:spcBef>
              <a:spcAft>
                <a:spcPct val="0"/>
              </a:spcAft>
              <a:defRPr sz="1600" b="1">
                <a:solidFill>
                  <a:srgbClr val="004071"/>
                </a:solidFill>
                <a:latin typeface="Arial" panose="020B0604020202020204" pitchFamily="34" charset="0"/>
              </a:defRPr>
            </a:lvl9pPr>
          </a:lstStyle>
          <a:p>
            <a:pPr eaLnBrk="1" hangingPunct="1"/>
            <a:r>
              <a:rPr kumimoji="1" lang="en-US" altLang="en-US" sz="1800"/>
              <a:t> With Who?</a:t>
            </a:r>
          </a:p>
          <a:p>
            <a:pPr eaLnBrk="1" hangingPunct="1"/>
            <a:r>
              <a:rPr kumimoji="1" lang="en-US" altLang="en-US" sz="1800" b="0"/>
              <a:t>Personnel</a:t>
            </a:r>
          </a:p>
        </p:txBody>
      </p:sp>
      <p:sp>
        <p:nvSpPr>
          <p:cNvPr id="12" name="Oval 10">
            <a:extLst>
              <a:ext uri="{FF2B5EF4-FFF2-40B4-BE49-F238E27FC236}">
                <a16:creationId xmlns:a16="http://schemas.microsoft.com/office/drawing/2014/main" id="{9414E813-85D2-6C95-21BA-6526B3663AB0}"/>
              </a:ext>
            </a:extLst>
          </p:cNvPr>
          <p:cNvSpPr>
            <a:spLocks noChangeArrowheads="1"/>
          </p:cNvSpPr>
          <p:nvPr/>
        </p:nvSpPr>
        <p:spPr bwMode="auto">
          <a:xfrm>
            <a:off x="2559663" y="2860023"/>
            <a:ext cx="3581400" cy="1452562"/>
          </a:xfrm>
          <a:prstGeom prst="ellipse">
            <a:avLst/>
          </a:prstGeom>
          <a:noFill/>
          <a:ln w="9525">
            <a:noFill/>
            <a:round/>
            <a:headEnd/>
            <a:tailEnd/>
          </a:ln>
          <a:effectLst/>
        </p:spPr>
        <p:txBody>
          <a:bodyPr anchor="ctr">
            <a:spAutoFit/>
          </a:bodyPr>
          <a:lstStyle/>
          <a:p>
            <a:pPr>
              <a:lnSpc>
                <a:spcPct val="90000"/>
              </a:lnSpc>
              <a:defRPr/>
            </a:pPr>
            <a:r>
              <a:rPr kumimoji="1" lang="en-US" sz="2600">
                <a:solidFill>
                  <a:srgbClr val="002200"/>
                </a:solidFill>
                <a:effectLst>
                  <a:outerShdw blurRad="38100" dist="38100" dir="2700000" algn="tl">
                    <a:srgbClr val="C0C0C0"/>
                  </a:outerShdw>
                </a:effectLst>
                <a:latin typeface="Arial" charset="0"/>
              </a:rPr>
              <a:t>Process</a:t>
            </a:r>
            <a:br>
              <a:rPr kumimoji="1" lang="en-US" sz="2200">
                <a:solidFill>
                  <a:srgbClr val="002200"/>
                </a:solidFill>
                <a:effectLst>
                  <a:outerShdw blurRad="38100" dist="38100" dir="2700000" algn="tl">
                    <a:srgbClr val="C0C0C0"/>
                  </a:outerShdw>
                </a:effectLst>
                <a:latin typeface="Arial" charset="0"/>
              </a:rPr>
            </a:br>
            <a:r>
              <a:rPr kumimoji="1" lang="en-US" sz="2200">
                <a:solidFill>
                  <a:srgbClr val="002200"/>
                </a:solidFill>
                <a:effectLst>
                  <a:outerShdw blurRad="38100" dist="38100" dir="2700000" algn="tl">
                    <a:srgbClr val="C0C0C0"/>
                  </a:outerShdw>
                </a:effectLst>
                <a:latin typeface="Arial" charset="0"/>
              </a:rPr>
              <a:t>(specific value-</a:t>
            </a:r>
            <a:br>
              <a:rPr kumimoji="1" lang="en-US" sz="2200">
                <a:solidFill>
                  <a:srgbClr val="002200"/>
                </a:solidFill>
                <a:effectLst>
                  <a:outerShdw blurRad="38100" dist="38100" dir="2700000" algn="tl">
                    <a:srgbClr val="C0C0C0"/>
                  </a:outerShdw>
                </a:effectLst>
                <a:latin typeface="Arial" charset="0"/>
              </a:rPr>
            </a:br>
            <a:r>
              <a:rPr kumimoji="1" lang="en-US" sz="2200">
                <a:solidFill>
                  <a:srgbClr val="002200"/>
                </a:solidFill>
                <a:effectLst>
                  <a:outerShdw blurRad="38100" dist="38100" dir="2700000" algn="tl">
                    <a:srgbClr val="C0C0C0"/>
                  </a:outerShdw>
                </a:effectLst>
                <a:latin typeface="Arial" charset="0"/>
              </a:rPr>
              <a:t>added activities)</a:t>
            </a:r>
          </a:p>
        </p:txBody>
      </p:sp>
      <p:sp>
        <p:nvSpPr>
          <p:cNvPr id="13" name="AutoShape 11">
            <a:extLst>
              <a:ext uri="{FF2B5EF4-FFF2-40B4-BE49-F238E27FC236}">
                <a16:creationId xmlns:a16="http://schemas.microsoft.com/office/drawing/2014/main" id="{9B52F8FE-3599-8E3C-B68E-3E2346C225F4}"/>
              </a:ext>
            </a:extLst>
          </p:cNvPr>
          <p:cNvSpPr>
            <a:spLocks noChangeArrowheads="1"/>
          </p:cNvSpPr>
          <p:nvPr/>
        </p:nvSpPr>
        <p:spPr bwMode="auto">
          <a:xfrm>
            <a:off x="1746863" y="3522010"/>
            <a:ext cx="609600" cy="347663"/>
          </a:xfrm>
          <a:prstGeom prst="notchedRightArrow">
            <a:avLst>
              <a:gd name="adj1" fmla="val 50000"/>
              <a:gd name="adj2" fmla="val 43836"/>
            </a:avLst>
          </a:prstGeom>
          <a:gradFill rotWithShape="1">
            <a:gsLst>
              <a:gs pos="0">
                <a:schemeClr val="bg1"/>
              </a:gs>
              <a:gs pos="100000">
                <a:srgbClr val="8AD3DF"/>
              </a:gs>
            </a:gsLst>
            <a:lin ang="0" scaled="1"/>
          </a:gradFill>
          <a:ln w="9525">
            <a:solidFill>
              <a:srgbClr val="004071"/>
            </a:solidFill>
            <a:miter lim="800000"/>
            <a:headEnd/>
            <a:tailEnd/>
          </a:ln>
        </p:spPr>
        <p:txBody>
          <a:bodyPr wrap="none" anchor="ctr"/>
          <a:lstStyle>
            <a:lvl1pPr>
              <a:defRPr sz="1600" b="1">
                <a:solidFill>
                  <a:srgbClr val="004071"/>
                </a:solidFill>
                <a:latin typeface="Arial" panose="020B0604020202020204" pitchFamily="34" charset="0"/>
              </a:defRPr>
            </a:lvl1pPr>
            <a:lvl2pPr marL="742950" indent="-285750">
              <a:defRPr sz="1600" b="1">
                <a:solidFill>
                  <a:srgbClr val="004071"/>
                </a:solidFill>
                <a:latin typeface="Arial" panose="020B0604020202020204" pitchFamily="34" charset="0"/>
              </a:defRPr>
            </a:lvl2pPr>
            <a:lvl3pPr marL="1143000" indent="-228600">
              <a:defRPr sz="1600" b="1">
                <a:solidFill>
                  <a:srgbClr val="004071"/>
                </a:solidFill>
                <a:latin typeface="Arial" panose="020B0604020202020204" pitchFamily="34" charset="0"/>
              </a:defRPr>
            </a:lvl3pPr>
            <a:lvl4pPr marL="1600200" indent="-228600">
              <a:defRPr sz="1600" b="1">
                <a:solidFill>
                  <a:srgbClr val="004071"/>
                </a:solidFill>
                <a:latin typeface="Arial" panose="020B0604020202020204" pitchFamily="34" charset="0"/>
              </a:defRPr>
            </a:lvl4pPr>
            <a:lvl5pPr marL="2057400" indent="-228600">
              <a:defRPr sz="1600" b="1">
                <a:solidFill>
                  <a:srgbClr val="004071"/>
                </a:solidFill>
                <a:latin typeface="Arial" panose="020B0604020202020204" pitchFamily="34" charset="0"/>
              </a:defRPr>
            </a:lvl5pPr>
            <a:lvl6pPr marL="2514600" indent="-228600" algn="ctr" eaLnBrk="0" fontAlgn="base" hangingPunct="0">
              <a:spcBef>
                <a:spcPct val="0"/>
              </a:spcBef>
              <a:spcAft>
                <a:spcPct val="0"/>
              </a:spcAft>
              <a:defRPr sz="1600" b="1">
                <a:solidFill>
                  <a:srgbClr val="004071"/>
                </a:solidFill>
                <a:latin typeface="Arial" panose="020B0604020202020204" pitchFamily="34" charset="0"/>
              </a:defRPr>
            </a:lvl6pPr>
            <a:lvl7pPr marL="2971800" indent="-228600" algn="ctr" eaLnBrk="0" fontAlgn="base" hangingPunct="0">
              <a:spcBef>
                <a:spcPct val="0"/>
              </a:spcBef>
              <a:spcAft>
                <a:spcPct val="0"/>
              </a:spcAft>
              <a:defRPr sz="1600" b="1">
                <a:solidFill>
                  <a:srgbClr val="004071"/>
                </a:solidFill>
                <a:latin typeface="Arial" panose="020B0604020202020204" pitchFamily="34" charset="0"/>
              </a:defRPr>
            </a:lvl7pPr>
            <a:lvl8pPr marL="3429000" indent="-228600" algn="ctr" eaLnBrk="0" fontAlgn="base" hangingPunct="0">
              <a:spcBef>
                <a:spcPct val="0"/>
              </a:spcBef>
              <a:spcAft>
                <a:spcPct val="0"/>
              </a:spcAft>
              <a:defRPr sz="1600" b="1">
                <a:solidFill>
                  <a:srgbClr val="004071"/>
                </a:solidFill>
                <a:latin typeface="Arial" panose="020B0604020202020204" pitchFamily="34" charset="0"/>
              </a:defRPr>
            </a:lvl8pPr>
            <a:lvl9pPr marL="3886200" indent="-228600" algn="ctr" eaLnBrk="0" fontAlgn="base" hangingPunct="0">
              <a:spcBef>
                <a:spcPct val="0"/>
              </a:spcBef>
              <a:spcAft>
                <a:spcPct val="0"/>
              </a:spcAft>
              <a:defRPr sz="1600" b="1">
                <a:solidFill>
                  <a:srgbClr val="004071"/>
                </a:solidFill>
                <a:latin typeface="Arial" panose="020B0604020202020204" pitchFamily="34" charset="0"/>
              </a:defRPr>
            </a:lvl9pPr>
          </a:lstStyle>
          <a:p>
            <a:endParaRPr lang="en-US" altLang="en-US"/>
          </a:p>
        </p:txBody>
      </p:sp>
      <p:sp>
        <p:nvSpPr>
          <p:cNvPr id="14" name="AutoShape 12">
            <a:extLst>
              <a:ext uri="{FF2B5EF4-FFF2-40B4-BE49-F238E27FC236}">
                <a16:creationId xmlns:a16="http://schemas.microsoft.com/office/drawing/2014/main" id="{B16EDBB4-857E-B7F3-9CB7-A96F4754DB11}"/>
              </a:ext>
            </a:extLst>
          </p:cNvPr>
          <p:cNvSpPr>
            <a:spLocks noChangeArrowheads="1"/>
          </p:cNvSpPr>
          <p:nvPr/>
        </p:nvSpPr>
        <p:spPr bwMode="auto">
          <a:xfrm rot="2700000">
            <a:off x="2698569" y="2214704"/>
            <a:ext cx="609600" cy="347662"/>
          </a:xfrm>
          <a:prstGeom prst="notchedRightArrow">
            <a:avLst>
              <a:gd name="adj1" fmla="val 50000"/>
              <a:gd name="adj2" fmla="val 43836"/>
            </a:avLst>
          </a:prstGeom>
          <a:gradFill rotWithShape="1">
            <a:gsLst>
              <a:gs pos="0">
                <a:schemeClr val="bg1"/>
              </a:gs>
              <a:gs pos="100000">
                <a:srgbClr val="8AD3DF"/>
              </a:gs>
            </a:gsLst>
            <a:lin ang="0" scaled="1"/>
          </a:gradFill>
          <a:ln w="9525">
            <a:solidFill>
              <a:srgbClr val="004071"/>
            </a:solidFill>
            <a:miter lim="800000"/>
            <a:headEnd/>
            <a:tailEnd/>
          </a:ln>
        </p:spPr>
        <p:txBody>
          <a:bodyPr wrap="none" anchor="ctr"/>
          <a:lstStyle>
            <a:lvl1pPr>
              <a:defRPr sz="1600" b="1">
                <a:solidFill>
                  <a:srgbClr val="004071"/>
                </a:solidFill>
                <a:latin typeface="Arial" panose="020B0604020202020204" pitchFamily="34" charset="0"/>
              </a:defRPr>
            </a:lvl1pPr>
            <a:lvl2pPr marL="742950" indent="-285750">
              <a:defRPr sz="1600" b="1">
                <a:solidFill>
                  <a:srgbClr val="004071"/>
                </a:solidFill>
                <a:latin typeface="Arial" panose="020B0604020202020204" pitchFamily="34" charset="0"/>
              </a:defRPr>
            </a:lvl2pPr>
            <a:lvl3pPr marL="1143000" indent="-228600">
              <a:defRPr sz="1600" b="1">
                <a:solidFill>
                  <a:srgbClr val="004071"/>
                </a:solidFill>
                <a:latin typeface="Arial" panose="020B0604020202020204" pitchFamily="34" charset="0"/>
              </a:defRPr>
            </a:lvl3pPr>
            <a:lvl4pPr marL="1600200" indent="-228600">
              <a:defRPr sz="1600" b="1">
                <a:solidFill>
                  <a:srgbClr val="004071"/>
                </a:solidFill>
                <a:latin typeface="Arial" panose="020B0604020202020204" pitchFamily="34" charset="0"/>
              </a:defRPr>
            </a:lvl4pPr>
            <a:lvl5pPr marL="2057400" indent="-228600">
              <a:defRPr sz="1600" b="1">
                <a:solidFill>
                  <a:srgbClr val="004071"/>
                </a:solidFill>
                <a:latin typeface="Arial" panose="020B0604020202020204" pitchFamily="34" charset="0"/>
              </a:defRPr>
            </a:lvl5pPr>
            <a:lvl6pPr marL="2514600" indent="-228600" algn="ctr" eaLnBrk="0" fontAlgn="base" hangingPunct="0">
              <a:spcBef>
                <a:spcPct val="0"/>
              </a:spcBef>
              <a:spcAft>
                <a:spcPct val="0"/>
              </a:spcAft>
              <a:defRPr sz="1600" b="1">
                <a:solidFill>
                  <a:srgbClr val="004071"/>
                </a:solidFill>
                <a:latin typeface="Arial" panose="020B0604020202020204" pitchFamily="34" charset="0"/>
              </a:defRPr>
            </a:lvl6pPr>
            <a:lvl7pPr marL="2971800" indent="-228600" algn="ctr" eaLnBrk="0" fontAlgn="base" hangingPunct="0">
              <a:spcBef>
                <a:spcPct val="0"/>
              </a:spcBef>
              <a:spcAft>
                <a:spcPct val="0"/>
              </a:spcAft>
              <a:defRPr sz="1600" b="1">
                <a:solidFill>
                  <a:srgbClr val="004071"/>
                </a:solidFill>
                <a:latin typeface="Arial" panose="020B0604020202020204" pitchFamily="34" charset="0"/>
              </a:defRPr>
            </a:lvl7pPr>
            <a:lvl8pPr marL="3429000" indent="-228600" algn="ctr" eaLnBrk="0" fontAlgn="base" hangingPunct="0">
              <a:spcBef>
                <a:spcPct val="0"/>
              </a:spcBef>
              <a:spcAft>
                <a:spcPct val="0"/>
              </a:spcAft>
              <a:defRPr sz="1600" b="1">
                <a:solidFill>
                  <a:srgbClr val="004071"/>
                </a:solidFill>
                <a:latin typeface="Arial" panose="020B0604020202020204" pitchFamily="34" charset="0"/>
              </a:defRPr>
            </a:lvl8pPr>
            <a:lvl9pPr marL="3886200" indent="-228600" algn="ctr" eaLnBrk="0" fontAlgn="base" hangingPunct="0">
              <a:spcBef>
                <a:spcPct val="0"/>
              </a:spcBef>
              <a:spcAft>
                <a:spcPct val="0"/>
              </a:spcAft>
              <a:defRPr sz="1600" b="1">
                <a:solidFill>
                  <a:srgbClr val="004071"/>
                </a:solidFill>
                <a:latin typeface="Arial" panose="020B0604020202020204" pitchFamily="34" charset="0"/>
              </a:defRPr>
            </a:lvl9pPr>
          </a:lstStyle>
          <a:p>
            <a:endParaRPr lang="en-US" altLang="en-US"/>
          </a:p>
        </p:txBody>
      </p:sp>
      <p:sp>
        <p:nvSpPr>
          <p:cNvPr id="15" name="AutoShape 13">
            <a:extLst>
              <a:ext uri="{FF2B5EF4-FFF2-40B4-BE49-F238E27FC236}">
                <a16:creationId xmlns:a16="http://schemas.microsoft.com/office/drawing/2014/main" id="{209885D1-A58A-22BB-0CE9-9BF33C78CEE5}"/>
              </a:ext>
            </a:extLst>
          </p:cNvPr>
          <p:cNvSpPr>
            <a:spLocks noChangeArrowheads="1"/>
          </p:cNvSpPr>
          <p:nvPr/>
        </p:nvSpPr>
        <p:spPr bwMode="auto">
          <a:xfrm rot="8100000">
            <a:off x="5317150" y="2290110"/>
            <a:ext cx="609600" cy="347663"/>
          </a:xfrm>
          <a:prstGeom prst="notchedRightArrow">
            <a:avLst>
              <a:gd name="adj1" fmla="val 50000"/>
              <a:gd name="adj2" fmla="val 43836"/>
            </a:avLst>
          </a:prstGeom>
          <a:gradFill rotWithShape="1">
            <a:gsLst>
              <a:gs pos="0">
                <a:schemeClr val="bg1"/>
              </a:gs>
              <a:gs pos="100000">
                <a:srgbClr val="8AD3DF"/>
              </a:gs>
            </a:gsLst>
            <a:lin ang="0" scaled="1"/>
          </a:gradFill>
          <a:ln w="9525">
            <a:solidFill>
              <a:srgbClr val="004071"/>
            </a:solidFill>
            <a:miter lim="800000"/>
            <a:headEnd/>
            <a:tailEnd/>
          </a:ln>
        </p:spPr>
        <p:txBody>
          <a:bodyPr wrap="none" anchor="ctr"/>
          <a:lstStyle>
            <a:lvl1pPr>
              <a:defRPr sz="1600" b="1">
                <a:solidFill>
                  <a:srgbClr val="004071"/>
                </a:solidFill>
                <a:latin typeface="Arial" panose="020B0604020202020204" pitchFamily="34" charset="0"/>
              </a:defRPr>
            </a:lvl1pPr>
            <a:lvl2pPr marL="742950" indent="-285750">
              <a:defRPr sz="1600" b="1">
                <a:solidFill>
                  <a:srgbClr val="004071"/>
                </a:solidFill>
                <a:latin typeface="Arial" panose="020B0604020202020204" pitchFamily="34" charset="0"/>
              </a:defRPr>
            </a:lvl2pPr>
            <a:lvl3pPr marL="1143000" indent="-228600">
              <a:defRPr sz="1600" b="1">
                <a:solidFill>
                  <a:srgbClr val="004071"/>
                </a:solidFill>
                <a:latin typeface="Arial" panose="020B0604020202020204" pitchFamily="34" charset="0"/>
              </a:defRPr>
            </a:lvl3pPr>
            <a:lvl4pPr marL="1600200" indent="-228600">
              <a:defRPr sz="1600" b="1">
                <a:solidFill>
                  <a:srgbClr val="004071"/>
                </a:solidFill>
                <a:latin typeface="Arial" panose="020B0604020202020204" pitchFamily="34" charset="0"/>
              </a:defRPr>
            </a:lvl4pPr>
            <a:lvl5pPr marL="2057400" indent="-228600">
              <a:defRPr sz="1600" b="1">
                <a:solidFill>
                  <a:srgbClr val="004071"/>
                </a:solidFill>
                <a:latin typeface="Arial" panose="020B0604020202020204" pitchFamily="34" charset="0"/>
              </a:defRPr>
            </a:lvl5pPr>
            <a:lvl6pPr marL="2514600" indent="-228600" algn="ctr" eaLnBrk="0" fontAlgn="base" hangingPunct="0">
              <a:spcBef>
                <a:spcPct val="0"/>
              </a:spcBef>
              <a:spcAft>
                <a:spcPct val="0"/>
              </a:spcAft>
              <a:defRPr sz="1600" b="1">
                <a:solidFill>
                  <a:srgbClr val="004071"/>
                </a:solidFill>
                <a:latin typeface="Arial" panose="020B0604020202020204" pitchFamily="34" charset="0"/>
              </a:defRPr>
            </a:lvl6pPr>
            <a:lvl7pPr marL="2971800" indent="-228600" algn="ctr" eaLnBrk="0" fontAlgn="base" hangingPunct="0">
              <a:spcBef>
                <a:spcPct val="0"/>
              </a:spcBef>
              <a:spcAft>
                <a:spcPct val="0"/>
              </a:spcAft>
              <a:defRPr sz="1600" b="1">
                <a:solidFill>
                  <a:srgbClr val="004071"/>
                </a:solidFill>
                <a:latin typeface="Arial" panose="020B0604020202020204" pitchFamily="34" charset="0"/>
              </a:defRPr>
            </a:lvl7pPr>
            <a:lvl8pPr marL="3429000" indent="-228600" algn="ctr" eaLnBrk="0" fontAlgn="base" hangingPunct="0">
              <a:spcBef>
                <a:spcPct val="0"/>
              </a:spcBef>
              <a:spcAft>
                <a:spcPct val="0"/>
              </a:spcAft>
              <a:defRPr sz="1600" b="1">
                <a:solidFill>
                  <a:srgbClr val="004071"/>
                </a:solidFill>
                <a:latin typeface="Arial" panose="020B0604020202020204" pitchFamily="34" charset="0"/>
              </a:defRPr>
            </a:lvl8pPr>
            <a:lvl9pPr marL="3886200" indent="-228600" algn="ctr" eaLnBrk="0" fontAlgn="base" hangingPunct="0">
              <a:spcBef>
                <a:spcPct val="0"/>
              </a:spcBef>
              <a:spcAft>
                <a:spcPct val="0"/>
              </a:spcAft>
              <a:defRPr sz="1600" b="1">
                <a:solidFill>
                  <a:srgbClr val="004071"/>
                </a:solidFill>
                <a:latin typeface="Arial" panose="020B0604020202020204" pitchFamily="34" charset="0"/>
              </a:defRPr>
            </a:lvl9pPr>
          </a:lstStyle>
          <a:p>
            <a:endParaRPr lang="en-US" altLang="en-US"/>
          </a:p>
        </p:txBody>
      </p:sp>
      <p:sp>
        <p:nvSpPr>
          <p:cNvPr id="16" name="AutoShape 14">
            <a:extLst>
              <a:ext uri="{FF2B5EF4-FFF2-40B4-BE49-F238E27FC236}">
                <a16:creationId xmlns:a16="http://schemas.microsoft.com/office/drawing/2014/main" id="{3992D5ED-6F8C-0D51-ECAC-6BEED57652EE}"/>
              </a:ext>
            </a:extLst>
          </p:cNvPr>
          <p:cNvSpPr>
            <a:spLocks noChangeArrowheads="1"/>
          </p:cNvSpPr>
          <p:nvPr/>
        </p:nvSpPr>
        <p:spPr bwMode="auto">
          <a:xfrm rot="18900000">
            <a:off x="2623163" y="4877735"/>
            <a:ext cx="609600" cy="347663"/>
          </a:xfrm>
          <a:prstGeom prst="notchedRightArrow">
            <a:avLst>
              <a:gd name="adj1" fmla="val 50000"/>
              <a:gd name="adj2" fmla="val 43836"/>
            </a:avLst>
          </a:prstGeom>
          <a:gradFill rotWithShape="1">
            <a:gsLst>
              <a:gs pos="0">
                <a:schemeClr val="bg1"/>
              </a:gs>
              <a:gs pos="100000">
                <a:srgbClr val="8AD3DF"/>
              </a:gs>
            </a:gsLst>
            <a:lin ang="0" scaled="1"/>
          </a:gradFill>
          <a:ln w="9525">
            <a:solidFill>
              <a:srgbClr val="004071"/>
            </a:solidFill>
            <a:miter lim="800000"/>
            <a:headEnd/>
            <a:tailEnd/>
          </a:ln>
        </p:spPr>
        <p:txBody>
          <a:bodyPr wrap="none" anchor="ctr"/>
          <a:lstStyle>
            <a:lvl1pPr>
              <a:defRPr sz="1600" b="1">
                <a:solidFill>
                  <a:srgbClr val="004071"/>
                </a:solidFill>
                <a:latin typeface="Arial" panose="020B0604020202020204" pitchFamily="34" charset="0"/>
              </a:defRPr>
            </a:lvl1pPr>
            <a:lvl2pPr marL="742950" indent="-285750">
              <a:defRPr sz="1600" b="1">
                <a:solidFill>
                  <a:srgbClr val="004071"/>
                </a:solidFill>
                <a:latin typeface="Arial" panose="020B0604020202020204" pitchFamily="34" charset="0"/>
              </a:defRPr>
            </a:lvl2pPr>
            <a:lvl3pPr marL="1143000" indent="-228600">
              <a:defRPr sz="1600" b="1">
                <a:solidFill>
                  <a:srgbClr val="004071"/>
                </a:solidFill>
                <a:latin typeface="Arial" panose="020B0604020202020204" pitchFamily="34" charset="0"/>
              </a:defRPr>
            </a:lvl3pPr>
            <a:lvl4pPr marL="1600200" indent="-228600">
              <a:defRPr sz="1600" b="1">
                <a:solidFill>
                  <a:srgbClr val="004071"/>
                </a:solidFill>
                <a:latin typeface="Arial" panose="020B0604020202020204" pitchFamily="34" charset="0"/>
              </a:defRPr>
            </a:lvl4pPr>
            <a:lvl5pPr marL="2057400" indent="-228600">
              <a:defRPr sz="1600" b="1">
                <a:solidFill>
                  <a:srgbClr val="004071"/>
                </a:solidFill>
                <a:latin typeface="Arial" panose="020B0604020202020204" pitchFamily="34" charset="0"/>
              </a:defRPr>
            </a:lvl5pPr>
            <a:lvl6pPr marL="2514600" indent="-228600" algn="ctr" eaLnBrk="0" fontAlgn="base" hangingPunct="0">
              <a:spcBef>
                <a:spcPct val="0"/>
              </a:spcBef>
              <a:spcAft>
                <a:spcPct val="0"/>
              </a:spcAft>
              <a:defRPr sz="1600" b="1">
                <a:solidFill>
                  <a:srgbClr val="004071"/>
                </a:solidFill>
                <a:latin typeface="Arial" panose="020B0604020202020204" pitchFamily="34" charset="0"/>
              </a:defRPr>
            </a:lvl6pPr>
            <a:lvl7pPr marL="2971800" indent="-228600" algn="ctr" eaLnBrk="0" fontAlgn="base" hangingPunct="0">
              <a:spcBef>
                <a:spcPct val="0"/>
              </a:spcBef>
              <a:spcAft>
                <a:spcPct val="0"/>
              </a:spcAft>
              <a:defRPr sz="1600" b="1">
                <a:solidFill>
                  <a:srgbClr val="004071"/>
                </a:solidFill>
                <a:latin typeface="Arial" panose="020B0604020202020204" pitchFamily="34" charset="0"/>
              </a:defRPr>
            </a:lvl7pPr>
            <a:lvl8pPr marL="3429000" indent="-228600" algn="ctr" eaLnBrk="0" fontAlgn="base" hangingPunct="0">
              <a:spcBef>
                <a:spcPct val="0"/>
              </a:spcBef>
              <a:spcAft>
                <a:spcPct val="0"/>
              </a:spcAft>
              <a:defRPr sz="1600" b="1">
                <a:solidFill>
                  <a:srgbClr val="004071"/>
                </a:solidFill>
                <a:latin typeface="Arial" panose="020B0604020202020204" pitchFamily="34" charset="0"/>
              </a:defRPr>
            </a:lvl8pPr>
            <a:lvl9pPr marL="3886200" indent="-228600" algn="ctr" eaLnBrk="0" fontAlgn="base" hangingPunct="0">
              <a:spcBef>
                <a:spcPct val="0"/>
              </a:spcBef>
              <a:spcAft>
                <a:spcPct val="0"/>
              </a:spcAft>
              <a:defRPr sz="1600" b="1">
                <a:solidFill>
                  <a:srgbClr val="004071"/>
                </a:solidFill>
                <a:latin typeface="Arial" panose="020B0604020202020204" pitchFamily="34" charset="0"/>
              </a:defRPr>
            </a:lvl9pPr>
          </a:lstStyle>
          <a:p>
            <a:endParaRPr lang="en-US" altLang="en-US"/>
          </a:p>
        </p:txBody>
      </p:sp>
      <p:sp>
        <p:nvSpPr>
          <p:cNvPr id="17" name="AutoShape 15">
            <a:extLst>
              <a:ext uri="{FF2B5EF4-FFF2-40B4-BE49-F238E27FC236}">
                <a16:creationId xmlns:a16="http://schemas.microsoft.com/office/drawing/2014/main" id="{8EEFDF83-4CF4-21C0-EDBC-6D591BDF76BA}"/>
              </a:ext>
            </a:extLst>
          </p:cNvPr>
          <p:cNvSpPr>
            <a:spLocks noChangeArrowheads="1"/>
          </p:cNvSpPr>
          <p:nvPr/>
        </p:nvSpPr>
        <p:spPr bwMode="auto">
          <a:xfrm rot="2700000">
            <a:off x="5448119" y="4703904"/>
            <a:ext cx="609600" cy="347662"/>
          </a:xfrm>
          <a:prstGeom prst="notchedRightArrow">
            <a:avLst>
              <a:gd name="adj1" fmla="val 50000"/>
              <a:gd name="adj2" fmla="val 43836"/>
            </a:avLst>
          </a:prstGeom>
          <a:gradFill rotWithShape="1">
            <a:gsLst>
              <a:gs pos="0">
                <a:schemeClr val="bg1"/>
              </a:gs>
              <a:gs pos="100000">
                <a:srgbClr val="F59F1A"/>
              </a:gs>
            </a:gsLst>
            <a:lin ang="0" scaled="1"/>
          </a:gradFill>
          <a:ln w="9525">
            <a:solidFill>
              <a:srgbClr val="663300"/>
            </a:solidFill>
            <a:miter lim="800000"/>
            <a:headEnd/>
            <a:tailEnd/>
          </a:ln>
        </p:spPr>
        <p:txBody>
          <a:bodyPr wrap="none" anchor="ctr"/>
          <a:lstStyle>
            <a:lvl1pPr>
              <a:defRPr sz="1600" b="1">
                <a:solidFill>
                  <a:srgbClr val="004071"/>
                </a:solidFill>
                <a:latin typeface="Arial" panose="020B0604020202020204" pitchFamily="34" charset="0"/>
              </a:defRPr>
            </a:lvl1pPr>
            <a:lvl2pPr marL="742950" indent="-285750">
              <a:defRPr sz="1600" b="1">
                <a:solidFill>
                  <a:srgbClr val="004071"/>
                </a:solidFill>
                <a:latin typeface="Arial" panose="020B0604020202020204" pitchFamily="34" charset="0"/>
              </a:defRPr>
            </a:lvl2pPr>
            <a:lvl3pPr marL="1143000" indent="-228600">
              <a:defRPr sz="1600" b="1">
                <a:solidFill>
                  <a:srgbClr val="004071"/>
                </a:solidFill>
                <a:latin typeface="Arial" panose="020B0604020202020204" pitchFamily="34" charset="0"/>
              </a:defRPr>
            </a:lvl3pPr>
            <a:lvl4pPr marL="1600200" indent="-228600">
              <a:defRPr sz="1600" b="1">
                <a:solidFill>
                  <a:srgbClr val="004071"/>
                </a:solidFill>
                <a:latin typeface="Arial" panose="020B0604020202020204" pitchFamily="34" charset="0"/>
              </a:defRPr>
            </a:lvl4pPr>
            <a:lvl5pPr marL="2057400" indent="-228600">
              <a:defRPr sz="1600" b="1">
                <a:solidFill>
                  <a:srgbClr val="004071"/>
                </a:solidFill>
                <a:latin typeface="Arial" panose="020B0604020202020204" pitchFamily="34" charset="0"/>
              </a:defRPr>
            </a:lvl5pPr>
            <a:lvl6pPr marL="2514600" indent="-228600" algn="ctr" eaLnBrk="0" fontAlgn="base" hangingPunct="0">
              <a:spcBef>
                <a:spcPct val="0"/>
              </a:spcBef>
              <a:spcAft>
                <a:spcPct val="0"/>
              </a:spcAft>
              <a:defRPr sz="1600" b="1">
                <a:solidFill>
                  <a:srgbClr val="004071"/>
                </a:solidFill>
                <a:latin typeface="Arial" panose="020B0604020202020204" pitchFamily="34" charset="0"/>
              </a:defRPr>
            </a:lvl6pPr>
            <a:lvl7pPr marL="2971800" indent="-228600" algn="ctr" eaLnBrk="0" fontAlgn="base" hangingPunct="0">
              <a:spcBef>
                <a:spcPct val="0"/>
              </a:spcBef>
              <a:spcAft>
                <a:spcPct val="0"/>
              </a:spcAft>
              <a:defRPr sz="1600" b="1">
                <a:solidFill>
                  <a:srgbClr val="004071"/>
                </a:solidFill>
                <a:latin typeface="Arial" panose="020B0604020202020204" pitchFamily="34" charset="0"/>
              </a:defRPr>
            </a:lvl7pPr>
            <a:lvl8pPr marL="3429000" indent="-228600" algn="ctr" eaLnBrk="0" fontAlgn="base" hangingPunct="0">
              <a:spcBef>
                <a:spcPct val="0"/>
              </a:spcBef>
              <a:spcAft>
                <a:spcPct val="0"/>
              </a:spcAft>
              <a:defRPr sz="1600" b="1">
                <a:solidFill>
                  <a:srgbClr val="004071"/>
                </a:solidFill>
                <a:latin typeface="Arial" panose="020B0604020202020204" pitchFamily="34" charset="0"/>
              </a:defRPr>
            </a:lvl8pPr>
            <a:lvl9pPr marL="3886200" indent="-228600" algn="ctr" eaLnBrk="0" fontAlgn="base" hangingPunct="0">
              <a:spcBef>
                <a:spcPct val="0"/>
              </a:spcBef>
              <a:spcAft>
                <a:spcPct val="0"/>
              </a:spcAft>
              <a:defRPr sz="1600" b="1">
                <a:solidFill>
                  <a:srgbClr val="004071"/>
                </a:solidFill>
                <a:latin typeface="Arial" panose="020B0604020202020204" pitchFamily="34" charset="0"/>
              </a:defRPr>
            </a:lvl9pPr>
          </a:lstStyle>
          <a:p>
            <a:endParaRPr lang="en-US" altLang="en-US"/>
          </a:p>
        </p:txBody>
      </p:sp>
      <p:sp>
        <p:nvSpPr>
          <p:cNvPr id="18" name="AutoShape 16">
            <a:extLst>
              <a:ext uri="{FF2B5EF4-FFF2-40B4-BE49-F238E27FC236}">
                <a16:creationId xmlns:a16="http://schemas.microsoft.com/office/drawing/2014/main" id="{302BA11B-3C07-8C5E-50BB-92EE559790B8}"/>
              </a:ext>
            </a:extLst>
          </p:cNvPr>
          <p:cNvSpPr>
            <a:spLocks noChangeArrowheads="1"/>
          </p:cNvSpPr>
          <p:nvPr/>
        </p:nvSpPr>
        <p:spPr bwMode="auto">
          <a:xfrm>
            <a:off x="6001363" y="3522010"/>
            <a:ext cx="609600" cy="347663"/>
          </a:xfrm>
          <a:prstGeom prst="notchedRightArrow">
            <a:avLst>
              <a:gd name="adj1" fmla="val 50000"/>
              <a:gd name="adj2" fmla="val 43836"/>
            </a:avLst>
          </a:prstGeom>
          <a:gradFill rotWithShape="1">
            <a:gsLst>
              <a:gs pos="0">
                <a:schemeClr val="bg1"/>
              </a:gs>
              <a:gs pos="100000">
                <a:srgbClr val="EF4135"/>
              </a:gs>
            </a:gsLst>
            <a:lin ang="0" scaled="1"/>
          </a:gradFill>
          <a:ln w="9525">
            <a:solidFill>
              <a:srgbClr val="800000"/>
            </a:solidFill>
            <a:miter lim="800000"/>
            <a:headEnd/>
            <a:tailEnd/>
          </a:ln>
        </p:spPr>
        <p:txBody>
          <a:bodyPr wrap="none" anchor="ctr"/>
          <a:lstStyle>
            <a:lvl1pPr>
              <a:defRPr sz="1600" b="1">
                <a:solidFill>
                  <a:srgbClr val="004071"/>
                </a:solidFill>
                <a:latin typeface="Arial" panose="020B0604020202020204" pitchFamily="34" charset="0"/>
              </a:defRPr>
            </a:lvl1pPr>
            <a:lvl2pPr marL="742950" indent="-285750">
              <a:defRPr sz="1600" b="1">
                <a:solidFill>
                  <a:srgbClr val="004071"/>
                </a:solidFill>
                <a:latin typeface="Arial" panose="020B0604020202020204" pitchFamily="34" charset="0"/>
              </a:defRPr>
            </a:lvl2pPr>
            <a:lvl3pPr marL="1143000" indent="-228600">
              <a:defRPr sz="1600" b="1">
                <a:solidFill>
                  <a:srgbClr val="004071"/>
                </a:solidFill>
                <a:latin typeface="Arial" panose="020B0604020202020204" pitchFamily="34" charset="0"/>
              </a:defRPr>
            </a:lvl3pPr>
            <a:lvl4pPr marL="1600200" indent="-228600">
              <a:defRPr sz="1600" b="1">
                <a:solidFill>
                  <a:srgbClr val="004071"/>
                </a:solidFill>
                <a:latin typeface="Arial" panose="020B0604020202020204" pitchFamily="34" charset="0"/>
              </a:defRPr>
            </a:lvl4pPr>
            <a:lvl5pPr marL="2057400" indent="-228600">
              <a:defRPr sz="1600" b="1">
                <a:solidFill>
                  <a:srgbClr val="004071"/>
                </a:solidFill>
                <a:latin typeface="Arial" panose="020B0604020202020204" pitchFamily="34" charset="0"/>
              </a:defRPr>
            </a:lvl5pPr>
            <a:lvl6pPr marL="2514600" indent="-228600" algn="ctr" eaLnBrk="0" fontAlgn="base" hangingPunct="0">
              <a:spcBef>
                <a:spcPct val="0"/>
              </a:spcBef>
              <a:spcAft>
                <a:spcPct val="0"/>
              </a:spcAft>
              <a:defRPr sz="1600" b="1">
                <a:solidFill>
                  <a:srgbClr val="004071"/>
                </a:solidFill>
                <a:latin typeface="Arial" panose="020B0604020202020204" pitchFamily="34" charset="0"/>
              </a:defRPr>
            </a:lvl6pPr>
            <a:lvl7pPr marL="2971800" indent="-228600" algn="ctr" eaLnBrk="0" fontAlgn="base" hangingPunct="0">
              <a:spcBef>
                <a:spcPct val="0"/>
              </a:spcBef>
              <a:spcAft>
                <a:spcPct val="0"/>
              </a:spcAft>
              <a:defRPr sz="1600" b="1">
                <a:solidFill>
                  <a:srgbClr val="004071"/>
                </a:solidFill>
                <a:latin typeface="Arial" panose="020B0604020202020204" pitchFamily="34" charset="0"/>
              </a:defRPr>
            </a:lvl7pPr>
            <a:lvl8pPr marL="3429000" indent="-228600" algn="ctr" eaLnBrk="0" fontAlgn="base" hangingPunct="0">
              <a:spcBef>
                <a:spcPct val="0"/>
              </a:spcBef>
              <a:spcAft>
                <a:spcPct val="0"/>
              </a:spcAft>
              <a:defRPr sz="1600" b="1">
                <a:solidFill>
                  <a:srgbClr val="004071"/>
                </a:solidFill>
                <a:latin typeface="Arial" panose="020B0604020202020204" pitchFamily="34" charset="0"/>
              </a:defRPr>
            </a:lvl8pPr>
            <a:lvl9pPr marL="3886200" indent="-228600" algn="ctr" eaLnBrk="0" fontAlgn="base" hangingPunct="0">
              <a:spcBef>
                <a:spcPct val="0"/>
              </a:spcBef>
              <a:spcAft>
                <a:spcPct val="0"/>
              </a:spcAft>
              <a:defRPr sz="1600" b="1">
                <a:solidFill>
                  <a:srgbClr val="004071"/>
                </a:solidFill>
                <a:latin typeface="Arial" panose="020B0604020202020204" pitchFamily="34" charset="0"/>
              </a:defRPr>
            </a:lvl9pPr>
          </a:lstStyle>
          <a:p>
            <a:endParaRPr lang="en-US" altLang="en-US"/>
          </a:p>
        </p:txBody>
      </p:sp>
    </p:spTree>
    <p:extLst>
      <p:ext uri="{BB962C8B-B14F-4D97-AF65-F5344CB8AC3E}">
        <p14:creationId xmlns:p14="http://schemas.microsoft.com/office/powerpoint/2010/main" val="3584639258"/>
      </p:ext>
    </p:extLst>
  </p:cSld>
  <p:clrMapOvr>
    <a:masterClrMapping/>
  </p:clrMapOvr>
  <p:transition spd="slow">
    <p:dissolv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5"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2000"/>
                                        <p:tgtEl>
                                          <p:spTgt spid="5"/>
                                        </p:tgtEl>
                                      </p:cBhvr>
                                    </p:animEffect>
                                    <p:anim calcmode="lin" valueType="num">
                                      <p:cBhvr>
                                        <p:cTn id="8" dur="2000" fill="hold"/>
                                        <p:tgtEl>
                                          <p:spTgt spid="5"/>
                                        </p:tgtEl>
                                        <p:attrNameLst>
                                          <p:attrName>style.rotation</p:attrName>
                                        </p:attrNameLst>
                                      </p:cBhvr>
                                      <p:tavLst>
                                        <p:tav tm="0">
                                          <p:val>
                                            <p:fltVal val="720"/>
                                          </p:val>
                                        </p:tav>
                                        <p:tav tm="100000">
                                          <p:val>
                                            <p:fltVal val="0"/>
                                          </p:val>
                                        </p:tav>
                                      </p:tavLst>
                                    </p:anim>
                                    <p:anim calcmode="lin" valueType="num">
                                      <p:cBhvr>
                                        <p:cTn id="9" dur="2000" fill="hold"/>
                                        <p:tgtEl>
                                          <p:spTgt spid="5"/>
                                        </p:tgtEl>
                                        <p:attrNameLst>
                                          <p:attrName>ppt_h</p:attrName>
                                        </p:attrNameLst>
                                      </p:cBhvr>
                                      <p:tavLst>
                                        <p:tav tm="0">
                                          <p:val>
                                            <p:fltVal val="0"/>
                                          </p:val>
                                        </p:tav>
                                        <p:tav tm="100000">
                                          <p:val>
                                            <p:strVal val="#ppt_h"/>
                                          </p:val>
                                        </p:tav>
                                      </p:tavLst>
                                    </p:anim>
                                    <p:anim calcmode="lin" valueType="num">
                                      <p:cBhvr>
                                        <p:cTn id="10" dur="2000" fill="hold"/>
                                        <p:tgtEl>
                                          <p:spTgt spid="5"/>
                                        </p:tgtEl>
                                        <p:attrNameLst>
                                          <p:attrName>ppt_w</p:attrName>
                                        </p:attrNameLst>
                                      </p:cBhvr>
                                      <p:tavLst>
                                        <p:tav tm="0">
                                          <p:val>
                                            <p:fltVal val="0"/>
                                          </p:val>
                                        </p:tav>
                                        <p:tav tm="100000">
                                          <p:val>
                                            <p:strVal val="#ppt_w"/>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944931-3992-A366-5600-C94DF5BF4BDA}"/>
              </a:ext>
            </a:extLst>
          </p:cNvPr>
          <p:cNvSpPr>
            <a:spLocks noGrp="1"/>
          </p:cNvSpPr>
          <p:nvPr>
            <p:ph type="title"/>
          </p:nvPr>
        </p:nvSpPr>
        <p:spPr>
          <a:xfrm>
            <a:off x="604838" y="609600"/>
            <a:ext cx="8223250" cy="738188"/>
          </a:xfrm>
        </p:spPr>
        <p:txBody>
          <a:bodyPr/>
          <a:lstStyle/>
          <a:p>
            <a:r>
              <a:rPr lang="en-IN" sz="2800" dirty="0"/>
              <a:t>Key Concept 7: Organizational knowledge</a:t>
            </a:r>
          </a:p>
        </p:txBody>
      </p:sp>
      <p:sp>
        <p:nvSpPr>
          <p:cNvPr id="4" name="Slide Number Placeholder 3">
            <a:extLst>
              <a:ext uri="{FF2B5EF4-FFF2-40B4-BE49-F238E27FC236}">
                <a16:creationId xmlns:a16="http://schemas.microsoft.com/office/drawing/2014/main" id="{56C9E8B7-86FC-A1E5-BBEF-009571AE40B5}"/>
              </a:ext>
            </a:extLst>
          </p:cNvPr>
          <p:cNvSpPr>
            <a:spLocks noGrp="1"/>
          </p:cNvSpPr>
          <p:nvPr>
            <p:ph type="sldNum" sz="quarter" idx="10"/>
          </p:nvPr>
        </p:nvSpPr>
        <p:spPr/>
        <p:txBody>
          <a:bodyPr/>
          <a:lstStyle/>
          <a:p>
            <a:pPr>
              <a:defRPr/>
            </a:pPr>
            <a:fld id="{284A838C-A0B7-499B-8BF6-D77098515CD2}" type="slidenum">
              <a:rPr lang="en-GB" altLang="en-US" smtClean="0"/>
              <a:pPr>
                <a:defRPr/>
              </a:pPr>
              <a:t>11</a:t>
            </a:fld>
            <a:endParaRPr lang="en-GB" altLang="en-US"/>
          </a:p>
        </p:txBody>
      </p:sp>
      <p:pic>
        <p:nvPicPr>
          <p:cNvPr id="3074" name="Picture 2" descr="Integrate Knowledge Management With Your Business Processes">
            <a:extLst>
              <a:ext uri="{FF2B5EF4-FFF2-40B4-BE49-F238E27FC236}">
                <a16:creationId xmlns:a16="http://schemas.microsoft.com/office/drawing/2014/main" id="{6935FB72-1F72-0BA7-272C-E3F09BC0305A}"/>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t="32907"/>
          <a:stretch/>
        </p:blipFill>
        <p:spPr bwMode="auto">
          <a:xfrm>
            <a:off x="1346430" y="2156059"/>
            <a:ext cx="6361148" cy="3276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04849097"/>
      </p:ext>
    </p:extLst>
  </p:cSld>
  <p:clrMapOvr>
    <a:masterClrMapping/>
  </p:clrMapOvr>
  <p:transition spd="slow">
    <p:dissolve/>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D2F91F-B5BA-BDA6-CEDE-83C9FA0689CE}"/>
              </a:ext>
            </a:extLst>
          </p:cNvPr>
          <p:cNvSpPr>
            <a:spLocks noGrp="1"/>
          </p:cNvSpPr>
          <p:nvPr>
            <p:ph type="title"/>
          </p:nvPr>
        </p:nvSpPr>
        <p:spPr/>
        <p:txBody>
          <a:bodyPr/>
          <a:lstStyle/>
          <a:p>
            <a:r>
              <a:rPr lang="en-IN" sz="2800" dirty="0"/>
              <a:t>Desing and Development</a:t>
            </a:r>
          </a:p>
        </p:txBody>
      </p:sp>
      <p:sp>
        <p:nvSpPr>
          <p:cNvPr id="4" name="Slide Number Placeholder 3">
            <a:extLst>
              <a:ext uri="{FF2B5EF4-FFF2-40B4-BE49-F238E27FC236}">
                <a16:creationId xmlns:a16="http://schemas.microsoft.com/office/drawing/2014/main" id="{484731F0-BE08-EFB8-7D1D-7F9E8EF31E45}"/>
              </a:ext>
            </a:extLst>
          </p:cNvPr>
          <p:cNvSpPr>
            <a:spLocks noGrp="1"/>
          </p:cNvSpPr>
          <p:nvPr>
            <p:ph type="sldNum" sz="quarter" idx="10"/>
          </p:nvPr>
        </p:nvSpPr>
        <p:spPr/>
        <p:txBody>
          <a:bodyPr/>
          <a:lstStyle/>
          <a:p>
            <a:pPr>
              <a:defRPr/>
            </a:pPr>
            <a:fld id="{284A838C-A0B7-499B-8BF6-D77098515CD2}" type="slidenum">
              <a:rPr lang="en-GB" altLang="en-US" smtClean="0"/>
              <a:pPr>
                <a:defRPr/>
              </a:pPr>
              <a:t>12</a:t>
            </a:fld>
            <a:endParaRPr lang="en-GB" altLang="en-US"/>
          </a:p>
        </p:txBody>
      </p:sp>
      <p:sp>
        <p:nvSpPr>
          <p:cNvPr id="6" name="Slide Number Placeholder 3">
            <a:extLst>
              <a:ext uri="{FF2B5EF4-FFF2-40B4-BE49-F238E27FC236}">
                <a16:creationId xmlns:a16="http://schemas.microsoft.com/office/drawing/2014/main" id="{BA574540-50D1-D824-ED6A-D0C48023D436}"/>
              </a:ext>
            </a:extLst>
          </p:cNvPr>
          <p:cNvSpPr txBox="1">
            <a:spLocks/>
          </p:cNvSpPr>
          <p:nvPr/>
        </p:nvSpPr>
        <p:spPr bwMode="auto">
          <a:xfrm>
            <a:off x="8613775" y="7521575"/>
            <a:ext cx="315913" cy="1603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72000" tIns="18000" rIns="72000" bIns="18000" numCol="1" anchor="t" anchorCtr="0" compatLnSpc="1">
            <a:prstTxWarp prst="textNoShape">
              <a:avLst/>
            </a:prstTxWarp>
          </a:bodyPr>
          <a:lstStyle>
            <a:defPPr>
              <a:defRPr lang="en-GB"/>
            </a:defPPr>
            <a:lvl1pPr algn="l" rtl="0" eaLnBrk="1" fontAlgn="base" hangingPunct="1">
              <a:lnSpc>
                <a:spcPct val="110000"/>
              </a:lnSpc>
              <a:spcBef>
                <a:spcPct val="0"/>
              </a:spcBef>
              <a:spcAft>
                <a:spcPct val="50000"/>
              </a:spcAft>
              <a:buChar char="•"/>
              <a:defRPr sz="2400" kern="1200" smtClean="0">
                <a:solidFill>
                  <a:srgbClr val="004071"/>
                </a:solidFill>
                <a:latin typeface="Arial" panose="020B0604020202020204" pitchFamily="34" charset="0"/>
                <a:ea typeface="+mn-ea"/>
                <a:cs typeface="+mn-cs"/>
              </a:defRPr>
            </a:lvl1pPr>
            <a:lvl2pPr marL="742950" indent="-285750" algn="l" rtl="0" eaLnBrk="0" fontAlgn="base" hangingPunct="0">
              <a:lnSpc>
                <a:spcPct val="110000"/>
              </a:lnSpc>
              <a:spcBef>
                <a:spcPct val="0"/>
              </a:spcBef>
              <a:spcAft>
                <a:spcPct val="50000"/>
              </a:spcAft>
              <a:buSzPct val="80000"/>
              <a:buFont typeface="Wingdings" panose="05000000000000000000" pitchFamily="2" charset="2"/>
              <a:buChar char="§"/>
              <a:defRPr sz="2000" kern="1200">
                <a:solidFill>
                  <a:srgbClr val="004071"/>
                </a:solidFill>
                <a:latin typeface="Arial" panose="020B0604020202020204" pitchFamily="34" charset="0"/>
                <a:ea typeface="+mn-ea"/>
                <a:cs typeface="+mn-cs"/>
              </a:defRPr>
            </a:lvl2pPr>
            <a:lvl3pPr marL="1143000" indent="-228600" algn="l" rtl="0" eaLnBrk="0" fontAlgn="base" hangingPunct="0">
              <a:lnSpc>
                <a:spcPct val="110000"/>
              </a:lnSpc>
              <a:spcBef>
                <a:spcPct val="0"/>
              </a:spcBef>
              <a:spcAft>
                <a:spcPct val="50000"/>
              </a:spcAft>
              <a:buSzPct val="80000"/>
              <a:buChar char="•"/>
              <a:defRPr kern="1200">
                <a:solidFill>
                  <a:srgbClr val="004071"/>
                </a:solidFill>
                <a:latin typeface="Arial" panose="020B0604020202020204" pitchFamily="34" charset="0"/>
                <a:ea typeface="+mn-ea"/>
                <a:cs typeface="+mn-cs"/>
              </a:defRPr>
            </a:lvl3pPr>
            <a:lvl4pPr marL="1600200" indent="-228600" algn="l" rtl="0" eaLnBrk="0" fontAlgn="base" hangingPunct="0">
              <a:lnSpc>
                <a:spcPct val="110000"/>
              </a:lnSpc>
              <a:spcBef>
                <a:spcPct val="0"/>
              </a:spcBef>
              <a:spcAft>
                <a:spcPct val="50000"/>
              </a:spcAft>
              <a:buSzPct val="80000"/>
              <a:buFont typeface="Wingdings" panose="05000000000000000000" pitchFamily="2" charset="2"/>
              <a:buChar char="§"/>
              <a:defRPr kern="1200">
                <a:solidFill>
                  <a:srgbClr val="004071"/>
                </a:solidFill>
                <a:latin typeface="Arial" panose="020B0604020202020204" pitchFamily="34" charset="0"/>
                <a:ea typeface="+mn-ea"/>
                <a:cs typeface="+mn-cs"/>
              </a:defRPr>
            </a:lvl4pPr>
            <a:lvl5pPr marL="2057400" indent="-228600" algn="l" rtl="0" eaLnBrk="0" fontAlgn="base" hangingPunct="0">
              <a:lnSpc>
                <a:spcPct val="110000"/>
              </a:lnSpc>
              <a:spcBef>
                <a:spcPct val="0"/>
              </a:spcBef>
              <a:spcAft>
                <a:spcPct val="50000"/>
              </a:spcAft>
              <a:buSzPct val="80000"/>
              <a:buChar char="•"/>
              <a:defRPr kern="1200">
                <a:solidFill>
                  <a:srgbClr val="004071"/>
                </a:solidFill>
                <a:latin typeface="Arial" panose="020B0604020202020204" pitchFamily="34" charset="0"/>
                <a:ea typeface="+mn-ea"/>
                <a:cs typeface="+mn-cs"/>
              </a:defRPr>
            </a:lvl5pPr>
            <a:lvl6pPr marL="2514600" indent="-228600" algn="l" defTabSz="914400" rtl="0" eaLnBrk="0" fontAlgn="base" latinLnBrk="0" hangingPunct="0">
              <a:lnSpc>
                <a:spcPct val="110000"/>
              </a:lnSpc>
              <a:spcBef>
                <a:spcPct val="0"/>
              </a:spcBef>
              <a:spcAft>
                <a:spcPct val="50000"/>
              </a:spcAft>
              <a:buSzPct val="80000"/>
              <a:buChar char="•"/>
              <a:defRPr kern="1200">
                <a:solidFill>
                  <a:srgbClr val="004071"/>
                </a:solidFill>
                <a:latin typeface="Arial" panose="020B0604020202020204" pitchFamily="34" charset="0"/>
                <a:ea typeface="+mn-ea"/>
                <a:cs typeface="+mn-cs"/>
              </a:defRPr>
            </a:lvl6pPr>
            <a:lvl7pPr marL="2971800" indent="-228600" algn="l" defTabSz="914400" rtl="0" eaLnBrk="0" fontAlgn="base" latinLnBrk="0" hangingPunct="0">
              <a:lnSpc>
                <a:spcPct val="110000"/>
              </a:lnSpc>
              <a:spcBef>
                <a:spcPct val="0"/>
              </a:spcBef>
              <a:spcAft>
                <a:spcPct val="50000"/>
              </a:spcAft>
              <a:buSzPct val="80000"/>
              <a:buChar char="•"/>
              <a:defRPr kern="1200">
                <a:solidFill>
                  <a:srgbClr val="004071"/>
                </a:solidFill>
                <a:latin typeface="Arial" panose="020B0604020202020204" pitchFamily="34" charset="0"/>
                <a:ea typeface="+mn-ea"/>
                <a:cs typeface="+mn-cs"/>
              </a:defRPr>
            </a:lvl7pPr>
            <a:lvl8pPr marL="3429000" indent="-228600" algn="l" defTabSz="914400" rtl="0" eaLnBrk="0" fontAlgn="base" latinLnBrk="0" hangingPunct="0">
              <a:lnSpc>
                <a:spcPct val="110000"/>
              </a:lnSpc>
              <a:spcBef>
                <a:spcPct val="0"/>
              </a:spcBef>
              <a:spcAft>
                <a:spcPct val="50000"/>
              </a:spcAft>
              <a:buSzPct val="80000"/>
              <a:buChar char="•"/>
              <a:defRPr kern="1200">
                <a:solidFill>
                  <a:srgbClr val="004071"/>
                </a:solidFill>
                <a:latin typeface="Arial" panose="020B0604020202020204" pitchFamily="34" charset="0"/>
                <a:ea typeface="+mn-ea"/>
                <a:cs typeface="+mn-cs"/>
              </a:defRPr>
            </a:lvl8pPr>
            <a:lvl9pPr marL="3886200" indent="-228600" algn="l" defTabSz="914400" rtl="0" eaLnBrk="0" fontAlgn="base" latinLnBrk="0" hangingPunct="0">
              <a:lnSpc>
                <a:spcPct val="110000"/>
              </a:lnSpc>
              <a:spcBef>
                <a:spcPct val="0"/>
              </a:spcBef>
              <a:spcAft>
                <a:spcPct val="50000"/>
              </a:spcAft>
              <a:buSzPct val="80000"/>
              <a:buChar char="•"/>
              <a:defRPr kern="1200">
                <a:solidFill>
                  <a:srgbClr val="004071"/>
                </a:solidFill>
                <a:latin typeface="Arial" panose="020B0604020202020204" pitchFamily="34" charset="0"/>
                <a:ea typeface="+mn-ea"/>
                <a:cs typeface="+mn-cs"/>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fld id="{FC619A64-C6A3-4A1A-AC1D-2900CB264EEB}" type="slidenum">
              <a:rPr kumimoji="0" lang="en-GB" altLang="en-US" sz="900" b="0" i="0" u="none" strike="noStrike" kern="1200" cap="none" spc="0" normalizeH="0" baseline="0" noProof="0" smtClean="0">
                <a:ln>
                  <a:noFill/>
                </a:ln>
                <a:solidFill>
                  <a:srgbClr val="004071"/>
                </a:solidFill>
                <a:effectLst/>
                <a:uLnTx/>
                <a:uFillTx/>
                <a:latin typeface="Arial" panose="020B0604020202020204" pitchFamily="34" charset="0"/>
                <a:ea typeface="+mn-ea"/>
                <a:cs typeface="+mn-cs"/>
              </a:rPr>
              <a:pPr marL="0" marR="0" lvl="0" indent="0" algn="l" defTabSz="914400" rtl="0" eaLnBrk="1" fontAlgn="base" latinLnBrk="0" hangingPunct="1">
                <a:lnSpc>
                  <a:spcPct val="100000"/>
                </a:lnSpc>
                <a:spcBef>
                  <a:spcPct val="0"/>
                </a:spcBef>
                <a:spcAft>
                  <a:spcPct val="0"/>
                </a:spcAft>
                <a:buClrTx/>
                <a:buSzTx/>
                <a:buFontTx/>
                <a:buNone/>
                <a:tabLst/>
                <a:defRPr/>
              </a:pPr>
              <a:t>12</a:t>
            </a:fld>
            <a:endParaRPr kumimoji="0" lang="en-GB" altLang="en-US" sz="900" b="0" i="0" u="none" strike="noStrike" kern="1200" cap="none" spc="0" normalizeH="0" baseline="0" noProof="0">
              <a:ln>
                <a:noFill/>
              </a:ln>
              <a:solidFill>
                <a:srgbClr val="004071"/>
              </a:solidFill>
              <a:effectLst/>
              <a:uLnTx/>
              <a:uFillTx/>
              <a:latin typeface="Arial" panose="020B0604020202020204" pitchFamily="34" charset="0"/>
              <a:ea typeface="+mn-ea"/>
              <a:cs typeface="+mn-cs"/>
            </a:endParaRPr>
          </a:p>
        </p:txBody>
      </p:sp>
      <p:sp>
        <p:nvSpPr>
          <p:cNvPr id="7" name="Parallelogram 6">
            <a:extLst>
              <a:ext uri="{FF2B5EF4-FFF2-40B4-BE49-F238E27FC236}">
                <a16:creationId xmlns:a16="http://schemas.microsoft.com/office/drawing/2014/main" id="{DD43F34F-64D7-D01B-3F00-E606B56717F7}"/>
              </a:ext>
            </a:extLst>
          </p:cNvPr>
          <p:cNvSpPr/>
          <p:nvPr/>
        </p:nvSpPr>
        <p:spPr bwMode="auto">
          <a:xfrm>
            <a:off x="1020763" y="2628900"/>
            <a:ext cx="1258887" cy="601663"/>
          </a:xfrm>
          <a:prstGeom prst="parallelogram">
            <a:avLst/>
          </a:prstGeom>
          <a:solidFill>
            <a:srgbClr val="B7E4EB"/>
          </a:solidFill>
          <a:ln w="25400" cap="flat" cmpd="sng" algn="ctr">
            <a:solidFill>
              <a:srgbClr val="003966"/>
            </a:solidFill>
            <a:prstDash val="solid"/>
          </a:ln>
          <a:effectLst/>
        </p:spPr>
        <p:txBody>
          <a:bodyPr lIns="36000" tIns="0" rIns="36000" bIns="0">
            <a:spAutoFit/>
          </a:bodyPr>
          <a:lstStyle/>
          <a:p>
            <a:pPr marL="0" marR="0" lvl="0" indent="0" defTabSz="914400" eaLnBrk="1" fontAlgn="auto" latinLnBrk="0" hangingPunct="1">
              <a:lnSpc>
                <a:spcPct val="80000"/>
              </a:lnSpc>
              <a:spcBef>
                <a:spcPts val="0"/>
              </a:spcBef>
              <a:spcAft>
                <a:spcPts val="0"/>
              </a:spcAft>
              <a:buClrTx/>
              <a:buSzTx/>
              <a:buFontTx/>
              <a:buNone/>
              <a:tabLst/>
              <a:defRPr/>
            </a:pPr>
            <a:r>
              <a:rPr kumimoji="0" lang="en-US" sz="1800" b="0" i="0" u="none" strike="noStrike" kern="0" cap="none" spc="0" normalizeH="0" baseline="0" noProof="0" dirty="0">
                <a:ln>
                  <a:noFill/>
                </a:ln>
                <a:solidFill>
                  <a:srgbClr val="004071"/>
                </a:solidFill>
                <a:effectLst/>
                <a:uLnTx/>
                <a:uFillTx/>
                <a:latin typeface="Arial"/>
                <a:ea typeface="+mn-ea"/>
                <a:cs typeface="+mn-cs"/>
              </a:rPr>
              <a:t>User Needs</a:t>
            </a:r>
            <a:endParaRPr kumimoji="0" lang="en-IN" sz="1800" b="0" i="0" u="none" strike="noStrike" kern="0" cap="none" spc="0" normalizeH="0" baseline="0" noProof="0" dirty="0">
              <a:ln>
                <a:noFill/>
              </a:ln>
              <a:solidFill>
                <a:srgbClr val="004071"/>
              </a:solidFill>
              <a:effectLst/>
              <a:uLnTx/>
              <a:uFillTx/>
              <a:latin typeface="Arial"/>
              <a:ea typeface="+mn-ea"/>
              <a:cs typeface="+mn-cs"/>
            </a:endParaRPr>
          </a:p>
        </p:txBody>
      </p:sp>
      <p:sp>
        <p:nvSpPr>
          <p:cNvPr id="8" name="Parallelogram 7">
            <a:extLst>
              <a:ext uri="{FF2B5EF4-FFF2-40B4-BE49-F238E27FC236}">
                <a16:creationId xmlns:a16="http://schemas.microsoft.com/office/drawing/2014/main" id="{CAF27AB9-6CCD-BB0C-B5A6-D41134F0773F}"/>
              </a:ext>
            </a:extLst>
          </p:cNvPr>
          <p:cNvSpPr/>
          <p:nvPr/>
        </p:nvSpPr>
        <p:spPr bwMode="auto">
          <a:xfrm>
            <a:off x="2501900" y="3322638"/>
            <a:ext cx="1258888" cy="601662"/>
          </a:xfrm>
          <a:prstGeom prst="parallelogram">
            <a:avLst/>
          </a:prstGeom>
          <a:solidFill>
            <a:srgbClr val="B7E4EB"/>
          </a:solidFill>
          <a:ln w="25400" cap="flat" cmpd="sng" algn="ctr">
            <a:solidFill>
              <a:srgbClr val="003966"/>
            </a:solidFill>
            <a:prstDash val="solid"/>
          </a:ln>
          <a:effectLst/>
        </p:spPr>
        <p:txBody>
          <a:bodyPr lIns="36000" tIns="0" rIns="36000" bIns="0">
            <a:spAutoFit/>
          </a:bodyPr>
          <a:lstStyle/>
          <a:p>
            <a:pPr marL="0" marR="0" lvl="0" indent="0" defTabSz="914400" eaLnBrk="1" fontAlgn="auto" latinLnBrk="0" hangingPunct="1">
              <a:lnSpc>
                <a:spcPct val="80000"/>
              </a:lnSpc>
              <a:spcBef>
                <a:spcPts val="0"/>
              </a:spcBef>
              <a:spcAft>
                <a:spcPts val="0"/>
              </a:spcAft>
              <a:buClrTx/>
              <a:buSzTx/>
              <a:buFontTx/>
              <a:buNone/>
              <a:tabLst/>
              <a:defRPr/>
            </a:pPr>
            <a:r>
              <a:rPr kumimoji="0" lang="en-US" sz="1800" b="0" i="0" u="none" strike="noStrike" kern="0" cap="none" spc="0" normalizeH="0" baseline="0" noProof="0" dirty="0">
                <a:ln>
                  <a:noFill/>
                </a:ln>
                <a:solidFill>
                  <a:srgbClr val="004071"/>
                </a:solidFill>
                <a:effectLst/>
                <a:uLnTx/>
                <a:uFillTx/>
                <a:latin typeface="Arial"/>
                <a:ea typeface="+mn-ea"/>
                <a:cs typeface="+mn-cs"/>
              </a:rPr>
              <a:t>Design Inputs</a:t>
            </a:r>
            <a:endParaRPr kumimoji="0" lang="en-IN" sz="1800" b="0" i="0" u="none" strike="noStrike" kern="0" cap="none" spc="0" normalizeH="0" baseline="0" noProof="0" dirty="0">
              <a:ln>
                <a:noFill/>
              </a:ln>
              <a:solidFill>
                <a:srgbClr val="004071"/>
              </a:solidFill>
              <a:effectLst/>
              <a:uLnTx/>
              <a:uFillTx/>
              <a:latin typeface="Arial"/>
              <a:ea typeface="+mn-ea"/>
              <a:cs typeface="+mn-cs"/>
            </a:endParaRPr>
          </a:p>
        </p:txBody>
      </p:sp>
      <p:sp>
        <p:nvSpPr>
          <p:cNvPr id="9" name="Parallelogram 8">
            <a:extLst>
              <a:ext uri="{FF2B5EF4-FFF2-40B4-BE49-F238E27FC236}">
                <a16:creationId xmlns:a16="http://schemas.microsoft.com/office/drawing/2014/main" id="{A288014B-0AEC-E948-DEA0-B1FC5EA36309}"/>
              </a:ext>
            </a:extLst>
          </p:cNvPr>
          <p:cNvSpPr/>
          <p:nvPr/>
        </p:nvSpPr>
        <p:spPr bwMode="auto">
          <a:xfrm>
            <a:off x="5372100" y="4616450"/>
            <a:ext cx="1258888" cy="601663"/>
          </a:xfrm>
          <a:prstGeom prst="parallelogram">
            <a:avLst/>
          </a:prstGeom>
          <a:solidFill>
            <a:srgbClr val="B7E4EB"/>
          </a:solidFill>
          <a:ln w="25400" cap="flat" cmpd="sng" algn="ctr">
            <a:solidFill>
              <a:srgbClr val="003966"/>
            </a:solidFill>
            <a:prstDash val="solid"/>
          </a:ln>
          <a:effectLst/>
        </p:spPr>
        <p:txBody>
          <a:bodyPr lIns="36000" tIns="0" rIns="36000" bIns="0">
            <a:spAutoFit/>
          </a:bodyPr>
          <a:lstStyle/>
          <a:p>
            <a:pPr marL="0" marR="0" lvl="0" indent="0" defTabSz="914400" eaLnBrk="1" fontAlgn="auto" latinLnBrk="0" hangingPunct="1">
              <a:lnSpc>
                <a:spcPct val="80000"/>
              </a:lnSpc>
              <a:spcBef>
                <a:spcPts val="0"/>
              </a:spcBef>
              <a:spcAft>
                <a:spcPts val="0"/>
              </a:spcAft>
              <a:buClrTx/>
              <a:buSzTx/>
              <a:buFontTx/>
              <a:buNone/>
              <a:tabLst/>
              <a:defRPr/>
            </a:pPr>
            <a:r>
              <a:rPr kumimoji="0" lang="en-US" sz="1800" b="0" i="0" u="none" strike="noStrike" kern="0" cap="none" spc="0" normalizeH="0" baseline="0" noProof="0" dirty="0">
                <a:ln>
                  <a:noFill/>
                </a:ln>
                <a:solidFill>
                  <a:srgbClr val="004071"/>
                </a:solidFill>
                <a:effectLst/>
                <a:uLnTx/>
                <a:uFillTx/>
                <a:latin typeface="Arial"/>
                <a:ea typeface="+mn-ea"/>
                <a:cs typeface="+mn-cs"/>
              </a:rPr>
              <a:t>Design Output</a:t>
            </a:r>
            <a:endParaRPr kumimoji="0" lang="en-IN" sz="1800" b="0" i="0" u="none" strike="noStrike" kern="0" cap="none" spc="0" normalizeH="0" baseline="0" noProof="0" dirty="0">
              <a:ln>
                <a:noFill/>
              </a:ln>
              <a:solidFill>
                <a:srgbClr val="004071"/>
              </a:solidFill>
              <a:effectLst/>
              <a:uLnTx/>
              <a:uFillTx/>
              <a:latin typeface="Arial"/>
              <a:ea typeface="+mn-ea"/>
              <a:cs typeface="+mn-cs"/>
            </a:endParaRPr>
          </a:p>
        </p:txBody>
      </p:sp>
      <p:sp>
        <p:nvSpPr>
          <p:cNvPr id="10" name="Parallelogram 9">
            <a:extLst>
              <a:ext uri="{FF2B5EF4-FFF2-40B4-BE49-F238E27FC236}">
                <a16:creationId xmlns:a16="http://schemas.microsoft.com/office/drawing/2014/main" id="{6C28B019-B731-02A4-088C-00380FE93A26}"/>
              </a:ext>
            </a:extLst>
          </p:cNvPr>
          <p:cNvSpPr/>
          <p:nvPr/>
        </p:nvSpPr>
        <p:spPr bwMode="auto">
          <a:xfrm>
            <a:off x="6738938" y="5221288"/>
            <a:ext cx="1490662" cy="585787"/>
          </a:xfrm>
          <a:prstGeom prst="parallelogram">
            <a:avLst/>
          </a:prstGeom>
          <a:solidFill>
            <a:srgbClr val="B7E4EB"/>
          </a:solidFill>
          <a:ln w="25400" cap="flat" cmpd="sng" algn="ctr">
            <a:solidFill>
              <a:srgbClr val="003966"/>
            </a:solidFill>
            <a:prstDash val="solid"/>
          </a:ln>
          <a:effectLst/>
        </p:spPr>
        <p:txBody>
          <a:bodyPr lIns="36000" tIns="0" rIns="36000" bIns="0">
            <a:spAutoFit/>
          </a:bodyPr>
          <a:lstStyle/>
          <a:p>
            <a:pPr marL="0" marR="0" lvl="0" indent="0" defTabSz="914400" eaLnBrk="1" fontAlgn="auto" latinLnBrk="0" hangingPunct="1">
              <a:lnSpc>
                <a:spcPct val="80000"/>
              </a:lnSpc>
              <a:spcBef>
                <a:spcPts val="0"/>
              </a:spcBef>
              <a:spcAft>
                <a:spcPts val="0"/>
              </a:spcAft>
              <a:buClrTx/>
              <a:buSzTx/>
              <a:buFontTx/>
              <a:buNone/>
              <a:tabLst/>
              <a:defRPr/>
            </a:pPr>
            <a:r>
              <a:rPr kumimoji="0" lang="en-US" sz="1800" b="0" i="0" u="none" strike="noStrike" kern="0" cap="none" spc="0" normalizeH="0" baseline="0" noProof="0" dirty="0">
                <a:ln>
                  <a:noFill/>
                </a:ln>
                <a:solidFill>
                  <a:srgbClr val="004071"/>
                </a:solidFill>
                <a:effectLst/>
                <a:uLnTx/>
                <a:uFillTx/>
                <a:latin typeface="Arial"/>
                <a:ea typeface="+mn-ea"/>
                <a:cs typeface="+mn-cs"/>
              </a:rPr>
              <a:t>Designed Product</a:t>
            </a:r>
            <a:endParaRPr kumimoji="0" lang="en-IN" sz="1800" b="0" i="0" u="none" strike="noStrike" kern="0" cap="none" spc="0" normalizeH="0" baseline="0" noProof="0" dirty="0">
              <a:ln>
                <a:noFill/>
              </a:ln>
              <a:solidFill>
                <a:srgbClr val="004071"/>
              </a:solidFill>
              <a:effectLst/>
              <a:uLnTx/>
              <a:uFillTx/>
              <a:latin typeface="Arial"/>
              <a:ea typeface="+mn-ea"/>
              <a:cs typeface="+mn-cs"/>
            </a:endParaRPr>
          </a:p>
        </p:txBody>
      </p:sp>
      <p:sp>
        <p:nvSpPr>
          <p:cNvPr id="11" name="Parallelogram 10">
            <a:extLst>
              <a:ext uri="{FF2B5EF4-FFF2-40B4-BE49-F238E27FC236}">
                <a16:creationId xmlns:a16="http://schemas.microsoft.com/office/drawing/2014/main" id="{8FDB2A03-7441-E71A-E479-988C539C663E}"/>
              </a:ext>
            </a:extLst>
          </p:cNvPr>
          <p:cNvSpPr/>
          <p:nvPr/>
        </p:nvSpPr>
        <p:spPr bwMode="auto">
          <a:xfrm>
            <a:off x="3994150" y="3892550"/>
            <a:ext cx="1377950" cy="593725"/>
          </a:xfrm>
          <a:prstGeom prst="parallelogram">
            <a:avLst/>
          </a:prstGeom>
          <a:solidFill>
            <a:srgbClr val="B7E4EB"/>
          </a:solidFill>
          <a:ln w="25400" cap="flat" cmpd="sng" algn="ctr">
            <a:solidFill>
              <a:srgbClr val="003966"/>
            </a:solidFill>
            <a:prstDash val="solid"/>
          </a:ln>
          <a:effectLst/>
        </p:spPr>
        <p:txBody>
          <a:bodyPr lIns="36000" tIns="0" rIns="36000" bIns="0">
            <a:spAutoFit/>
          </a:bodyPr>
          <a:lstStyle/>
          <a:p>
            <a:pPr marL="0" marR="0" lvl="0" indent="0" defTabSz="914400" eaLnBrk="1" fontAlgn="auto" latinLnBrk="0" hangingPunct="1">
              <a:lnSpc>
                <a:spcPct val="80000"/>
              </a:lnSpc>
              <a:spcBef>
                <a:spcPts val="0"/>
              </a:spcBef>
              <a:spcAft>
                <a:spcPts val="0"/>
              </a:spcAft>
              <a:buClrTx/>
              <a:buSzTx/>
              <a:buFontTx/>
              <a:buNone/>
              <a:tabLst/>
              <a:defRPr/>
            </a:pPr>
            <a:r>
              <a:rPr kumimoji="0" lang="en-US" sz="1800" b="0" i="0" u="none" strike="noStrike" kern="0" cap="none" spc="0" normalizeH="0" baseline="0" noProof="0" dirty="0">
                <a:ln>
                  <a:noFill/>
                </a:ln>
                <a:solidFill>
                  <a:srgbClr val="004071"/>
                </a:solidFill>
                <a:effectLst/>
                <a:uLnTx/>
                <a:uFillTx/>
                <a:latin typeface="Arial"/>
                <a:ea typeface="+mn-ea"/>
                <a:cs typeface="+mn-cs"/>
              </a:rPr>
              <a:t>Design Process</a:t>
            </a:r>
            <a:endParaRPr kumimoji="0" lang="en-IN" sz="1800" b="0" i="0" u="none" strike="noStrike" kern="0" cap="none" spc="0" normalizeH="0" baseline="0" noProof="0" dirty="0">
              <a:ln>
                <a:noFill/>
              </a:ln>
              <a:solidFill>
                <a:srgbClr val="004071"/>
              </a:solidFill>
              <a:effectLst/>
              <a:uLnTx/>
              <a:uFillTx/>
              <a:latin typeface="Arial"/>
              <a:ea typeface="+mn-ea"/>
              <a:cs typeface="+mn-cs"/>
            </a:endParaRPr>
          </a:p>
        </p:txBody>
      </p:sp>
      <p:sp>
        <p:nvSpPr>
          <p:cNvPr id="12" name="Parallelogram 11">
            <a:extLst>
              <a:ext uri="{FF2B5EF4-FFF2-40B4-BE49-F238E27FC236}">
                <a16:creationId xmlns:a16="http://schemas.microsoft.com/office/drawing/2014/main" id="{0386EA9D-9DC7-3D35-CC3A-9865CFF9324F}"/>
              </a:ext>
            </a:extLst>
          </p:cNvPr>
          <p:cNvSpPr/>
          <p:nvPr/>
        </p:nvSpPr>
        <p:spPr bwMode="auto">
          <a:xfrm>
            <a:off x="6738938" y="1733550"/>
            <a:ext cx="1377950" cy="593725"/>
          </a:xfrm>
          <a:prstGeom prst="parallelogram">
            <a:avLst/>
          </a:prstGeom>
          <a:solidFill>
            <a:srgbClr val="FFFFFF"/>
          </a:solidFill>
          <a:ln w="25400" cap="flat" cmpd="sng" algn="ctr">
            <a:solidFill>
              <a:srgbClr val="003966"/>
            </a:solidFill>
            <a:prstDash val="solid"/>
          </a:ln>
          <a:effectLst/>
        </p:spPr>
        <p:txBody>
          <a:bodyPr lIns="36000" tIns="0" rIns="36000" bIns="0">
            <a:spAutoFit/>
          </a:bodyPr>
          <a:lstStyle/>
          <a:p>
            <a:pPr marL="0" marR="0" lvl="0" indent="0" defTabSz="914400" eaLnBrk="1" fontAlgn="auto" latinLnBrk="0" hangingPunct="1">
              <a:lnSpc>
                <a:spcPct val="80000"/>
              </a:lnSpc>
              <a:spcBef>
                <a:spcPts val="0"/>
              </a:spcBef>
              <a:spcAft>
                <a:spcPts val="0"/>
              </a:spcAft>
              <a:buClrTx/>
              <a:buSzTx/>
              <a:buFontTx/>
              <a:buNone/>
              <a:tabLst/>
              <a:defRPr/>
            </a:pPr>
            <a:r>
              <a:rPr kumimoji="0" lang="en-US" sz="1800" b="0" i="0" u="none" strike="noStrike" kern="0" cap="none" spc="0" normalizeH="0" baseline="0" noProof="0" dirty="0">
                <a:ln>
                  <a:noFill/>
                </a:ln>
                <a:solidFill>
                  <a:srgbClr val="004071"/>
                </a:solidFill>
                <a:effectLst/>
                <a:uLnTx/>
                <a:uFillTx/>
                <a:latin typeface="Arial"/>
                <a:ea typeface="+mn-ea"/>
                <a:cs typeface="+mn-cs"/>
              </a:rPr>
              <a:t>Review</a:t>
            </a:r>
          </a:p>
          <a:p>
            <a:pPr marL="0" marR="0" lvl="0" indent="0" defTabSz="914400" eaLnBrk="1" fontAlgn="auto" latinLnBrk="0" hangingPunct="1">
              <a:lnSpc>
                <a:spcPct val="80000"/>
              </a:lnSpc>
              <a:spcBef>
                <a:spcPts val="0"/>
              </a:spcBef>
              <a:spcAft>
                <a:spcPts val="0"/>
              </a:spcAft>
              <a:buClrTx/>
              <a:buSzTx/>
              <a:buFontTx/>
              <a:buNone/>
              <a:tabLst/>
              <a:defRPr/>
            </a:pPr>
            <a:r>
              <a:rPr kumimoji="0" lang="en-US" sz="1800" b="0" i="0" u="none" strike="noStrike" kern="0" cap="none" spc="0" normalizeH="0" baseline="0" noProof="0" dirty="0">
                <a:ln>
                  <a:noFill/>
                </a:ln>
                <a:solidFill>
                  <a:srgbClr val="004071"/>
                </a:solidFill>
                <a:effectLst/>
                <a:uLnTx/>
                <a:uFillTx/>
                <a:latin typeface="Arial"/>
                <a:ea typeface="+mn-ea"/>
                <a:cs typeface="+mn-cs"/>
              </a:rPr>
              <a:t>meetings</a:t>
            </a:r>
            <a:endParaRPr kumimoji="0" lang="en-IN" sz="1800" b="0" i="0" u="none" strike="noStrike" kern="0" cap="none" spc="0" normalizeH="0" baseline="0" noProof="0" dirty="0">
              <a:ln>
                <a:noFill/>
              </a:ln>
              <a:solidFill>
                <a:srgbClr val="004071"/>
              </a:solidFill>
              <a:effectLst/>
              <a:uLnTx/>
              <a:uFillTx/>
              <a:latin typeface="Arial"/>
              <a:ea typeface="+mn-ea"/>
              <a:cs typeface="+mn-cs"/>
            </a:endParaRPr>
          </a:p>
        </p:txBody>
      </p:sp>
      <p:sp>
        <p:nvSpPr>
          <p:cNvPr id="13" name="Parallelogram 12">
            <a:extLst>
              <a:ext uri="{FF2B5EF4-FFF2-40B4-BE49-F238E27FC236}">
                <a16:creationId xmlns:a16="http://schemas.microsoft.com/office/drawing/2014/main" id="{1D5B9077-8A90-B932-CAFB-D8C3B2511B30}"/>
              </a:ext>
            </a:extLst>
          </p:cNvPr>
          <p:cNvSpPr/>
          <p:nvPr/>
        </p:nvSpPr>
        <p:spPr bwMode="auto">
          <a:xfrm>
            <a:off x="2486025" y="4916488"/>
            <a:ext cx="1670050" cy="276225"/>
          </a:xfrm>
          <a:prstGeom prst="parallelogram">
            <a:avLst/>
          </a:prstGeom>
          <a:solidFill>
            <a:srgbClr val="FFFFFF"/>
          </a:solidFill>
          <a:ln w="25400" cap="flat" cmpd="sng" algn="ctr">
            <a:solidFill>
              <a:srgbClr val="003966"/>
            </a:solidFill>
            <a:prstDash val="solid"/>
          </a:ln>
          <a:effectLst/>
        </p:spPr>
        <p:txBody>
          <a:bodyPr lIns="36000" tIns="0" rIns="36000" bIns="0">
            <a:spAutoFit/>
          </a:bodyPr>
          <a:lstStyle/>
          <a:p>
            <a:pPr marL="0" marR="0" lvl="0" indent="0" defTabSz="914400" eaLnBrk="1" fontAlgn="auto" latinLnBrk="0" hangingPunct="1">
              <a:lnSpc>
                <a:spcPct val="80000"/>
              </a:lnSpc>
              <a:spcBef>
                <a:spcPts val="0"/>
              </a:spcBef>
              <a:spcAft>
                <a:spcPts val="0"/>
              </a:spcAft>
              <a:buClrTx/>
              <a:buSzTx/>
              <a:buFontTx/>
              <a:buNone/>
              <a:tabLst/>
              <a:defRPr/>
            </a:pPr>
            <a:r>
              <a:rPr kumimoji="0" lang="en-US" sz="1800" b="0" i="0" u="none" strike="noStrike" kern="0" cap="none" spc="0" normalizeH="0" baseline="0" noProof="0" dirty="0">
                <a:ln>
                  <a:noFill/>
                </a:ln>
                <a:solidFill>
                  <a:srgbClr val="004071"/>
                </a:solidFill>
                <a:effectLst/>
                <a:uLnTx/>
                <a:uFillTx/>
                <a:latin typeface="Arial"/>
                <a:ea typeface="+mn-ea"/>
                <a:cs typeface="+mn-cs"/>
              </a:rPr>
              <a:t>Verification</a:t>
            </a:r>
            <a:endParaRPr kumimoji="0" lang="en-IN" sz="1800" b="0" i="0" u="none" strike="noStrike" kern="0" cap="none" spc="0" normalizeH="0" baseline="0" noProof="0" dirty="0">
              <a:ln>
                <a:noFill/>
              </a:ln>
              <a:solidFill>
                <a:srgbClr val="004071"/>
              </a:solidFill>
              <a:effectLst/>
              <a:uLnTx/>
              <a:uFillTx/>
              <a:latin typeface="Arial"/>
              <a:ea typeface="+mn-ea"/>
              <a:cs typeface="+mn-cs"/>
            </a:endParaRPr>
          </a:p>
        </p:txBody>
      </p:sp>
      <p:sp>
        <p:nvSpPr>
          <p:cNvPr id="14" name="Parallelogram 13">
            <a:extLst>
              <a:ext uri="{FF2B5EF4-FFF2-40B4-BE49-F238E27FC236}">
                <a16:creationId xmlns:a16="http://schemas.microsoft.com/office/drawing/2014/main" id="{9D222582-5D52-AA04-7B95-F909AE68EEC8}"/>
              </a:ext>
            </a:extLst>
          </p:cNvPr>
          <p:cNvSpPr/>
          <p:nvPr/>
        </p:nvSpPr>
        <p:spPr bwMode="auto">
          <a:xfrm>
            <a:off x="1020763" y="5502275"/>
            <a:ext cx="1671637" cy="276225"/>
          </a:xfrm>
          <a:prstGeom prst="parallelogram">
            <a:avLst/>
          </a:prstGeom>
          <a:solidFill>
            <a:srgbClr val="FFFFFF"/>
          </a:solidFill>
          <a:ln w="25400" cap="flat" cmpd="sng" algn="ctr">
            <a:solidFill>
              <a:srgbClr val="003966"/>
            </a:solidFill>
            <a:prstDash val="solid"/>
          </a:ln>
          <a:effectLst/>
        </p:spPr>
        <p:txBody>
          <a:bodyPr lIns="36000" tIns="0" rIns="36000" bIns="0">
            <a:spAutoFit/>
          </a:bodyPr>
          <a:lstStyle/>
          <a:p>
            <a:pPr marL="0" marR="0" lvl="0" indent="0" defTabSz="914400" eaLnBrk="1" fontAlgn="auto" latinLnBrk="0" hangingPunct="1">
              <a:lnSpc>
                <a:spcPct val="80000"/>
              </a:lnSpc>
              <a:spcBef>
                <a:spcPts val="0"/>
              </a:spcBef>
              <a:spcAft>
                <a:spcPts val="0"/>
              </a:spcAft>
              <a:buClrTx/>
              <a:buSzTx/>
              <a:buFontTx/>
              <a:buNone/>
              <a:tabLst/>
              <a:defRPr/>
            </a:pPr>
            <a:r>
              <a:rPr kumimoji="0" lang="en-US" sz="1800" b="0" i="0" u="none" strike="noStrike" kern="0" cap="none" spc="0" normalizeH="0" baseline="0" noProof="0" dirty="0">
                <a:ln>
                  <a:noFill/>
                </a:ln>
                <a:solidFill>
                  <a:srgbClr val="004071"/>
                </a:solidFill>
                <a:effectLst/>
                <a:uLnTx/>
                <a:uFillTx/>
                <a:latin typeface="Arial"/>
                <a:ea typeface="+mn-ea"/>
                <a:cs typeface="+mn-cs"/>
              </a:rPr>
              <a:t>Validation</a:t>
            </a:r>
            <a:endParaRPr kumimoji="0" lang="en-IN" sz="1800" b="0" i="0" u="none" strike="noStrike" kern="0" cap="none" spc="0" normalizeH="0" baseline="0" noProof="0" dirty="0">
              <a:ln>
                <a:noFill/>
              </a:ln>
              <a:solidFill>
                <a:srgbClr val="004071"/>
              </a:solidFill>
              <a:effectLst/>
              <a:uLnTx/>
              <a:uFillTx/>
              <a:latin typeface="Arial"/>
              <a:ea typeface="+mn-ea"/>
              <a:cs typeface="+mn-cs"/>
            </a:endParaRPr>
          </a:p>
        </p:txBody>
      </p:sp>
      <p:sp>
        <p:nvSpPr>
          <p:cNvPr id="15" name="Freeform 16">
            <a:extLst>
              <a:ext uri="{FF2B5EF4-FFF2-40B4-BE49-F238E27FC236}">
                <a16:creationId xmlns:a16="http://schemas.microsoft.com/office/drawing/2014/main" id="{14F65ECE-4DFE-A901-508B-39B0EAEF5ADF}"/>
              </a:ext>
            </a:extLst>
          </p:cNvPr>
          <p:cNvSpPr>
            <a:spLocks/>
          </p:cNvSpPr>
          <p:nvPr/>
        </p:nvSpPr>
        <p:spPr bwMode="auto">
          <a:xfrm>
            <a:off x="2232025" y="2801938"/>
            <a:ext cx="985838" cy="511175"/>
          </a:xfrm>
          <a:custGeom>
            <a:avLst/>
            <a:gdLst>
              <a:gd name="T0" fmla="*/ 0 w 985652"/>
              <a:gd name="T1" fmla="*/ 119003 h 510639"/>
              <a:gd name="T2" fmla="*/ 986024 w 985652"/>
              <a:gd name="T3" fmla="*/ 511712 h 510639"/>
              <a:gd name="T4" fmla="*/ 986024 w 985652"/>
              <a:gd name="T5" fmla="*/ 511712 h 510639"/>
              <a:gd name="T6" fmla="*/ 356394 w 985652"/>
              <a:gd name="T7" fmla="*/ 95202 h 510639"/>
              <a:gd name="T8" fmla="*/ 570231 w 985652"/>
              <a:gd name="T9" fmla="*/ 0 h 510639"/>
              <a:gd name="T10" fmla="*/ 570231 w 985652"/>
              <a:gd name="T11" fmla="*/ 0 h 510639"/>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985652" h="510639">
                <a:moveTo>
                  <a:pt x="0" y="118753"/>
                </a:moveTo>
                <a:lnTo>
                  <a:pt x="985652" y="510639"/>
                </a:lnTo>
                <a:cubicBezTo>
                  <a:pt x="880753" y="441366"/>
                  <a:pt x="425533" y="180109"/>
                  <a:pt x="356260" y="95002"/>
                </a:cubicBezTo>
                <a:cubicBezTo>
                  <a:pt x="286987" y="9895"/>
                  <a:pt x="570015" y="0"/>
                  <a:pt x="570015" y="0"/>
                </a:cubicBez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36000" tIns="0" rIns="36000" bIns="0">
            <a:sp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IN" sz="1800" b="0" i="0" u="none" strike="noStrike" kern="0" cap="none" spc="0" normalizeH="0" baseline="0" noProof="0">
              <a:ln>
                <a:noFill/>
              </a:ln>
              <a:solidFill>
                <a:srgbClr val="004071"/>
              </a:solidFill>
              <a:effectLst/>
              <a:uLnTx/>
              <a:uFillTx/>
            </a:endParaRPr>
          </a:p>
        </p:txBody>
      </p:sp>
      <p:cxnSp>
        <p:nvCxnSpPr>
          <p:cNvPr id="16" name="Elbow Connector 19">
            <a:extLst>
              <a:ext uri="{FF2B5EF4-FFF2-40B4-BE49-F238E27FC236}">
                <a16:creationId xmlns:a16="http://schemas.microsoft.com/office/drawing/2014/main" id="{48EA0440-E3C9-26FE-F78E-FF500AB252F0}"/>
              </a:ext>
            </a:extLst>
          </p:cNvPr>
          <p:cNvCxnSpPr>
            <a:cxnSpLocks noChangeShapeType="1"/>
          </p:cNvCxnSpPr>
          <p:nvPr/>
        </p:nvCxnSpPr>
        <p:spPr bwMode="auto">
          <a:xfrm>
            <a:off x="2205038" y="2905125"/>
            <a:ext cx="1001712" cy="393700"/>
          </a:xfrm>
          <a:prstGeom prst="bentConnector2">
            <a:avLst/>
          </a:prstGeom>
          <a:noFill/>
          <a:ln w="12700" algn="ctr">
            <a:solidFill>
              <a:srgbClr val="003300"/>
            </a:solidFill>
            <a:round/>
            <a:headEnd/>
            <a:tailEnd type="arrow"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7" name="Elbow Connector 21">
            <a:extLst>
              <a:ext uri="{FF2B5EF4-FFF2-40B4-BE49-F238E27FC236}">
                <a16:creationId xmlns:a16="http://schemas.microsoft.com/office/drawing/2014/main" id="{182AAEDD-A01E-B890-5BA0-6062023A9AC7}"/>
              </a:ext>
            </a:extLst>
          </p:cNvPr>
          <p:cNvCxnSpPr>
            <a:cxnSpLocks noChangeShapeType="1"/>
          </p:cNvCxnSpPr>
          <p:nvPr/>
        </p:nvCxnSpPr>
        <p:spPr bwMode="auto">
          <a:xfrm>
            <a:off x="4370388" y="2870200"/>
            <a:ext cx="914400" cy="914400"/>
          </a:xfrm>
          <a:prstGeom prst="bentConnector3">
            <a:avLst>
              <a:gd name="adj1" fmla="val 50000"/>
            </a:avLst>
          </a:prstGeom>
          <a:noFill/>
          <a:ln>
            <a:noFill/>
          </a:ln>
          <a:effectLst/>
          <a:extLst>
            <a:ext uri="{909E8E84-426E-40DD-AFC4-6F175D3DCCD1}">
              <a14:hiddenFill xmlns:a14="http://schemas.microsoft.com/office/drawing/2010/main">
                <a:noFill/>
              </a14:hiddenFill>
            </a:ext>
            <a:ext uri="{91240B29-F687-4F45-9708-019B960494DF}">
              <a14:hiddenLine xmlns:a14="http://schemas.microsoft.com/office/drawing/2010/main" w="12700" algn="ctr">
                <a:solidFill>
                  <a:schemeClr val="bg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8" name="Elbow Connector 22">
            <a:extLst>
              <a:ext uri="{FF2B5EF4-FFF2-40B4-BE49-F238E27FC236}">
                <a16:creationId xmlns:a16="http://schemas.microsoft.com/office/drawing/2014/main" id="{F6E2A55E-4A40-A17E-8981-A65B46AAF5E0}"/>
              </a:ext>
            </a:extLst>
          </p:cNvPr>
          <p:cNvCxnSpPr>
            <a:cxnSpLocks noChangeShapeType="1"/>
          </p:cNvCxnSpPr>
          <p:nvPr/>
        </p:nvCxnSpPr>
        <p:spPr bwMode="auto">
          <a:xfrm>
            <a:off x="3748088" y="3481388"/>
            <a:ext cx="1001712" cy="393700"/>
          </a:xfrm>
          <a:prstGeom prst="bentConnector2">
            <a:avLst/>
          </a:prstGeom>
          <a:noFill/>
          <a:ln w="12700" algn="ctr">
            <a:solidFill>
              <a:srgbClr val="003300"/>
            </a:solidFill>
            <a:round/>
            <a:headEnd/>
            <a:tailEnd type="arrow"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9" name="Elbow Connector 23">
            <a:extLst>
              <a:ext uri="{FF2B5EF4-FFF2-40B4-BE49-F238E27FC236}">
                <a16:creationId xmlns:a16="http://schemas.microsoft.com/office/drawing/2014/main" id="{5EE94C5D-7BC7-6F0F-BA42-B39ABCC5F224}"/>
              </a:ext>
            </a:extLst>
          </p:cNvPr>
          <p:cNvCxnSpPr>
            <a:cxnSpLocks noChangeShapeType="1"/>
          </p:cNvCxnSpPr>
          <p:nvPr/>
        </p:nvCxnSpPr>
        <p:spPr bwMode="auto">
          <a:xfrm>
            <a:off x="5291138" y="4189413"/>
            <a:ext cx="1000125" cy="393700"/>
          </a:xfrm>
          <a:prstGeom prst="bentConnector2">
            <a:avLst/>
          </a:prstGeom>
          <a:noFill/>
          <a:ln w="12700" algn="ctr">
            <a:solidFill>
              <a:srgbClr val="003300"/>
            </a:solidFill>
            <a:round/>
            <a:headEnd/>
            <a:tailEnd type="arrow"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20" name="Elbow Connector 24">
            <a:extLst>
              <a:ext uri="{FF2B5EF4-FFF2-40B4-BE49-F238E27FC236}">
                <a16:creationId xmlns:a16="http://schemas.microsoft.com/office/drawing/2014/main" id="{6345FF66-9249-91DF-3C0C-17FDB0209998}"/>
              </a:ext>
            </a:extLst>
          </p:cNvPr>
          <p:cNvCxnSpPr>
            <a:cxnSpLocks noChangeShapeType="1"/>
          </p:cNvCxnSpPr>
          <p:nvPr/>
        </p:nvCxnSpPr>
        <p:spPr bwMode="auto">
          <a:xfrm>
            <a:off x="6588125" y="4816475"/>
            <a:ext cx="1001713" cy="393700"/>
          </a:xfrm>
          <a:prstGeom prst="bentConnector2">
            <a:avLst/>
          </a:prstGeom>
          <a:noFill/>
          <a:ln w="12700" algn="ctr">
            <a:solidFill>
              <a:srgbClr val="003300"/>
            </a:solidFill>
            <a:round/>
            <a:headEnd/>
            <a:tailEnd type="arrow"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21" name="Straight Arrow Connector 20">
            <a:extLst>
              <a:ext uri="{FF2B5EF4-FFF2-40B4-BE49-F238E27FC236}">
                <a16:creationId xmlns:a16="http://schemas.microsoft.com/office/drawing/2014/main" id="{A72634EA-FC71-2791-251F-5CC05AABA01D}"/>
              </a:ext>
            </a:extLst>
          </p:cNvPr>
          <p:cNvCxnSpPr/>
          <p:nvPr/>
        </p:nvCxnSpPr>
        <p:spPr bwMode="auto">
          <a:xfrm flipH="1">
            <a:off x="2279650" y="2190750"/>
            <a:ext cx="4459288" cy="611188"/>
          </a:xfrm>
          <a:prstGeom prst="straightConnector1">
            <a:avLst/>
          </a:prstGeom>
          <a:noFill/>
          <a:ln w="9525" cap="flat" cmpd="sng" algn="ctr">
            <a:solidFill>
              <a:srgbClr val="000000"/>
            </a:solidFill>
            <a:prstDash val="solid"/>
            <a:tailEnd type="arrow"/>
          </a:ln>
          <a:effectLst/>
        </p:spPr>
      </p:cxnSp>
      <p:cxnSp>
        <p:nvCxnSpPr>
          <p:cNvPr id="22" name="Straight Arrow Connector 21">
            <a:extLst>
              <a:ext uri="{FF2B5EF4-FFF2-40B4-BE49-F238E27FC236}">
                <a16:creationId xmlns:a16="http://schemas.microsoft.com/office/drawing/2014/main" id="{257E63E1-6B0A-1345-BD74-D9B2E59380E4}"/>
              </a:ext>
            </a:extLst>
          </p:cNvPr>
          <p:cNvCxnSpPr/>
          <p:nvPr/>
        </p:nvCxnSpPr>
        <p:spPr bwMode="auto">
          <a:xfrm flipH="1">
            <a:off x="3748088" y="2343150"/>
            <a:ext cx="3143250" cy="984250"/>
          </a:xfrm>
          <a:prstGeom prst="straightConnector1">
            <a:avLst/>
          </a:prstGeom>
          <a:noFill/>
          <a:ln w="9525" cap="flat" cmpd="sng" algn="ctr">
            <a:solidFill>
              <a:srgbClr val="000000"/>
            </a:solidFill>
            <a:prstDash val="solid"/>
            <a:tailEnd type="arrow"/>
          </a:ln>
          <a:effectLst/>
        </p:spPr>
      </p:cxnSp>
      <p:cxnSp>
        <p:nvCxnSpPr>
          <p:cNvPr id="23" name="Straight Arrow Connector 22">
            <a:extLst>
              <a:ext uri="{FF2B5EF4-FFF2-40B4-BE49-F238E27FC236}">
                <a16:creationId xmlns:a16="http://schemas.microsoft.com/office/drawing/2014/main" id="{8D693055-04C9-D9D7-5F83-BDA44747BFC9}"/>
              </a:ext>
            </a:extLst>
          </p:cNvPr>
          <p:cNvCxnSpPr/>
          <p:nvPr/>
        </p:nvCxnSpPr>
        <p:spPr bwMode="auto">
          <a:xfrm flipH="1">
            <a:off x="5178425" y="2343150"/>
            <a:ext cx="2054225" cy="1531938"/>
          </a:xfrm>
          <a:prstGeom prst="straightConnector1">
            <a:avLst/>
          </a:prstGeom>
          <a:noFill/>
          <a:ln w="9525" cap="flat" cmpd="sng" algn="ctr">
            <a:solidFill>
              <a:srgbClr val="000000"/>
            </a:solidFill>
            <a:prstDash val="solid"/>
            <a:tailEnd type="arrow"/>
          </a:ln>
          <a:effectLst/>
        </p:spPr>
      </p:cxnSp>
      <p:cxnSp>
        <p:nvCxnSpPr>
          <p:cNvPr id="24" name="Straight Arrow Connector 23">
            <a:extLst>
              <a:ext uri="{FF2B5EF4-FFF2-40B4-BE49-F238E27FC236}">
                <a16:creationId xmlns:a16="http://schemas.microsoft.com/office/drawing/2014/main" id="{0E69C267-76F8-C634-1402-C101F3B12F30}"/>
              </a:ext>
            </a:extLst>
          </p:cNvPr>
          <p:cNvCxnSpPr>
            <a:stCxn id="12" idx="4"/>
          </p:cNvCxnSpPr>
          <p:nvPr/>
        </p:nvCxnSpPr>
        <p:spPr bwMode="auto">
          <a:xfrm flipH="1">
            <a:off x="6588125" y="2327275"/>
            <a:ext cx="839788" cy="2255838"/>
          </a:xfrm>
          <a:prstGeom prst="straightConnector1">
            <a:avLst/>
          </a:prstGeom>
          <a:noFill/>
          <a:ln w="9525" cap="flat" cmpd="sng" algn="ctr">
            <a:solidFill>
              <a:srgbClr val="000000"/>
            </a:solidFill>
            <a:prstDash val="solid"/>
            <a:tailEnd type="arrow"/>
          </a:ln>
          <a:effectLst/>
        </p:spPr>
      </p:cxnSp>
      <p:cxnSp>
        <p:nvCxnSpPr>
          <p:cNvPr id="25" name="Straight Arrow Connector 24">
            <a:extLst>
              <a:ext uri="{FF2B5EF4-FFF2-40B4-BE49-F238E27FC236}">
                <a16:creationId xmlns:a16="http://schemas.microsoft.com/office/drawing/2014/main" id="{869F06C4-7CCB-5966-4B76-A2B855C7C5F6}"/>
              </a:ext>
            </a:extLst>
          </p:cNvPr>
          <p:cNvCxnSpPr/>
          <p:nvPr/>
        </p:nvCxnSpPr>
        <p:spPr bwMode="auto">
          <a:xfrm>
            <a:off x="7747000" y="2343150"/>
            <a:ext cx="55563" cy="2878138"/>
          </a:xfrm>
          <a:prstGeom prst="straightConnector1">
            <a:avLst/>
          </a:prstGeom>
          <a:noFill/>
          <a:ln w="9525" cap="flat" cmpd="sng" algn="ctr">
            <a:solidFill>
              <a:srgbClr val="000000"/>
            </a:solidFill>
            <a:prstDash val="solid"/>
            <a:tailEnd type="arrow"/>
          </a:ln>
          <a:effectLst/>
        </p:spPr>
      </p:cxnSp>
      <p:cxnSp>
        <p:nvCxnSpPr>
          <p:cNvPr id="26" name="Straight Arrow Connector 25">
            <a:extLst>
              <a:ext uri="{FF2B5EF4-FFF2-40B4-BE49-F238E27FC236}">
                <a16:creationId xmlns:a16="http://schemas.microsoft.com/office/drawing/2014/main" id="{C3B0E51E-D2AE-8E00-CD89-B6D1F98F946F}"/>
              </a:ext>
            </a:extLst>
          </p:cNvPr>
          <p:cNvCxnSpPr/>
          <p:nvPr/>
        </p:nvCxnSpPr>
        <p:spPr bwMode="auto">
          <a:xfrm flipH="1">
            <a:off x="4121150" y="5180013"/>
            <a:ext cx="1173163" cy="9525"/>
          </a:xfrm>
          <a:prstGeom prst="straightConnector1">
            <a:avLst/>
          </a:prstGeom>
          <a:noFill/>
          <a:ln w="9525" cap="flat" cmpd="sng" algn="ctr">
            <a:solidFill>
              <a:srgbClr val="000000"/>
            </a:solidFill>
            <a:prstDash val="solid"/>
            <a:tailEnd type="arrow"/>
          </a:ln>
          <a:effectLst/>
        </p:spPr>
      </p:cxnSp>
      <p:cxnSp>
        <p:nvCxnSpPr>
          <p:cNvPr id="27" name="Straight Arrow Connector 26">
            <a:extLst>
              <a:ext uri="{FF2B5EF4-FFF2-40B4-BE49-F238E27FC236}">
                <a16:creationId xmlns:a16="http://schemas.microsoft.com/office/drawing/2014/main" id="{AF167214-6AB7-5C8B-C4B6-90753266BC38}"/>
              </a:ext>
            </a:extLst>
          </p:cNvPr>
          <p:cNvCxnSpPr/>
          <p:nvPr/>
        </p:nvCxnSpPr>
        <p:spPr bwMode="auto">
          <a:xfrm flipV="1">
            <a:off x="2554288" y="3924300"/>
            <a:ext cx="0" cy="992188"/>
          </a:xfrm>
          <a:prstGeom prst="straightConnector1">
            <a:avLst/>
          </a:prstGeom>
          <a:noFill/>
          <a:ln w="9525" cap="flat" cmpd="sng" algn="ctr">
            <a:solidFill>
              <a:srgbClr val="000000"/>
            </a:solidFill>
            <a:prstDash val="solid"/>
            <a:tailEnd type="arrow"/>
          </a:ln>
          <a:effectLst/>
        </p:spPr>
      </p:cxnSp>
      <p:cxnSp>
        <p:nvCxnSpPr>
          <p:cNvPr id="28" name="Straight Arrow Connector 27">
            <a:extLst>
              <a:ext uri="{FF2B5EF4-FFF2-40B4-BE49-F238E27FC236}">
                <a16:creationId xmlns:a16="http://schemas.microsoft.com/office/drawing/2014/main" id="{310005C4-2B8E-B6C7-1E8B-BC569D58A021}"/>
              </a:ext>
            </a:extLst>
          </p:cNvPr>
          <p:cNvCxnSpPr/>
          <p:nvPr/>
        </p:nvCxnSpPr>
        <p:spPr bwMode="auto">
          <a:xfrm flipH="1" flipV="1">
            <a:off x="2692400" y="5778500"/>
            <a:ext cx="4046538" cy="28575"/>
          </a:xfrm>
          <a:prstGeom prst="straightConnector1">
            <a:avLst/>
          </a:prstGeom>
          <a:noFill/>
          <a:ln w="9525" cap="flat" cmpd="sng" algn="ctr">
            <a:solidFill>
              <a:srgbClr val="000000"/>
            </a:solidFill>
            <a:prstDash val="solid"/>
            <a:tailEnd type="arrow"/>
          </a:ln>
          <a:effectLst/>
        </p:spPr>
      </p:cxnSp>
      <p:cxnSp>
        <p:nvCxnSpPr>
          <p:cNvPr id="29" name="Straight Arrow Connector 28">
            <a:extLst>
              <a:ext uri="{FF2B5EF4-FFF2-40B4-BE49-F238E27FC236}">
                <a16:creationId xmlns:a16="http://schemas.microsoft.com/office/drawing/2014/main" id="{A772431A-F6FB-3D7B-7CC1-B093C6BC8421}"/>
              </a:ext>
            </a:extLst>
          </p:cNvPr>
          <p:cNvCxnSpPr/>
          <p:nvPr/>
        </p:nvCxnSpPr>
        <p:spPr bwMode="auto">
          <a:xfrm flipV="1">
            <a:off x="1127125" y="3230563"/>
            <a:ext cx="0" cy="2247900"/>
          </a:xfrm>
          <a:prstGeom prst="straightConnector1">
            <a:avLst/>
          </a:prstGeom>
          <a:noFill/>
          <a:ln w="9525" cap="flat" cmpd="sng" algn="ctr">
            <a:solidFill>
              <a:srgbClr val="000000"/>
            </a:solidFill>
            <a:prstDash val="solid"/>
            <a:tailEnd type="arrow"/>
          </a:ln>
          <a:effectLst/>
        </p:spPr>
      </p:cxnSp>
    </p:spTree>
    <p:extLst>
      <p:ext uri="{BB962C8B-B14F-4D97-AF65-F5344CB8AC3E}">
        <p14:creationId xmlns:p14="http://schemas.microsoft.com/office/powerpoint/2010/main" val="1460797632"/>
      </p:ext>
    </p:extLst>
  </p:cSld>
  <p:clrMapOvr>
    <a:masterClrMapping/>
  </p:clrMapOvr>
  <p:transition spd="slow">
    <p:dissolve/>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1" name="Rectangle 3">
            <a:extLst>
              <a:ext uri="{FF2B5EF4-FFF2-40B4-BE49-F238E27FC236}">
                <a16:creationId xmlns:a16="http://schemas.microsoft.com/office/drawing/2014/main" id="{B21A467D-31D6-6547-D8D8-45A304FB69C3}"/>
              </a:ext>
            </a:extLst>
          </p:cNvPr>
          <p:cNvSpPr>
            <a:spLocks noGrp="1" noChangeArrowheads="1"/>
          </p:cNvSpPr>
          <p:nvPr>
            <p:ph type="subTitle" idx="1"/>
          </p:nvPr>
        </p:nvSpPr>
        <p:spPr>
          <a:xfrm>
            <a:off x="623888" y="1690900"/>
            <a:ext cx="7434262" cy="668338"/>
          </a:xfrm>
        </p:spPr>
        <p:txBody>
          <a:bodyPr/>
          <a:lstStyle/>
          <a:p>
            <a:pPr eaLnBrk="1" hangingPunct="1">
              <a:defRPr/>
            </a:pPr>
            <a:r>
              <a:rPr lang="en-GB" sz="3200" b="1" dirty="0">
                <a:solidFill>
                  <a:schemeClr val="accent1">
                    <a:lumMod val="75000"/>
                  </a:schemeClr>
                </a:solidFill>
                <a:latin typeface="+mj-lt"/>
              </a:rPr>
              <a:t>The Audit Process:  ISO 19011:2018</a:t>
            </a:r>
          </a:p>
        </p:txBody>
      </p:sp>
    </p:spTree>
  </p:cSld>
  <p:clrMapOvr>
    <a:masterClrMapping/>
  </p:clrMapOvr>
  <p:transition spd="slow">
    <p:dissolve/>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8FC640-3C5F-67AE-D0EC-B898836908EF}"/>
              </a:ext>
            </a:extLst>
          </p:cNvPr>
          <p:cNvSpPr>
            <a:spLocks noGrp="1"/>
          </p:cNvSpPr>
          <p:nvPr>
            <p:ph type="title"/>
          </p:nvPr>
        </p:nvSpPr>
        <p:spPr/>
        <p:txBody>
          <a:bodyPr/>
          <a:lstStyle/>
          <a:p>
            <a:r>
              <a:rPr lang="en-IN" dirty="0"/>
              <a:t>Why do we do audit</a:t>
            </a:r>
          </a:p>
        </p:txBody>
      </p:sp>
      <p:sp>
        <p:nvSpPr>
          <p:cNvPr id="3" name="Content Placeholder 2">
            <a:extLst>
              <a:ext uri="{FF2B5EF4-FFF2-40B4-BE49-F238E27FC236}">
                <a16:creationId xmlns:a16="http://schemas.microsoft.com/office/drawing/2014/main" id="{7237DF4C-9A70-B4A3-86EF-438B8FE5FA96}"/>
              </a:ext>
            </a:extLst>
          </p:cNvPr>
          <p:cNvSpPr>
            <a:spLocks noGrp="1"/>
          </p:cNvSpPr>
          <p:nvPr>
            <p:ph idx="1"/>
          </p:nvPr>
        </p:nvSpPr>
        <p:spPr/>
        <p:txBody>
          <a:bodyPr/>
          <a:lstStyle/>
          <a:p>
            <a:r>
              <a:rPr lang="en-IN" dirty="0"/>
              <a:t>Purpose of auditing</a:t>
            </a:r>
          </a:p>
          <a:p>
            <a:r>
              <a:rPr lang="en-IN" dirty="0"/>
              <a:t>We can’t audit our own activities</a:t>
            </a:r>
          </a:p>
          <a:p>
            <a:r>
              <a:rPr lang="en-IN" dirty="0"/>
              <a:t>Auditor and auditee have a common goal</a:t>
            </a:r>
          </a:p>
          <a:p>
            <a:r>
              <a:rPr lang="en-IN" dirty="0"/>
              <a:t>Auditor cannot add personally to the requirements</a:t>
            </a:r>
          </a:p>
          <a:p>
            <a:r>
              <a:rPr lang="en-IN" dirty="0"/>
              <a:t>Auditor does not provide solution but aids auditee to discover solution</a:t>
            </a:r>
          </a:p>
        </p:txBody>
      </p:sp>
      <p:sp>
        <p:nvSpPr>
          <p:cNvPr id="4" name="Slide Number Placeholder 3">
            <a:extLst>
              <a:ext uri="{FF2B5EF4-FFF2-40B4-BE49-F238E27FC236}">
                <a16:creationId xmlns:a16="http://schemas.microsoft.com/office/drawing/2014/main" id="{97E599EF-159C-C822-DF1B-9D9D1B4F2527}"/>
              </a:ext>
            </a:extLst>
          </p:cNvPr>
          <p:cNvSpPr>
            <a:spLocks noGrp="1"/>
          </p:cNvSpPr>
          <p:nvPr>
            <p:ph type="sldNum" sz="quarter" idx="10"/>
          </p:nvPr>
        </p:nvSpPr>
        <p:spPr/>
        <p:txBody>
          <a:bodyPr/>
          <a:lstStyle/>
          <a:p>
            <a:pPr>
              <a:defRPr/>
            </a:pPr>
            <a:fld id="{284A838C-A0B7-499B-8BF6-D77098515CD2}" type="slidenum">
              <a:rPr lang="en-GB" altLang="en-US" smtClean="0"/>
              <a:pPr>
                <a:defRPr/>
              </a:pPr>
              <a:t>14</a:t>
            </a:fld>
            <a:endParaRPr lang="en-GB" altLang="en-US"/>
          </a:p>
        </p:txBody>
      </p:sp>
    </p:spTree>
    <p:extLst>
      <p:ext uri="{BB962C8B-B14F-4D97-AF65-F5344CB8AC3E}">
        <p14:creationId xmlns:p14="http://schemas.microsoft.com/office/powerpoint/2010/main" val="2083744068"/>
      </p:ext>
    </p:extLst>
  </p:cSld>
  <p:clrMapOvr>
    <a:masterClrMapping/>
  </p:clrMapOvr>
  <p:transition spd="slow">
    <p:dissolv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after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0" name="Slide Number Placeholder 3">
            <a:extLst>
              <a:ext uri="{FF2B5EF4-FFF2-40B4-BE49-F238E27FC236}">
                <a16:creationId xmlns:a16="http://schemas.microsoft.com/office/drawing/2014/main" id="{0D40A887-3D8F-E717-CB1E-483B30E44681}"/>
              </a:ext>
            </a:extLst>
          </p:cNvPr>
          <p:cNvSpPr>
            <a:spLocks noGrp="1"/>
          </p:cNvSpPr>
          <p:nvPr>
            <p:ph type="sldNum"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ct val="110000"/>
              </a:lnSpc>
              <a:spcAft>
                <a:spcPct val="50000"/>
              </a:spcAft>
              <a:buChar char="•"/>
              <a:defRPr sz="2400">
                <a:solidFill>
                  <a:srgbClr val="004071"/>
                </a:solidFill>
                <a:latin typeface="Arial" panose="020B0604020202020204" pitchFamily="34" charset="0"/>
              </a:defRPr>
            </a:lvl1pPr>
            <a:lvl2pPr marL="742950" indent="-285750">
              <a:lnSpc>
                <a:spcPct val="110000"/>
              </a:lnSpc>
              <a:spcAft>
                <a:spcPct val="50000"/>
              </a:spcAft>
              <a:buSzPct val="80000"/>
              <a:buFont typeface="Wingdings" panose="05000000000000000000" pitchFamily="2" charset="2"/>
              <a:buChar char="§"/>
              <a:defRPr sz="2000">
                <a:solidFill>
                  <a:srgbClr val="004071"/>
                </a:solidFill>
                <a:latin typeface="Arial" panose="020B0604020202020204" pitchFamily="34" charset="0"/>
              </a:defRPr>
            </a:lvl2pPr>
            <a:lvl3pPr marL="1143000" indent="-228600">
              <a:lnSpc>
                <a:spcPct val="110000"/>
              </a:lnSpc>
              <a:spcAft>
                <a:spcPct val="50000"/>
              </a:spcAft>
              <a:buSzPct val="80000"/>
              <a:buChar char="•"/>
              <a:defRPr>
                <a:solidFill>
                  <a:srgbClr val="004071"/>
                </a:solidFill>
                <a:latin typeface="Arial" panose="020B0604020202020204" pitchFamily="34" charset="0"/>
              </a:defRPr>
            </a:lvl3pPr>
            <a:lvl4pPr marL="1600200" indent="-228600">
              <a:lnSpc>
                <a:spcPct val="110000"/>
              </a:lnSpc>
              <a:spcAft>
                <a:spcPct val="50000"/>
              </a:spcAft>
              <a:buSzPct val="80000"/>
              <a:buFont typeface="Wingdings" panose="05000000000000000000" pitchFamily="2" charset="2"/>
              <a:buChar char="§"/>
              <a:defRPr>
                <a:solidFill>
                  <a:srgbClr val="004071"/>
                </a:solidFill>
                <a:latin typeface="Arial" panose="020B0604020202020204" pitchFamily="34" charset="0"/>
              </a:defRPr>
            </a:lvl4pPr>
            <a:lvl5pPr marL="2057400" indent="-228600">
              <a:lnSpc>
                <a:spcPct val="110000"/>
              </a:lnSpc>
              <a:spcAft>
                <a:spcPct val="50000"/>
              </a:spcAft>
              <a:buSzPct val="80000"/>
              <a:buChar char="•"/>
              <a:defRPr>
                <a:solidFill>
                  <a:srgbClr val="004071"/>
                </a:solidFill>
                <a:latin typeface="Arial" panose="020B0604020202020204" pitchFamily="34" charset="0"/>
              </a:defRPr>
            </a:lvl5pPr>
            <a:lvl6pPr marL="25146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6pPr>
            <a:lvl7pPr marL="29718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7pPr>
            <a:lvl8pPr marL="34290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8pPr>
            <a:lvl9pPr marL="38862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9pPr>
          </a:lstStyle>
          <a:p>
            <a:pPr>
              <a:lnSpc>
                <a:spcPct val="100000"/>
              </a:lnSpc>
              <a:spcAft>
                <a:spcPct val="0"/>
              </a:spcAft>
              <a:buFontTx/>
              <a:buNone/>
            </a:pPr>
            <a:fld id="{443C512D-12CA-41AE-B90E-4C8C40AC2F8A}" type="slidenum">
              <a:rPr lang="en-GB" altLang="en-US" sz="900">
                <a:solidFill>
                  <a:schemeClr val="tx1"/>
                </a:solidFill>
              </a:rPr>
              <a:pPr>
                <a:lnSpc>
                  <a:spcPct val="100000"/>
                </a:lnSpc>
                <a:spcAft>
                  <a:spcPct val="0"/>
                </a:spcAft>
                <a:buFontTx/>
                <a:buNone/>
              </a:pPr>
              <a:t>15</a:t>
            </a:fld>
            <a:endParaRPr lang="en-GB" altLang="en-US" sz="900">
              <a:solidFill>
                <a:schemeClr val="tx1"/>
              </a:solidFill>
            </a:endParaRPr>
          </a:p>
        </p:txBody>
      </p:sp>
      <p:sp>
        <p:nvSpPr>
          <p:cNvPr id="83971" name="Rectangle 4">
            <a:extLst>
              <a:ext uri="{FF2B5EF4-FFF2-40B4-BE49-F238E27FC236}">
                <a16:creationId xmlns:a16="http://schemas.microsoft.com/office/drawing/2014/main" id="{BD2330D7-4259-30DD-ADEA-27F684B177C6}"/>
              </a:ext>
            </a:extLst>
          </p:cNvPr>
          <p:cNvSpPr>
            <a:spLocks noGrp="1" noChangeArrowheads="1"/>
          </p:cNvSpPr>
          <p:nvPr>
            <p:ph type="title"/>
          </p:nvPr>
        </p:nvSpPr>
        <p:spPr/>
        <p:txBody>
          <a:bodyPr/>
          <a:lstStyle/>
          <a:p>
            <a:pPr eaLnBrk="1" hangingPunct="1"/>
            <a:r>
              <a:rPr lang="en-GB" altLang="en-US"/>
              <a:t>Auditing systems </a:t>
            </a:r>
          </a:p>
        </p:txBody>
      </p:sp>
      <p:sp>
        <p:nvSpPr>
          <p:cNvPr id="83972" name="Rectangle 5">
            <a:extLst>
              <a:ext uri="{FF2B5EF4-FFF2-40B4-BE49-F238E27FC236}">
                <a16:creationId xmlns:a16="http://schemas.microsoft.com/office/drawing/2014/main" id="{22C3AB80-9915-09E7-0A1D-9971F611277F}"/>
              </a:ext>
            </a:extLst>
          </p:cNvPr>
          <p:cNvSpPr>
            <a:spLocks noGrp="1" noChangeArrowheads="1"/>
          </p:cNvSpPr>
          <p:nvPr>
            <p:ph type="body" idx="1"/>
          </p:nvPr>
        </p:nvSpPr>
        <p:spPr>
          <a:xfrm>
            <a:off x="604838" y="1801813"/>
            <a:ext cx="7235825" cy="4238625"/>
          </a:xfrm>
        </p:spPr>
        <p:txBody>
          <a:bodyPr/>
          <a:lstStyle/>
          <a:p>
            <a:pPr eaLnBrk="1" hangingPunct="1">
              <a:buFontTx/>
              <a:buNone/>
            </a:pPr>
            <a:r>
              <a:rPr lang="en-GB" altLang="en-US" dirty="0"/>
              <a:t>Why do we assess systems? </a:t>
            </a:r>
          </a:p>
          <a:p>
            <a:pPr eaLnBrk="1" hangingPunct="1"/>
            <a:r>
              <a:rPr lang="en-US" altLang="en-US" dirty="0"/>
              <a:t>Conformance</a:t>
            </a:r>
            <a:endParaRPr lang="en-GB" altLang="en-US" dirty="0"/>
          </a:p>
          <a:p>
            <a:pPr eaLnBrk="1" hangingPunct="1"/>
            <a:r>
              <a:rPr lang="en-GB" altLang="en-US" dirty="0"/>
              <a:t>Effectiveness </a:t>
            </a:r>
          </a:p>
          <a:p>
            <a:pPr eaLnBrk="1" hangingPunct="1"/>
            <a:r>
              <a:rPr lang="en-GB" altLang="en-US" dirty="0"/>
              <a:t>Improvement </a:t>
            </a:r>
          </a:p>
        </p:txBody>
      </p:sp>
    </p:spTree>
    <p:extLst>
      <p:ext uri="{BB962C8B-B14F-4D97-AF65-F5344CB8AC3E}">
        <p14:creationId xmlns:p14="http://schemas.microsoft.com/office/powerpoint/2010/main" val="2905605215"/>
      </p:ext>
    </p:extLst>
  </p:cSld>
  <p:clrMapOvr>
    <a:masterClrMapping/>
  </p:clrMapOvr>
  <p:transition spd="slow">
    <p:dissolve/>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Title 1">
            <a:extLst>
              <a:ext uri="{FF2B5EF4-FFF2-40B4-BE49-F238E27FC236}">
                <a16:creationId xmlns:a16="http://schemas.microsoft.com/office/drawing/2014/main" id="{8D64B8CB-7B66-37CB-6F00-0BBCFBDFA685}"/>
              </a:ext>
            </a:extLst>
          </p:cNvPr>
          <p:cNvSpPr>
            <a:spLocks noGrp="1" noChangeArrowheads="1"/>
          </p:cNvSpPr>
          <p:nvPr>
            <p:ph type="title"/>
          </p:nvPr>
        </p:nvSpPr>
        <p:spPr/>
        <p:txBody>
          <a:bodyPr/>
          <a:lstStyle/>
          <a:p>
            <a:pPr algn="ctr"/>
            <a:r>
              <a:rPr lang="en-US" altLang="en-US"/>
              <a:t>Find &amp; Compare</a:t>
            </a:r>
            <a:endParaRPr lang="en-IN" altLang="en-US"/>
          </a:p>
        </p:txBody>
      </p:sp>
      <p:sp>
        <p:nvSpPr>
          <p:cNvPr id="3" name="Content Placeholder 2">
            <a:extLst>
              <a:ext uri="{FF2B5EF4-FFF2-40B4-BE49-F238E27FC236}">
                <a16:creationId xmlns:a16="http://schemas.microsoft.com/office/drawing/2014/main" id="{60CF7C7A-59BF-F042-67F6-F4EC982DF2EB}"/>
              </a:ext>
            </a:extLst>
          </p:cNvPr>
          <p:cNvSpPr>
            <a:spLocks noGrp="1"/>
          </p:cNvSpPr>
          <p:nvPr>
            <p:ph idx="1"/>
          </p:nvPr>
        </p:nvSpPr>
        <p:spPr>
          <a:xfrm>
            <a:off x="1436688" y="1960563"/>
            <a:ext cx="2339975" cy="1376362"/>
          </a:xfrm>
          <a:ln>
            <a:solidFill>
              <a:schemeClr val="accent6">
                <a:lumMod val="75000"/>
              </a:schemeClr>
            </a:solidFill>
          </a:ln>
        </p:spPr>
        <p:txBody>
          <a:bodyPr/>
          <a:lstStyle/>
          <a:p>
            <a:pPr marL="0" indent="0" algn="ctr">
              <a:buFontTx/>
              <a:buNone/>
              <a:defRPr/>
            </a:pPr>
            <a:r>
              <a:rPr lang="en-US" dirty="0"/>
              <a:t>What is supposed to be happening</a:t>
            </a:r>
            <a:endParaRPr lang="en-IN" dirty="0"/>
          </a:p>
        </p:txBody>
      </p:sp>
      <p:sp>
        <p:nvSpPr>
          <p:cNvPr id="71684" name="Slide Number Placeholder 3">
            <a:extLst>
              <a:ext uri="{FF2B5EF4-FFF2-40B4-BE49-F238E27FC236}">
                <a16:creationId xmlns:a16="http://schemas.microsoft.com/office/drawing/2014/main" id="{E9C86D67-54A9-B5A7-0CA4-300F950C39EB}"/>
              </a:ext>
            </a:extLst>
          </p:cNvPr>
          <p:cNvSpPr>
            <a:spLocks noGrp="1"/>
          </p:cNvSpPr>
          <p:nvPr>
            <p:ph type="sldNum" sz="quarter" idx="10"/>
          </p:nvPr>
        </p:nvSpPr>
        <p:spPr>
          <a:xfrm>
            <a:off x="9410700" y="6999288"/>
            <a:ext cx="315913" cy="160337"/>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ct val="110000"/>
              </a:lnSpc>
              <a:spcAft>
                <a:spcPct val="50000"/>
              </a:spcAft>
              <a:buChar char="•"/>
              <a:defRPr sz="2400">
                <a:solidFill>
                  <a:srgbClr val="004071"/>
                </a:solidFill>
                <a:latin typeface="Arial" panose="020B0604020202020204" pitchFamily="34" charset="0"/>
              </a:defRPr>
            </a:lvl1pPr>
            <a:lvl2pPr marL="742950" indent="-285750">
              <a:lnSpc>
                <a:spcPct val="110000"/>
              </a:lnSpc>
              <a:spcAft>
                <a:spcPct val="50000"/>
              </a:spcAft>
              <a:buSzPct val="80000"/>
              <a:buFont typeface="Wingdings" panose="05000000000000000000" pitchFamily="2" charset="2"/>
              <a:buChar char="§"/>
              <a:defRPr sz="2000">
                <a:solidFill>
                  <a:srgbClr val="004071"/>
                </a:solidFill>
                <a:latin typeface="Arial" panose="020B0604020202020204" pitchFamily="34" charset="0"/>
              </a:defRPr>
            </a:lvl2pPr>
            <a:lvl3pPr marL="1143000" indent="-228600">
              <a:lnSpc>
                <a:spcPct val="110000"/>
              </a:lnSpc>
              <a:spcAft>
                <a:spcPct val="50000"/>
              </a:spcAft>
              <a:buSzPct val="80000"/>
              <a:buChar char="•"/>
              <a:defRPr>
                <a:solidFill>
                  <a:srgbClr val="004071"/>
                </a:solidFill>
                <a:latin typeface="Arial" panose="020B0604020202020204" pitchFamily="34" charset="0"/>
              </a:defRPr>
            </a:lvl3pPr>
            <a:lvl4pPr marL="1600200" indent="-228600">
              <a:lnSpc>
                <a:spcPct val="110000"/>
              </a:lnSpc>
              <a:spcAft>
                <a:spcPct val="50000"/>
              </a:spcAft>
              <a:buSzPct val="80000"/>
              <a:buFont typeface="Wingdings" panose="05000000000000000000" pitchFamily="2" charset="2"/>
              <a:buChar char="§"/>
              <a:defRPr>
                <a:solidFill>
                  <a:srgbClr val="004071"/>
                </a:solidFill>
                <a:latin typeface="Arial" panose="020B0604020202020204" pitchFamily="34" charset="0"/>
              </a:defRPr>
            </a:lvl4pPr>
            <a:lvl5pPr marL="2057400" indent="-228600">
              <a:lnSpc>
                <a:spcPct val="110000"/>
              </a:lnSpc>
              <a:spcAft>
                <a:spcPct val="50000"/>
              </a:spcAft>
              <a:buSzPct val="80000"/>
              <a:buChar char="•"/>
              <a:defRPr>
                <a:solidFill>
                  <a:srgbClr val="004071"/>
                </a:solidFill>
                <a:latin typeface="Arial" panose="020B0604020202020204" pitchFamily="34" charset="0"/>
              </a:defRPr>
            </a:lvl5pPr>
            <a:lvl6pPr marL="25146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6pPr>
            <a:lvl7pPr marL="29718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7pPr>
            <a:lvl8pPr marL="34290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8pPr>
            <a:lvl9pPr marL="38862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9pPr>
          </a:lstStyle>
          <a:p>
            <a:pPr>
              <a:lnSpc>
                <a:spcPct val="100000"/>
              </a:lnSpc>
              <a:spcAft>
                <a:spcPct val="0"/>
              </a:spcAft>
              <a:buFontTx/>
              <a:buNone/>
            </a:pPr>
            <a:fld id="{363F2263-1D5E-4309-AF3E-9CB0CF5E2633}" type="slidenum">
              <a:rPr lang="en-GB" altLang="en-US" sz="900">
                <a:solidFill>
                  <a:schemeClr val="tx1"/>
                </a:solidFill>
              </a:rPr>
              <a:pPr>
                <a:lnSpc>
                  <a:spcPct val="100000"/>
                </a:lnSpc>
                <a:spcAft>
                  <a:spcPct val="0"/>
                </a:spcAft>
                <a:buFontTx/>
                <a:buNone/>
              </a:pPr>
              <a:t>16</a:t>
            </a:fld>
            <a:endParaRPr lang="en-GB" altLang="en-US" sz="900">
              <a:solidFill>
                <a:schemeClr val="tx1"/>
              </a:solidFill>
            </a:endParaRPr>
          </a:p>
        </p:txBody>
      </p:sp>
      <p:sp>
        <p:nvSpPr>
          <p:cNvPr id="71685" name="Content Placeholder 2">
            <a:extLst>
              <a:ext uri="{FF2B5EF4-FFF2-40B4-BE49-F238E27FC236}">
                <a16:creationId xmlns:a16="http://schemas.microsoft.com/office/drawing/2014/main" id="{B5DD4851-4799-072C-6166-A3AECE98D065}"/>
              </a:ext>
            </a:extLst>
          </p:cNvPr>
          <p:cNvSpPr txBox="1">
            <a:spLocks/>
          </p:cNvSpPr>
          <p:nvPr/>
        </p:nvSpPr>
        <p:spPr bwMode="auto">
          <a:xfrm>
            <a:off x="5459413" y="1970088"/>
            <a:ext cx="2224087" cy="1376362"/>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lvl1pPr>
              <a:lnSpc>
                <a:spcPct val="110000"/>
              </a:lnSpc>
              <a:spcAft>
                <a:spcPct val="50000"/>
              </a:spcAft>
              <a:buChar char="•"/>
              <a:defRPr sz="2400">
                <a:solidFill>
                  <a:srgbClr val="004071"/>
                </a:solidFill>
                <a:latin typeface="Arial" panose="020B0604020202020204" pitchFamily="34" charset="0"/>
              </a:defRPr>
            </a:lvl1pPr>
            <a:lvl2pPr marL="742950" indent="-285750">
              <a:lnSpc>
                <a:spcPct val="110000"/>
              </a:lnSpc>
              <a:spcAft>
                <a:spcPct val="50000"/>
              </a:spcAft>
              <a:buSzPct val="80000"/>
              <a:buFont typeface="Wingdings" panose="05000000000000000000" pitchFamily="2" charset="2"/>
              <a:buChar char="§"/>
              <a:defRPr sz="2000">
                <a:solidFill>
                  <a:srgbClr val="004071"/>
                </a:solidFill>
                <a:latin typeface="Arial" panose="020B0604020202020204" pitchFamily="34" charset="0"/>
              </a:defRPr>
            </a:lvl2pPr>
            <a:lvl3pPr marL="1143000" indent="-228600">
              <a:lnSpc>
                <a:spcPct val="110000"/>
              </a:lnSpc>
              <a:spcAft>
                <a:spcPct val="50000"/>
              </a:spcAft>
              <a:buSzPct val="80000"/>
              <a:buChar char="•"/>
              <a:defRPr>
                <a:solidFill>
                  <a:srgbClr val="004071"/>
                </a:solidFill>
                <a:latin typeface="Arial" panose="020B0604020202020204" pitchFamily="34" charset="0"/>
              </a:defRPr>
            </a:lvl3pPr>
            <a:lvl4pPr marL="1600200" indent="-228600">
              <a:lnSpc>
                <a:spcPct val="110000"/>
              </a:lnSpc>
              <a:spcAft>
                <a:spcPct val="50000"/>
              </a:spcAft>
              <a:buSzPct val="80000"/>
              <a:buFont typeface="Wingdings" panose="05000000000000000000" pitchFamily="2" charset="2"/>
              <a:buChar char="§"/>
              <a:defRPr>
                <a:solidFill>
                  <a:srgbClr val="004071"/>
                </a:solidFill>
                <a:latin typeface="Arial" panose="020B0604020202020204" pitchFamily="34" charset="0"/>
              </a:defRPr>
            </a:lvl4pPr>
            <a:lvl5pPr marL="2057400" indent="-228600">
              <a:lnSpc>
                <a:spcPct val="110000"/>
              </a:lnSpc>
              <a:spcAft>
                <a:spcPct val="50000"/>
              </a:spcAft>
              <a:buSzPct val="80000"/>
              <a:buChar char="•"/>
              <a:defRPr>
                <a:solidFill>
                  <a:srgbClr val="004071"/>
                </a:solidFill>
                <a:latin typeface="Arial" panose="020B0604020202020204" pitchFamily="34" charset="0"/>
              </a:defRPr>
            </a:lvl5pPr>
            <a:lvl6pPr marL="25146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6pPr>
            <a:lvl7pPr marL="29718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7pPr>
            <a:lvl8pPr marL="34290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8pPr>
            <a:lvl9pPr marL="38862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9pPr>
          </a:lstStyle>
          <a:p>
            <a:pPr algn="ctr">
              <a:buFontTx/>
              <a:buNone/>
            </a:pPr>
            <a:r>
              <a:rPr lang="en-US" altLang="en-US" dirty="0"/>
              <a:t>What is actually happening</a:t>
            </a:r>
            <a:endParaRPr lang="en-IN" altLang="en-US" dirty="0"/>
          </a:p>
        </p:txBody>
      </p:sp>
      <p:sp>
        <p:nvSpPr>
          <p:cNvPr id="71686" name="Left-Right Arrow 5">
            <a:extLst>
              <a:ext uri="{FF2B5EF4-FFF2-40B4-BE49-F238E27FC236}">
                <a16:creationId xmlns:a16="http://schemas.microsoft.com/office/drawing/2014/main" id="{0776A341-54A4-01F1-10C0-B89260307B3A}"/>
              </a:ext>
            </a:extLst>
          </p:cNvPr>
          <p:cNvSpPr>
            <a:spLocks noChangeArrowheads="1"/>
          </p:cNvSpPr>
          <p:nvPr/>
        </p:nvSpPr>
        <p:spPr bwMode="auto">
          <a:xfrm>
            <a:off x="3776663" y="2416175"/>
            <a:ext cx="1682750" cy="484188"/>
          </a:xfrm>
          <a:prstGeom prst="leftRightArrow">
            <a:avLst>
              <a:gd name="adj1" fmla="val 50000"/>
              <a:gd name="adj2" fmla="val 50023"/>
            </a:avLst>
          </a:prstGeom>
          <a:noFill/>
          <a:ln w="19050" algn="ctr">
            <a:solidFill>
              <a:schemeClr val="tx1"/>
            </a:solidFill>
            <a:round/>
            <a:headEnd/>
            <a:tailEnd/>
          </a:ln>
          <a:extLst>
            <a:ext uri="{909E8E84-426E-40DD-AFC4-6F175D3DCCD1}">
              <a14:hiddenFill xmlns:a14="http://schemas.microsoft.com/office/drawing/2010/main">
                <a:solidFill>
                  <a:srgbClr val="FFFFFF"/>
                </a:solidFill>
              </a14:hiddenFill>
            </a:ext>
          </a:extLst>
        </p:spPr>
        <p:txBody>
          <a:bodyPr lIns="36000" tIns="0" rIns="36000" bIns="0">
            <a:spAutoFit/>
          </a:bodyPr>
          <a:lstStyle>
            <a:lvl1pPr>
              <a:lnSpc>
                <a:spcPct val="110000"/>
              </a:lnSpc>
              <a:spcAft>
                <a:spcPct val="50000"/>
              </a:spcAft>
              <a:buChar char="•"/>
              <a:defRPr sz="2400">
                <a:solidFill>
                  <a:srgbClr val="004071"/>
                </a:solidFill>
                <a:latin typeface="Arial" panose="020B0604020202020204" pitchFamily="34" charset="0"/>
              </a:defRPr>
            </a:lvl1pPr>
            <a:lvl2pPr marL="742950" indent="-285750">
              <a:lnSpc>
                <a:spcPct val="110000"/>
              </a:lnSpc>
              <a:spcAft>
                <a:spcPct val="50000"/>
              </a:spcAft>
              <a:buSzPct val="80000"/>
              <a:buFont typeface="Wingdings" panose="05000000000000000000" pitchFamily="2" charset="2"/>
              <a:buChar char="§"/>
              <a:defRPr sz="2000">
                <a:solidFill>
                  <a:srgbClr val="004071"/>
                </a:solidFill>
                <a:latin typeface="Arial" panose="020B0604020202020204" pitchFamily="34" charset="0"/>
              </a:defRPr>
            </a:lvl2pPr>
            <a:lvl3pPr marL="1143000" indent="-228600">
              <a:lnSpc>
                <a:spcPct val="110000"/>
              </a:lnSpc>
              <a:spcAft>
                <a:spcPct val="50000"/>
              </a:spcAft>
              <a:buSzPct val="80000"/>
              <a:buChar char="•"/>
              <a:defRPr>
                <a:solidFill>
                  <a:srgbClr val="004071"/>
                </a:solidFill>
                <a:latin typeface="Arial" panose="020B0604020202020204" pitchFamily="34" charset="0"/>
              </a:defRPr>
            </a:lvl3pPr>
            <a:lvl4pPr marL="1600200" indent="-228600">
              <a:lnSpc>
                <a:spcPct val="110000"/>
              </a:lnSpc>
              <a:spcAft>
                <a:spcPct val="50000"/>
              </a:spcAft>
              <a:buSzPct val="80000"/>
              <a:buFont typeface="Wingdings" panose="05000000000000000000" pitchFamily="2" charset="2"/>
              <a:buChar char="§"/>
              <a:defRPr>
                <a:solidFill>
                  <a:srgbClr val="004071"/>
                </a:solidFill>
                <a:latin typeface="Arial" panose="020B0604020202020204" pitchFamily="34" charset="0"/>
              </a:defRPr>
            </a:lvl4pPr>
            <a:lvl5pPr marL="2057400" indent="-228600">
              <a:lnSpc>
                <a:spcPct val="110000"/>
              </a:lnSpc>
              <a:spcAft>
                <a:spcPct val="50000"/>
              </a:spcAft>
              <a:buSzPct val="80000"/>
              <a:buChar char="•"/>
              <a:defRPr>
                <a:solidFill>
                  <a:srgbClr val="004071"/>
                </a:solidFill>
                <a:latin typeface="Arial" panose="020B0604020202020204" pitchFamily="34" charset="0"/>
              </a:defRPr>
            </a:lvl5pPr>
            <a:lvl6pPr marL="25146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6pPr>
            <a:lvl7pPr marL="29718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7pPr>
            <a:lvl8pPr marL="34290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8pPr>
            <a:lvl9pPr marL="38862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9pPr>
          </a:lstStyle>
          <a:p>
            <a:pPr eaLnBrk="1" hangingPunct="1">
              <a:lnSpc>
                <a:spcPct val="80000"/>
              </a:lnSpc>
              <a:spcAft>
                <a:spcPct val="0"/>
              </a:spcAft>
              <a:buFontTx/>
              <a:buNone/>
            </a:pPr>
            <a:endParaRPr lang="en-IN" altLang="en-US" sz="1800">
              <a:solidFill>
                <a:schemeClr val="tx1"/>
              </a:solidFill>
            </a:endParaRPr>
          </a:p>
        </p:txBody>
      </p:sp>
      <p:sp>
        <p:nvSpPr>
          <p:cNvPr id="7" name="TextBox 6">
            <a:extLst>
              <a:ext uri="{FF2B5EF4-FFF2-40B4-BE49-F238E27FC236}">
                <a16:creationId xmlns:a16="http://schemas.microsoft.com/office/drawing/2014/main" id="{325B951A-B24F-59F0-8570-BC49DE762175}"/>
              </a:ext>
            </a:extLst>
          </p:cNvPr>
          <p:cNvSpPr txBox="1"/>
          <p:nvPr/>
        </p:nvSpPr>
        <p:spPr>
          <a:xfrm>
            <a:off x="1685925" y="3609975"/>
            <a:ext cx="1889125" cy="534988"/>
          </a:xfrm>
          <a:prstGeom prst="rect">
            <a:avLst/>
          </a:prstGeom>
          <a:noFill/>
        </p:spPr>
        <p:txBody>
          <a:bodyPr>
            <a:spAutoFit/>
          </a:bodyPr>
          <a:lstStyle/>
          <a:p>
            <a:pPr eaLnBrk="1" hangingPunct="1">
              <a:lnSpc>
                <a:spcPct val="80000"/>
              </a:lnSpc>
              <a:defRPr/>
            </a:pPr>
            <a:r>
              <a:rPr lang="en-US" dirty="0">
                <a:solidFill>
                  <a:schemeClr val="tx2">
                    <a:lumMod val="60000"/>
                    <a:lumOff val="40000"/>
                  </a:schemeClr>
                </a:solidFill>
              </a:rPr>
              <a:t>Know it before the audit</a:t>
            </a:r>
            <a:endParaRPr lang="en-IN" dirty="0">
              <a:solidFill>
                <a:schemeClr val="tx2">
                  <a:lumMod val="60000"/>
                  <a:lumOff val="40000"/>
                </a:schemeClr>
              </a:solidFill>
            </a:endParaRPr>
          </a:p>
        </p:txBody>
      </p:sp>
      <p:sp>
        <p:nvSpPr>
          <p:cNvPr id="8" name="TextBox 7">
            <a:extLst>
              <a:ext uri="{FF2B5EF4-FFF2-40B4-BE49-F238E27FC236}">
                <a16:creationId xmlns:a16="http://schemas.microsoft.com/office/drawing/2014/main" id="{A56E7C06-8CE6-520F-E9C3-EFAA2FA57861}"/>
              </a:ext>
            </a:extLst>
          </p:cNvPr>
          <p:cNvSpPr txBox="1"/>
          <p:nvPr/>
        </p:nvSpPr>
        <p:spPr>
          <a:xfrm>
            <a:off x="5591175" y="3606800"/>
            <a:ext cx="1887538" cy="536575"/>
          </a:xfrm>
          <a:prstGeom prst="rect">
            <a:avLst/>
          </a:prstGeom>
          <a:noFill/>
        </p:spPr>
        <p:txBody>
          <a:bodyPr>
            <a:spAutoFit/>
          </a:bodyPr>
          <a:lstStyle/>
          <a:p>
            <a:pPr eaLnBrk="1" hangingPunct="1">
              <a:lnSpc>
                <a:spcPct val="80000"/>
              </a:lnSpc>
              <a:defRPr/>
            </a:pPr>
            <a:r>
              <a:rPr lang="en-US" dirty="0">
                <a:solidFill>
                  <a:schemeClr val="tx2">
                    <a:lumMod val="60000"/>
                    <a:lumOff val="40000"/>
                  </a:schemeClr>
                </a:solidFill>
              </a:rPr>
              <a:t>Get to know during the audit</a:t>
            </a:r>
            <a:endParaRPr lang="en-IN" dirty="0">
              <a:solidFill>
                <a:schemeClr val="tx2">
                  <a:lumMod val="60000"/>
                  <a:lumOff val="40000"/>
                </a:schemeClr>
              </a:solidFill>
            </a:endParaRPr>
          </a:p>
        </p:txBody>
      </p:sp>
      <p:sp>
        <p:nvSpPr>
          <p:cNvPr id="71689" name="TextBox 8">
            <a:extLst>
              <a:ext uri="{FF2B5EF4-FFF2-40B4-BE49-F238E27FC236}">
                <a16:creationId xmlns:a16="http://schemas.microsoft.com/office/drawing/2014/main" id="{E48C4B88-7B4F-F304-D7EB-0AFADFB0889D}"/>
              </a:ext>
            </a:extLst>
          </p:cNvPr>
          <p:cNvSpPr txBox="1">
            <a:spLocks noChangeArrowheads="1"/>
          </p:cNvSpPr>
          <p:nvPr/>
        </p:nvSpPr>
        <p:spPr bwMode="auto">
          <a:xfrm>
            <a:off x="2547454" y="4581734"/>
            <a:ext cx="4449694" cy="9787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110000"/>
              </a:lnSpc>
              <a:spcAft>
                <a:spcPct val="50000"/>
              </a:spcAft>
              <a:buChar char="•"/>
              <a:defRPr sz="2400">
                <a:solidFill>
                  <a:srgbClr val="004071"/>
                </a:solidFill>
                <a:latin typeface="Arial" panose="020B0604020202020204" pitchFamily="34" charset="0"/>
              </a:defRPr>
            </a:lvl1pPr>
            <a:lvl2pPr marL="742950" indent="-285750">
              <a:lnSpc>
                <a:spcPct val="110000"/>
              </a:lnSpc>
              <a:spcAft>
                <a:spcPct val="50000"/>
              </a:spcAft>
              <a:buSzPct val="80000"/>
              <a:buFont typeface="Wingdings" panose="05000000000000000000" pitchFamily="2" charset="2"/>
              <a:buChar char="§"/>
              <a:defRPr sz="2000">
                <a:solidFill>
                  <a:srgbClr val="004071"/>
                </a:solidFill>
                <a:latin typeface="Arial" panose="020B0604020202020204" pitchFamily="34" charset="0"/>
              </a:defRPr>
            </a:lvl2pPr>
            <a:lvl3pPr marL="1143000" indent="-228600">
              <a:lnSpc>
                <a:spcPct val="110000"/>
              </a:lnSpc>
              <a:spcAft>
                <a:spcPct val="50000"/>
              </a:spcAft>
              <a:buSzPct val="80000"/>
              <a:buChar char="•"/>
              <a:defRPr>
                <a:solidFill>
                  <a:srgbClr val="004071"/>
                </a:solidFill>
                <a:latin typeface="Arial" panose="020B0604020202020204" pitchFamily="34" charset="0"/>
              </a:defRPr>
            </a:lvl3pPr>
            <a:lvl4pPr marL="1600200" indent="-228600">
              <a:lnSpc>
                <a:spcPct val="110000"/>
              </a:lnSpc>
              <a:spcAft>
                <a:spcPct val="50000"/>
              </a:spcAft>
              <a:buSzPct val="80000"/>
              <a:buFont typeface="Wingdings" panose="05000000000000000000" pitchFamily="2" charset="2"/>
              <a:buChar char="§"/>
              <a:defRPr>
                <a:solidFill>
                  <a:srgbClr val="004071"/>
                </a:solidFill>
                <a:latin typeface="Arial" panose="020B0604020202020204" pitchFamily="34" charset="0"/>
              </a:defRPr>
            </a:lvl4pPr>
            <a:lvl5pPr marL="2057400" indent="-228600">
              <a:lnSpc>
                <a:spcPct val="110000"/>
              </a:lnSpc>
              <a:spcAft>
                <a:spcPct val="50000"/>
              </a:spcAft>
              <a:buSzPct val="80000"/>
              <a:buChar char="•"/>
              <a:defRPr>
                <a:solidFill>
                  <a:srgbClr val="004071"/>
                </a:solidFill>
                <a:latin typeface="Arial" panose="020B0604020202020204" pitchFamily="34" charset="0"/>
              </a:defRPr>
            </a:lvl5pPr>
            <a:lvl6pPr marL="25146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6pPr>
            <a:lvl7pPr marL="29718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7pPr>
            <a:lvl8pPr marL="34290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8pPr>
            <a:lvl9pPr marL="38862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9pPr>
          </a:lstStyle>
          <a:p>
            <a:pPr eaLnBrk="1" hangingPunct="1">
              <a:lnSpc>
                <a:spcPct val="80000"/>
              </a:lnSpc>
              <a:spcAft>
                <a:spcPct val="0"/>
              </a:spcAft>
              <a:buFontTx/>
              <a:buNone/>
            </a:pPr>
            <a:r>
              <a:rPr lang="en-US" altLang="en-US" dirty="0"/>
              <a:t>Fulfillment is compliance</a:t>
            </a:r>
          </a:p>
          <a:p>
            <a:pPr eaLnBrk="1" hangingPunct="1">
              <a:lnSpc>
                <a:spcPct val="80000"/>
              </a:lnSpc>
              <a:spcAft>
                <a:spcPct val="0"/>
              </a:spcAft>
              <a:buFontTx/>
              <a:buNone/>
            </a:pPr>
            <a:endParaRPr lang="en-US" altLang="en-US" dirty="0"/>
          </a:p>
          <a:p>
            <a:pPr eaLnBrk="1" hangingPunct="1">
              <a:lnSpc>
                <a:spcPct val="80000"/>
              </a:lnSpc>
              <a:spcAft>
                <a:spcPct val="0"/>
              </a:spcAft>
              <a:buFontTx/>
              <a:buNone/>
            </a:pPr>
            <a:r>
              <a:rPr lang="en-US" altLang="en-US" dirty="0"/>
              <a:t>Gaps are the non-conformities</a:t>
            </a:r>
            <a:endParaRPr lang="en-IN" altLang="en-US" dirty="0"/>
          </a:p>
        </p:txBody>
      </p:sp>
      <p:sp>
        <p:nvSpPr>
          <p:cNvPr id="2" name="Arrow: Down 1">
            <a:extLst>
              <a:ext uri="{FF2B5EF4-FFF2-40B4-BE49-F238E27FC236}">
                <a16:creationId xmlns:a16="http://schemas.microsoft.com/office/drawing/2014/main" id="{7B119F16-496A-DDA2-EBBE-B6359C79BE1A}"/>
              </a:ext>
            </a:extLst>
          </p:cNvPr>
          <p:cNvSpPr/>
          <p:nvPr/>
        </p:nvSpPr>
        <p:spPr bwMode="auto">
          <a:xfrm flipH="1">
            <a:off x="4352925" y="2789238"/>
            <a:ext cx="381000" cy="1579562"/>
          </a:xfrm>
          <a:prstGeom prst="downArrow">
            <a:avLst/>
          </a:prstGeom>
          <a:ln>
            <a:headEnd type="none" w="med" len="med"/>
            <a:tailEnd type="none" w="med" len="med"/>
          </a:ln>
        </p:spPr>
        <p:style>
          <a:lnRef idx="2">
            <a:schemeClr val="accent2"/>
          </a:lnRef>
          <a:fillRef idx="1">
            <a:schemeClr val="lt1"/>
          </a:fillRef>
          <a:effectRef idx="0">
            <a:schemeClr val="accent2"/>
          </a:effectRef>
          <a:fontRef idx="minor">
            <a:schemeClr val="dk1"/>
          </a:fontRef>
        </p:style>
        <p:txBody>
          <a:bodyPr lIns="36000" tIns="0" rIns="36000" bIns="0">
            <a:spAutoFit/>
          </a:bodyPr>
          <a:lstStyle/>
          <a:p>
            <a:pPr eaLnBrk="1" hangingPunct="1">
              <a:lnSpc>
                <a:spcPct val="80000"/>
              </a:lnSpc>
              <a:defRPr/>
            </a:pPr>
            <a:endParaRPr lang="en-IN">
              <a:solidFill>
                <a:schemeClr val="tx1"/>
              </a:solidFill>
            </a:endParaRPr>
          </a:p>
        </p:txBody>
      </p:sp>
    </p:spTree>
  </p:cSld>
  <p:clrMapOvr>
    <a:masterClrMapping/>
  </p:clrMapOvr>
  <p:transition spd="slow">
    <p:dissolve/>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Slide Number Placeholder 3">
            <a:extLst>
              <a:ext uri="{FF2B5EF4-FFF2-40B4-BE49-F238E27FC236}">
                <a16:creationId xmlns:a16="http://schemas.microsoft.com/office/drawing/2014/main" id="{D54B50FD-B8DF-DC6F-EA6F-447FA840B7B9}"/>
              </a:ext>
            </a:extLst>
          </p:cNvPr>
          <p:cNvSpPr>
            <a:spLocks noGrp="1"/>
          </p:cNvSpPr>
          <p:nvPr>
            <p:ph type="sldNum"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ct val="110000"/>
              </a:lnSpc>
              <a:spcAft>
                <a:spcPct val="50000"/>
              </a:spcAft>
              <a:buChar char="•"/>
              <a:defRPr sz="2400">
                <a:solidFill>
                  <a:srgbClr val="004071"/>
                </a:solidFill>
                <a:latin typeface="Arial" panose="020B0604020202020204" pitchFamily="34" charset="0"/>
              </a:defRPr>
            </a:lvl1pPr>
            <a:lvl2pPr marL="742950" indent="-285750">
              <a:lnSpc>
                <a:spcPct val="110000"/>
              </a:lnSpc>
              <a:spcAft>
                <a:spcPct val="50000"/>
              </a:spcAft>
              <a:buSzPct val="80000"/>
              <a:buFont typeface="Wingdings" panose="05000000000000000000" pitchFamily="2" charset="2"/>
              <a:buChar char="§"/>
              <a:defRPr sz="2000">
                <a:solidFill>
                  <a:srgbClr val="004071"/>
                </a:solidFill>
                <a:latin typeface="Arial" panose="020B0604020202020204" pitchFamily="34" charset="0"/>
              </a:defRPr>
            </a:lvl2pPr>
            <a:lvl3pPr marL="1143000" indent="-228600">
              <a:lnSpc>
                <a:spcPct val="110000"/>
              </a:lnSpc>
              <a:spcAft>
                <a:spcPct val="50000"/>
              </a:spcAft>
              <a:buSzPct val="80000"/>
              <a:buChar char="•"/>
              <a:defRPr>
                <a:solidFill>
                  <a:srgbClr val="004071"/>
                </a:solidFill>
                <a:latin typeface="Arial" panose="020B0604020202020204" pitchFamily="34" charset="0"/>
              </a:defRPr>
            </a:lvl3pPr>
            <a:lvl4pPr marL="1600200" indent="-228600">
              <a:lnSpc>
                <a:spcPct val="110000"/>
              </a:lnSpc>
              <a:spcAft>
                <a:spcPct val="50000"/>
              </a:spcAft>
              <a:buSzPct val="80000"/>
              <a:buFont typeface="Wingdings" panose="05000000000000000000" pitchFamily="2" charset="2"/>
              <a:buChar char="§"/>
              <a:defRPr>
                <a:solidFill>
                  <a:srgbClr val="004071"/>
                </a:solidFill>
                <a:latin typeface="Arial" panose="020B0604020202020204" pitchFamily="34" charset="0"/>
              </a:defRPr>
            </a:lvl4pPr>
            <a:lvl5pPr marL="2057400" indent="-228600">
              <a:lnSpc>
                <a:spcPct val="110000"/>
              </a:lnSpc>
              <a:spcAft>
                <a:spcPct val="50000"/>
              </a:spcAft>
              <a:buSzPct val="80000"/>
              <a:buChar char="•"/>
              <a:defRPr>
                <a:solidFill>
                  <a:srgbClr val="004071"/>
                </a:solidFill>
                <a:latin typeface="Arial" panose="020B0604020202020204" pitchFamily="34" charset="0"/>
              </a:defRPr>
            </a:lvl5pPr>
            <a:lvl6pPr marL="25146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6pPr>
            <a:lvl7pPr marL="29718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7pPr>
            <a:lvl8pPr marL="34290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8pPr>
            <a:lvl9pPr marL="38862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9pPr>
          </a:lstStyle>
          <a:p>
            <a:pPr>
              <a:lnSpc>
                <a:spcPct val="100000"/>
              </a:lnSpc>
              <a:spcAft>
                <a:spcPct val="0"/>
              </a:spcAft>
              <a:buFontTx/>
              <a:buNone/>
            </a:pPr>
            <a:fld id="{2EFFF58B-43F4-409B-B045-49FA6E48593D}" type="slidenum">
              <a:rPr lang="en-GB" altLang="en-US" sz="900">
                <a:solidFill>
                  <a:schemeClr val="tx1"/>
                </a:solidFill>
              </a:rPr>
              <a:pPr>
                <a:lnSpc>
                  <a:spcPct val="100000"/>
                </a:lnSpc>
                <a:spcAft>
                  <a:spcPct val="0"/>
                </a:spcAft>
                <a:buFontTx/>
                <a:buNone/>
              </a:pPr>
              <a:t>17</a:t>
            </a:fld>
            <a:endParaRPr lang="en-GB" altLang="en-US" sz="900">
              <a:solidFill>
                <a:schemeClr val="tx1"/>
              </a:solidFill>
            </a:endParaRPr>
          </a:p>
        </p:txBody>
      </p:sp>
      <p:sp>
        <p:nvSpPr>
          <p:cNvPr id="69635" name="Rectangle 4">
            <a:extLst>
              <a:ext uri="{FF2B5EF4-FFF2-40B4-BE49-F238E27FC236}">
                <a16:creationId xmlns:a16="http://schemas.microsoft.com/office/drawing/2014/main" id="{0E6891DA-58FC-0840-B2C5-ED4D608B745B}"/>
              </a:ext>
            </a:extLst>
          </p:cNvPr>
          <p:cNvSpPr>
            <a:spLocks noGrp="1" noChangeArrowheads="1"/>
          </p:cNvSpPr>
          <p:nvPr>
            <p:ph type="title"/>
          </p:nvPr>
        </p:nvSpPr>
        <p:spPr/>
        <p:txBody>
          <a:bodyPr/>
          <a:lstStyle/>
          <a:p>
            <a:pPr eaLnBrk="1" hangingPunct="1"/>
            <a:r>
              <a:rPr lang="en-US" altLang="en-US"/>
              <a:t>Definition</a:t>
            </a:r>
          </a:p>
        </p:txBody>
      </p:sp>
      <p:sp>
        <p:nvSpPr>
          <p:cNvPr id="69636" name="Rectangle 5">
            <a:extLst>
              <a:ext uri="{FF2B5EF4-FFF2-40B4-BE49-F238E27FC236}">
                <a16:creationId xmlns:a16="http://schemas.microsoft.com/office/drawing/2014/main" id="{99551C5B-2EA2-7D33-A618-6654B1D4A33A}"/>
              </a:ext>
            </a:extLst>
          </p:cNvPr>
          <p:cNvSpPr>
            <a:spLocks noGrp="1" noChangeArrowheads="1"/>
          </p:cNvSpPr>
          <p:nvPr>
            <p:ph type="body" idx="1"/>
          </p:nvPr>
        </p:nvSpPr>
        <p:spPr>
          <a:xfrm>
            <a:off x="604838" y="1754188"/>
            <a:ext cx="7235825" cy="4238625"/>
          </a:xfrm>
        </p:spPr>
        <p:txBody>
          <a:bodyPr/>
          <a:lstStyle/>
          <a:p>
            <a:pPr eaLnBrk="1" hangingPunct="1">
              <a:buFontTx/>
              <a:buNone/>
            </a:pPr>
            <a:r>
              <a:rPr lang="en-US" altLang="en-US"/>
              <a:t>Audit</a:t>
            </a:r>
          </a:p>
          <a:p>
            <a:pPr eaLnBrk="1" hangingPunct="1">
              <a:spcAft>
                <a:spcPct val="0"/>
              </a:spcAft>
              <a:buFontTx/>
              <a:buNone/>
            </a:pPr>
            <a:r>
              <a:rPr lang="en-US" altLang="en-US"/>
              <a:t>Systematic, independent and documented process</a:t>
            </a:r>
          </a:p>
          <a:p>
            <a:pPr eaLnBrk="1" hangingPunct="1">
              <a:spcAft>
                <a:spcPct val="0"/>
              </a:spcAft>
              <a:buFontTx/>
              <a:buNone/>
            </a:pPr>
            <a:r>
              <a:rPr lang="en-US" altLang="en-US"/>
              <a:t>for obtaining audit evidence and evaluating it</a:t>
            </a:r>
          </a:p>
          <a:p>
            <a:pPr eaLnBrk="1" hangingPunct="1">
              <a:spcAft>
                <a:spcPct val="0"/>
              </a:spcAft>
              <a:buFontTx/>
              <a:buNone/>
            </a:pPr>
            <a:r>
              <a:rPr lang="en-US" altLang="en-US"/>
              <a:t>objectively to determine the extent to which audit</a:t>
            </a:r>
          </a:p>
          <a:p>
            <a:pPr eaLnBrk="1" hangingPunct="1">
              <a:spcAft>
                <a:spcPct val="0"/>
              </a:spcAft>
              <a:buFontTx/>
              <a:buNone/>
            </a:pPr>
            <a:r>
              <a:rPr lang="en-US" altLang="en-US"/>
              <a:t>criteria are fulfilled.</a:t>
            </a:r>
          </a:p>
        </p:txBody>
      </p:sp>
    </p:spTree>
  </p:cSld>
  <p:clrMapOvr>
    <a:masterClrMapping/>
  </p:clrMapOvr>
  <p:transition spd="slow">
    <p:dissolve/>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8" name="Slide Number Placeholder 2">
            <a:extLst>
              <a:ext uri="{FF2B5EF4-FFF2-40B4-BE49-F238E27FC236}">
                <a16:creationId xmlns:a16="http://schemas.microsoft.com/office/drawing/2014/main" id="{719FCE41-980D-DC48-D552-C5D8C6B79DB9}"/>
              </a:ext>
            </a:extLst>
          </p:cNvPr>
          <p:cNvSpPr>
            <a:spLocks noGrp="1"/>
          </p:cNvSpPr>
          <p:nvPr>
            <p:ph type="sldNum"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ct val="110000"/>
              </a:lnSpc>
              <a:spcAft>
                <a:spcPct val="50000"/>
              </a:spcAft>
              <a:buChar char="•"/>
              <a:defRPr sz="2400">
                <a:solidFill>
                  <a:srgbClr val="004071"/>
                </a:solidFill>
                <a:latin typeface="Arial" panose="020B0604020202020204" pitchFamily="34" charset="0"/>
              </a:defRPr>
            </a:lvl1pPr>
            <a:lvl2pPr marL="742950" indent="-285750">
              <a:lnSpc>
                <a:spcPct val="110000"/>
              </a:lnSpc>
              <a:spcAft>
                <a:spcPct val="50000"/>
              </a:spcAft>
              <a:buSzPct val="80000"/>
              <a:buFont typeface="Wingdings" panose="05000000000000000000" pitchFamily="2" charset="2"/>
              <a:buChar char="§"/>
              <a:defRPr sz="2000">
                <a:solidFill>
                  <a:srgbClr val="004071"/>
                </a:solidFill>
                <a:latin typeface="Arial" panose="020B0604020202020204" pitchFamily="34" charset="0"/>
              </a:defRPr>
            </a:lvl2pPr>
            <a:lvl3pPr marL="1143000" indent="-228600">
              <a:lnSpc>
                <a:spcPct val="110000"/>
              </a:lnSpc>
              <a:spcAft>
                <a:spcPct val="50000"/>
              </a:spcAft>
              <a:buSzPct val="80000"/>
              <a:buChar char="•"/>
              <a:defRPr>
                <a:solidFill>
                  <a:srgbClr val="004071"/>
                </a:solidFill>
                <a:latin typeface="Arial" panose="020B0604020202020204" pitchFamily="34" charset="0"/>
              </a:defRPr>
            </a:lvl3pPr>
            <a:lvl4pPr marL="1600200" indent="-228600">
              <a:lnSpc>
                <a:spcPct val="110000"/>
              </a:lnSpc>
              <a:spcAft>
                <a:spcPct val="50000"/>
              </a:spcAft>
              <a:buSzPct val="80000"/>
              <a:buFont typeface="Wingdings" panose="05000000000000000000" pitchFamily="2" charset="2"/>
              <a:buChar char="§"/>
              <a:defRPr>
                <a:solidFill>
                  <a:srgbClr val="004071"/>
                </a:solidFill>
                <a:latin typeface="Arial" panose="020B0604020202020204" pitchFamily="34" charset="0"/>
              </a:defRPr>
            </a:lvl4pPr>
            <a:lvl5pPr marL="2057400" indent="-228600">
              <a:lnSpc>
                <a:spcPct val="110000"/>
              </a:lnSpc>
              <a:spcAft>
                <a:spcPct val="50000"/>
              </a:spcAft>
              <a:buSzPct val="80000"/>
              <a:buChar char="•"/>
              <a:defRPr>
                <a:solidFill>
                  <a:srgbClr val="004071"/>
                </a:solidFill>
                <a:latin typeface="Arial" panose="020B0604020202020204" pitchFamily="34" charset="0"/>
              </a:defRPr>
            </a:lvl5pPr>
            <a:lvl6pPr marL="25146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6pPr>
            <a:lvl7pPr marL="29718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7pPr>
            <a:lvl8pPr marL="34290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8pPr>
            <a:lvl9pPr marL="38862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9pPr>
          </a:lstStyle>
          <a:p>
            <a:pPr>
              <a:lnSpc>
                <a:spcPct val="100000"/>
              </a:lnSpc>
              <a:spcAft>
                <a:spcPct val="0"/>
              </a:spcAft>
              <a:buFontTx/>
              <a:buNone/>
            </a:pPr>
            <a:fld id="{D0D28779-5077-4E69-8ACB-621B1519A89A}" type="slidenum">
              <a:rPr lang="en-GB" altLang="en-US" sz="900">
                <a:solidFill>
                  <a:schemeClr val="tx1"/>
                </a:solidFill>
              </a:rPr>
              <a:pPr>
                <a:lnSpc>
                  <a:spcPct val="100000"/>
                </a:lnSpc>
                <a:spcAft>
                  <a:spcPct val="0"/>
                </a:spcAft>
                <a:buFontTx/>
                <a:buNone/>
              </a:pPr>
              <a:t>18</a:t>
            </a:fld>
            <a:endParaRPr lang="en-GB" altLang="en-US" sz="900">
              <a:solidFill>
                <a:schemeClr val="tx1"/>
              </a:solidFill>
            </a:endParaRPr>
          </a:p>
        </p:txBody>
      </p:sp>
      <p:sp>
        <p:nvSpPr>
          <p:cNvPr id="86019" name="Rectangle 2">
            <a:extLst>
              <a:ext uri="{FF2B5EF4-FFF2-40B4-BE49-F238E27FC236}">
                <a16:creationId xmlns:a16="http://schemas.microsoft.com/office/drawing/2014/main" id="{45F3439E-1A24-7C7F-EAC4-FED6B9B54D26}"/>
              </a:ext>
            </a:extLst>
          </p:cNvPr>
          <p:cNvSpPr>
            <a:spLocks noGrp="1" noChangeArrowheads="1"/>
          </p:cNvSpPr>
          <p:nvPr>
            <p:ph type="title"/>
          </p:nvPr>
        </p:nvSpPr>
        <p:spPr/>
        <p:txBody>
          <a:bodyPr/>
          <a:lstStyle/>
          <a:p>
            <a:pPr eaLnBrk="1" hangingPunct="1"/>
            <a:r>
              <a:rPr lang="en-US" altLang="en-US"/>
              <a:t>Types of audits</a:t>
            </a:r>
          </a:p>
        </p:txBody>
      </p:sp>
      <p:sp>
        <p:nvSpPr>
          <p:cNvPr id="86020" name="Rectangle 3">
            <a:extLst>
              <a:ext uri="{FF2B5EF4-FFF2-40B4-BE49-F238E27FC236}">
                <a16:creationId xmlns:a16="http://schemas.microsoft.com/office/drawing/2014/main" id="{4B37EFEE-1252-B91B-A309-68737523C666}"/>
              </a:ext>
            </a:extLst>
          </p:cNvPr>
          <p:cNvSpPr>
            <a:spLocks noGrp="1" noChangeArrowheads="1"/>
          </p:cNvSpPr>
          <p:nvPr>
            <p:ph type="body" idx="4294967295"/>
          </p:nvPr>
        </p:nvSpPr>
        <p:spPr>
          <a:xfrm>
            <a:off x="236538" y="1752600"/>
            <a:ext cx="3190875" cy="4114800"/>
          </a:xfrm>
          <a:noFill/>
        </p:spPr>
        <p:txBody>
          <a:bodyPr lIns="88900" tIns="44450" rIns="88900" bIns="44450" anchorCtr="1"/>
          <a:lstStyle/>
          <a:p>
            <a:pPr marL="344488" indent="-344488" eaLnBrk="1" hangingPunct="1"/>
            <a:r>
              <a:rPr lang="en-US" altLang="en-US" b="1"/>
              <a:t>First Party</a:t>
            </a:r>
          </a:p>
          <a:p>
            <a:pPr marL="344488" indent="-344488" eaLnBrk="1" hangingPunct="1"/>
            <a:endParaRPr lang="en-US" altLang="en-US" b="1"/>
          </a:p>
          <a:p>
            <a:pPr marL="344488" indent="-344488" eaLnBrk="1" hangingPunct="1"/>
            <a:endParaRPr lang="en-US" altLang="en-US" b="1"/>
          </a:p>
          <a:p>
            <a:pPr marL="344488" indent="-344488" eaLnBrk="1" hangingPunct="1"/>
            <a:r>
              <a:rPr lang="en-US" altLang="en-US" b="1"/>
              <a:t>Second Party</a:t>
            </a:r>
          </a:p>
          <a:p>
            <a:pPr marL="344488" indent="-344488" eaLnBrk="1" hangingPunct="1"/>
            <a:endParaRPr lang="en-US" altLang="en-US" b="1"/>
          </a:p>
          <a:p>
            <a:pPr marL="344488" indent="-344488" eaLnBrk="1" hangingPunct="1"/>
            <a:endParaRPr lang="en-US" altLang="en-US" b="1"/>
          </a:p>
          <a:p>
            <a:pPr marL="344488" indent="-344488" eaLnBrk="1" hangingPunct="1"/>
            <a:r>
              <a:rPr lang="en-US" altLang="en-US" b="1"/>
              <a:t>Third Party</a:t>
            </a:r>
          </a:p>
        </p:txBody>
      </p:sp>
      <p:sp>
        <p:nvSpPr>
          <p:cNvPr id="86022" name="Rectangle 5">
            <a:extLst>
              <a:ext uri="{FF2B5EF4-FFF2-40B4-BE49-F238E27FC236}">
                <a16:creationId xmlns:a16="http://schemas.microsoft.com/office/drawing/2014/main" id="{74A0F3EC-D6EE-CC31-A176-40B0A6F3A181}"/>
              </a:ext>
            </a:extLst>
          </p:cNvPr>
          <p:cNvSpPr>
            <a:spLocks noChangeArrowheads="1"/>
          </p:cNvSpPr>
          <p:nvPr/>
        </p:nvSpPr>
        <p:spPr bwMode="auto">
          <a:xfrm>
            <a:off x="4040188" y="1585240"/>
            <a:ext cx="1279525" cy="27322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lnSpc>
                <a:spcPct val="110000"/>
              </a:lnSpc>
              <a:spcAft>
                <a:spcPct val="50000"/>
              </a:spcAft>
              <a:buChar char="•"/>
              <a:defRPr sz="2400">
                <a:solidFill>
                  <a:srgbClr val="004071"/>
                </a:solidFill>
                <a:latin typeface="Arial" panose="020B0604020202020204" pitchFamily="34" charset="0"/>
              </a:defRPr>
            </a:lvl1pPr>
            <a:lvl2pPr marL="742950" indent="-285750">
              <a:lnSpc>
                <a:spcPct val="110000"/>
              </a:lnSpc>
              <a:spcAft>
                <a:spcPct val="50000"/>
              </a:spcAft>
              <a:buSzPct val="80000"/>
              <a:buFont typeface="Wingdings" panose="05000000000000000000" pitchFamily="2" charset="2"/>
              <a:buChar char="§"/>
              <a:defRPr sz="2000">
                <a:solidFill>
                  <a:srgbClr val="004071"/>
                </a:solidFill>
                <a:latin typeface="Arial" panose="020B0604020202020204" pitchFamily="34" charset="0"/>
              </a:defRPr>
            </a:lvl2pPr>
            <a:lvl3pPr marL="1143000" indent="-228600">
              <a:lnSpc>
                <a:spcPct val="110000"/>
              </a:lnSpc>
              <a:spcAft>
                <a:spcPct val="50000"/>
              </a:spcAft>
              <a:buSzPct val="80000"/>
              <a:buChar char="•"/>
              <a:defRPr>
                <a:solidFill>
                  <a:srgbClr val="004071"/>
                </a:solidFill>
                <a:latin typeface="Arial" panose="020B0604020202020204" pitchFamily="34" charset="0"/>
              </a:defRPr>
            </a:lvl3pPr>
            <a:lvl4pPr marL="1600200" indent="-228600">
              <a:lnSpc>
                <a:spcPct val="110000"/>
              </a:lnSpc>
              <a:spcAft>
                <a:spcPct val="50000"/>
              </a:spcAft>
              <a:buSzPct val="80000"/>
              <a:buFont typeface="Wingdings" panose="05000000000000000000" pitchFamily="2" charset="2"/>
              <a:buChar char="§"/>
              <a:defRPr>
                <a:solidFill>
                  <a:srgbClr val="004071"/>
                </a:solidFill>
                <a:latin typeface="Arial" panose="020B0604020202020204" pitchFamily="34" charset="0"/>
              </a:defRPr>
            </a:lvl4pPr>
            <a:lvl5pPr marL="2057400" indent="-228600">
              <a:lnSpc>
                <a:spcPct val="110000"/>
              </a:lnSpc>
              <a:spcAft>
                <a:spcPct val="50000"/>
              </a:spcAft>
              <a:buSzPct val="80000"/>
              <a:buChar char="•"/>
              <a:defRPr>
                <a:solidFill>
                  <a:srgbClr val="004071"/>
                </a:solidFill>
                <a:latin typeface="Arial" panose="020B0604020202020204" pitchFamily="34" charset="0"/>
              </a:defRPr>
            </a:lvl5pPr>
            <a:lvl6pPr marL="25146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6pPr>
            <a:lvl7pPr marL="29718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7pPr>
            <a:lvl8pPr marL="34290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8pPr>
            <a:lvl9pPr marL="38862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9pPr>
          </a:lstStyle>
          <a:p>
            <a:pPr eaLnBrk="1" hangingPunct="1">
              <a:lnSpc>
                <a:spcPct val="80000"/>
              </a:lnSpc>
              <a:spcAft>
                <a:spcPct val="0"/>
              </a:spcAft>
              <a:buFontTx/>
              <a:buNone/>
            </a:pPr>
            <a:endParaRPr lang="en-US" altLang="en-US" sz="1800">
              <a:solidFill>
                <a:schemeClr val="tx1"/>
              </a:solidFill>
            </a:endParaRPr>
          </a:p>
        </p:txBody>
      </p:sp>
      <p:sp>
        <p:nvSpPr>
          <p:cNvPr id="86023" name="Rectangle 6">
            <a:extLst>
              <a:ext uri="{FF2B5EF4-FFF2-40B4-BE49-F238E27FC236}">
                <a16:creationId xmlns:a16="http://schemas.microsoft.com/office/drawing/2014/main" id="{49A7F1E0-7070-9110-9441-758D94EC5C96}"/>
              </a:ext>
            </a:extLst>
          </p:cNvPr>
          <p:cNvSpPr>
            <a:spLocks noChangeArrowheads="1"/>
          </p:cNvSpPr>
          <p:nvPr/>
        </p:nvSpPr>
        <p:spPr bwMode="auto">
          <a:xfrm>
            <a:off x="4194175" y="1546893"/>
            <a:ext cx="2092325" cy="834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2075" tIns="46038" rIns="92075" bIns="46038">
            <a:spAutoFit/>
          </a:bodyPr>
          <a:lstStyle>
            <a:lvl1pPr>
              <a:lnSpc>
                <a:spcPct val="110000"/>
              </a:lnSpc>
              <a:spcAft>
                <a:spcPct val="50000"/>
              </a:spcAft>
              <a:buChar char="•"/>
              <a:defRPr sz="2400">
                <a:solidFill>
                  <a:srgbClr val="004071"/>
                </a:solidFill>
                <a:latin typeface="Arial" panose="020B0604020202020204" pitchFamily="34" charset="0"/>
              </a:defRPr>
            </a:lvl1pPr>
            <a:lvl2pPr marL="742950" indent="-285750">
              <a:lnSpc>
                <a:spcPct val="110000"/>
              </a:lnSpc>
              <a:spcAft>
                <a:spcPct val="50000"/>
              </a:spcAft>
              <a:buSzPct val="80000"/>
              <a:buFont typeface="Wingdings" panose="05000000000000000000" pitchFamily="2" charset="2"/>
              <a:buChar char="§"/>
              <a:defRPr sz="2000">
                <a:solidFill>
                  <a:srgbClr val="004071"/>
                </a:solidFill>
                <a:latin typeface="Arial" panose="020B0604020202020204" pitchFamily="34" charset="0"/>
              </a:defRPr>
            </a:lvl2pPr>
            <a:lvl3pPr marL="1143000" indent="-228600">
              <a:lnSpc>
                <a:spcPct val="110000"/>
              </a:lnSpc>
              <a:spcAft>
                <a:spcPct val="50000"/>
              </a:spcAft>
              <a:buSzPct val="80000"/>
              <a:buChar char="•"/>
              <a:defRPr>
                <a:solidFill>
                  <a:srgbClr val="004071"/>
                </a:solidFill>
                <a:latin typeface="Arial" panose="020B0604020202020204" pitchFamily="34" charset="0"/>
              </a:defRPr>
            </a:lvl3pPr>
            <a:lvl4pPr marL="1600200" indent="-228600">
              <a:lnSpc>
                <a:spcPct val="110000"/>
              </a:lnSpc>
              <a:spcAft>
                <a:spcPct val="50000"/>
              </a:spcAft>
              <a:buSzPct val="80000"/>
              <a:buFont typeface="Wingdings" panose="05000000000000000000" pitchFamily="2" charset="2"/>
              <a:buChar char="§"/>
              <a:defRPr>
                <a:solidFill>
                  <a:srgbClr val="004071"/>
                </a:solidFill>
                <a:latin typeface="Arial" panose="020B0604020202020204" pitchFamily="34" charset="0"/>
              </a:defRPr>
            </a:lvl4pPr>
            <a:lvl5pPr marL="2057400" indent="-228600">
              <a:lnSpc>
                <a:spcPct val="110000"/>
              </a:lnSpc>
              <a:spcAft>
                <a:spcPct val="50000"/>
              </a:spcAft>
              <a:buSzPct val="80000"/>
              <a:buChar char="•"/>
              <a:defRPr>
                <a:solidFill>
                  <a:srgbClr val="004071"/>
                </a:solidFill>
                <a:latin typeface="Arial" panose="020B0604020202020204" pitchFamily="34" charset="0"/>
              </a:defRPr>
            </a:lvl5pPr>
            <a:lvl6pPr marL="25146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6pPr>
            <a:lvl7pPr marL="29718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7pPr>
            <a:lvl8pPr marL="34290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8pPr>
            <a:lvl9pPr marL="38862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9pPr>
          </a:lstStyle>
          <a:p>
            <a:pPr>
              <a:lnSpc>
                <a:spcPct val="90000"/>
              </a:lnSpc>
              <a:spcAft>
                <a:spcPct val="0"/>
              </a:spcAft>
              <a:buFontTx/>
              <a:buNone/>
            </a:pPr>
            <a:r>
              <a:rPr lang="en-US" altLang="en-US" sz="1800" b="1">
                <a:solidFill>
                  <a:srgbClr val="00279F"/>
                </a:solidFill>
              </a:rPr>
              <a:t>Internal Audit - on own organisation</a:t>
            </a:r>
          </a:p>
        </p:txBody>
      </p:sp>
      <p:sp>
        <p:nvSpPr>
          <p:cNvPr id="86024" name="Oval 7">
            <a:extLst>
              <a:ext uri="{FF2B5EF4-FFF2-40B4-BE49-F238E27FC236}">
                <a16:creationId xmlns:a16="http://schemas.microsoft.com/office/drawing/2014/main" id="{C486A9D2-F4BD-C160-C321-4F3001A77062}"/>
              </a:ext>
            </a:extLst>
          </p:cNvPr>
          <p:cNvSpPr>
            <a:spLocks noChangeArrowheads="1"/>
          </p:cNvSpPr>
          <p:nvPr/>
        </p:nvSpPr>
        <p:spPr bwMode="auto">
          <a:xfrm>
            <a:off x="3209925" y="3280503"/>
            <a:ext cx="1870075" cy="607163"/>
          </a:xfrm>
          <a:prstGeom prst="ellipse">
            <a:avLst/>
          </a:prstGeom>
          <a:noFill/>
          <a:ln w="25400">
            <a:solidFill>
              <a:srgbClr val="A50021"/>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lnSpc>
                <a:spcPct val="110000"/>
              </a:lnSpc>
              <a:spcAft>
                <a:spcPct val="50000"/>
              </a:spcAft>
              <a:buChar char="•"/>
              <a:defRPr sz="2400">
                <a:solidFill>
                  <a:srgbClr val="004071"/>
                </a:solidFill>
                <a:latin typeface="Arial" panose="020B0604020202020204" pitchFamily="34" charset="0"/>
              </a:defRPr>
            </a:lvl1pPr>
            <a:lvl2pPr marL="742950" indent="-285750">
              <a:lnSpc>
                <a:spcPct val="110000"/>
              </a:lnSpc>
              <a:spcAft>
                <a:spcPct val="50000"/>
              </a:spcAft>
              <a:buSzPct val="80000"/>
              <a:buFont typeface="Wingdings" panose="05000000000000000000" pitchFamily="2" charset="2"/>
              <a:buChar char="§"/>
              <a:defRPr sz="2000">
                <a:solidFill>
                  <a:srgbClr val="004071"/>
                </a:solidFill>
                <a:latin typeface="Arial" panose="020B0604020202020204" pitchFamily="34" charset="0"/>
              </a:defRPr>
            </a:lvl2pPr>
            <a:lvl3pPr marL="1143000" indent="-228600">
              <a:lnSpc>
                <a:spcPct val="110000"/>
              </a:lnSpc>
              <a:spcAft>
                <a:spcPct val="50000"/>
              </a:spcAft>
              <a:buSzPct val="80000"/>
              <a:buChar char="•"/>
              <a:defRPr>
                <a:solidFill>
                  <a:srgbClr val="004071"/>
                </a:solidFill>
                <a:latin typeface="Arial" panose="020B0604020202020204" pitchFamily="34" charset="0"/>
              </a:defRPr>
            </a:lvl3pPr>
            <a:lvl4pPr marL="1600200" indent="-228600">
              <a:lnSpc>
                <a:spcPct val="110000"/>
              </a:lnSpc>
              <a:spcAft>
                <a:spcPct val="50000"/>
              </a:spcAft>
              <a:buSzPct val="80000"/>
              <a:buFont typeface="Wingdings" panose="05000000000000000000" pitchFamily="2" charset="2"/>
              <a:buChar char="§"/>
              <a:defRPr>
                <a:solidFill>
                  <a:srgbClr val="004071"/>
                </a:solidFill>
                <a:latin typeface="Arial" panose="020B0604020202020204" pitchFamily="34" charset="0"/>
              </a:defRPr>
            </a:lvl4pPr>
            <a:lvl5pPr marL="2057400" indent="-228600">
              <a:lnSpc>
                <a:spcPct val="110000"/>
              </a:lnSpc>
              <a:spcAft>
                <a:spcPct val="50000"/>
              </a:spcAft>
              <a:buSzPct val="80000"/>
              <a:buChar char="•"/>
              <a:defRPr>
                <a:solidFill>
                  <a:srgbClr val="004071"/>
                </a:solidFill>
                <a:latin typeface="Arial" panose="020B0604020202020204" pitchFamily="34" charset="0"/>
              </a:defRPr>
            </a:lvl5pPr>
            <a:lvl6pPr marL="25146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6pPr>
            <a:lvl7pPr marL="29718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7pPr>
            <a:lvl8pPr marL="34290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8pPr>
            <a:lvl9pPr marL="38862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9pPr>
          </a:lstStyle>
          <a:p>
            <a:pPr eaLnBrk="1" hangingPunct="1">
              <a:lnSpc>
                <a:spcPct val="80000"/>
              </a:lnSpc>
              <a:spcAft>
                <a:spcPct val="0"/>
              </a:spcAft>
              <a:buFontTx/>
              <a:buNone/>
            </a:pPr>
            <a:endParaRPr lang="en-US" altLang="en-US" sz="1800">
              <a:solidFill>
                <a:schemeClr val="tx1"/>
              </a:solidFill>
            </a:endParaRPr>
          </a:p>
        </p:txBody>
      </p:sp>
      <p:sp>
        <p:nvSpPr>
          <p:cNvPr id="86025" name="Rectangle 8">
            <a:extLst>
              <a:ext uri="{FF2B5EF4-FFF2-40B4-BE49-F238E27FC236}">
                <a16:creationId xmlns:a16="http://schemas.microsoft.com/office/drawing/2014/main" id="{29118569-1B55-1A0D-E228-DCCF835D118D}"/>
              </a:ext>
            </a:extLst>
          </p:cNvPr>
          <p:cNvSpPr>
            <a:spLocks noChangeArrowheads="1"/>
          </p:cNvSpPr>
          <p:nvPr/>
        </p:nvSpPr>
        <p:spPr bwMode="auto">
          <a:xfrm>
            <a:off x="2928938" y="3186233"/>
            <a:ext cx="1503362" cy="2748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lnSpc>
                <a:spcPct val="110000"/>
              </a:lnSpc>
              <a:spcAft>
                <a:spcPct val="50000"/>
              </a:spcAft>
              <a:buChar char="•"/>
              <a:defRPr sz="2400">
                <a:solidFill>
                  <a:srgbClr val="004071"/>
                </a:solidFill>
                <a:latin typeface="Arial" panose="020B0604020202020204" pitchFamily="34" charset="0"/>
              </a:defRPr>
            </a:lvl1pPr>
            <a:lvl2pPr marL="742950" indent="-285750">
              <a:lnSpc>
                <a:spcPct val="110000"/>
              </a:lnSpc>
              <a:spcAft>
                <a:spcPct val="50000"/>
              </a:spcAft>
              <a:buSzPct val="80000"/>
              <a:buFont typeface="Wingdings" panose="05000000000000000000" pitchFamily="2" charset="2"/>
              <a:buChar char="§"/>
              <a:defRPr sz="2000">
                <a:solidFill>
                  <a:srgbClr val="004071"/>
                </a:solidFill>
                <a:latin typeface="Arial" panose="020B0604020202020204" pitchFamily="34" charset="0"/>
              </a:defRPr>
            </a:lvl2pPr>
            <a:lvl3pPr marL="1143000" indent="-228600">
              <a:lnSpc>
                <a:spcPct val="110000"/>
              </a:lnSpc>
              <a:spcAft>
                <a:spcPct val="50000"/>
              </a:spcAft>
              <a:buSzPct val="80000"/>
              <a:buChar char="•"/>
              <a:defRPr>
                <a:solidFill>
                  <a:srgbClr val="004071"/>
                </a:solidFill>
                <a:latin typeface="Arial" panose="020B0604020202020204" pitchFamily="34" charset="0"/>
              </a:defRPr>
            </a:lvl3pPr>
            <a:lvl4pPr marL="1600200" indent="-228600">
              <a:lnSpc>
                <a:spcPct val="110000"/>
              </a:lnSpc>
              <a:spcAft>
                <a:spcPct val="50000"/>
              </a:spcAft>
              <a:buSzPct val="80000"/>
              <a:buFont typeface="Wingdings" panose="05000000000000000000" pitchFamily="2" charset="2"/>
              <a:buChar char="§"/>
              <a:defRPr>
                <a:solidFill>
                  <a:srgbClr val="004071"/>
                </a:solidFill>
                <a:latin typeface="Arial" panose="020B0604020202020204" pitchFamily="34" charset="0"/>
              </a:defRPr>
            </a:lvl4pPr>
            <a:lvl5pPr marL="2057400" indent="-228600">
              <a:lnSpc>
                <a:spcPct val="110000"/>
              </a:lnSpc>
              <a:spcAft>
                <a:spcPct val="50000"/>
              </a:spcAft>
              <a:buSzPct val="80000"/>
              <a:buChar char="•"/>
              <a:defRPr>
                <a:solidFill>
                  <a:srgbClr val="004071"/>
                </a:solidFill>
                <a:latin typeface="Arial" panose="020B0604020202020204" pitchFamily="34" charset="0"/>
              </a:defRPr>
            </a:lvl5pPr>
            <a:lvl6pPr marL="25146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6pPr>
            <a:lvl7pPr marL="29718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7pPr>
            <a:lvl8pPr marL="34290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8pPr>
            <a:lvl9pPr marL="38862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9pPr>
          </a:lstStyle>
          <a:p>
            <a:pPr eaLnBrk="1" hangingPunct="1">
              <a:lnSpc>
                <a:spcPct val="80000"/>
              </a:lnSpc>
              <a:spcAft>
                <a:spcPct val="0"/>
              </a:spcAft>
              <a:buFontTx/>
              <a:buNone/>
            </a:pPr>
            <a:endParaRPr lang="en-US" altLang="en-US" sz="1800">
              <a:solidFill>
                <a:schemeClr val="tx1"/>
              </a:solidFill>
            </a:endParaRPr>
          </a:p>
        </p:txBody>
      </p:sp>
      <p:sp>
        <p:nvSpPr>
          <p:cNvPr id="86026" name="Rectangle 9">
            <a:extLst>
              <a:ext uri="{FF2B5EF4-FFF2-40B4-BE49-F238E27FC236}">
                <a16:creationId xmlns:a16="http://schemas.microsoft.com/office/drawing/2014/main" id="{C0EB1FED-0FC8-6FD2-9B8C-BB41F2F31CC8}"/>
              </a:ext>
            </a:extLst>
          </p:cNvPr>
          <p:cNvSpPr>
            <a:spLocks noChangeArrowheads="1"/>
          </p:cNvSpPr>
          <p:nvPr/>
        </p:nvSpPr>
        <p:spPr bwMode="auto">
          <a:xfrm>
            <a:off x="3349625" y="3432294"/>
            <a:ext cx="1657350" cy="340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2075" tIns="46038" rIns="92075" bIns="46038">
            <a:spAutoFit/>
          </a:bodyPr>
          <a:lstStyle>
            <a:lvl1pPr>
              <a:lnSpc>
                <a:spcPct val="110000"/>
              </a:lnSpc>
              <a:spcAft>
                <a:spcPct val="50000"/>
              </a:spcAft>
              <a:buChar char="•"/>
              <a:defRPr sz="2400">
                <a:solidFill>
                  <a:srgbClr val="004071"/>
                </a:solidFill>
                <a:latin typeface="Arial" panose="020B0604020202020204" pitchFamily="34" charset="0"/>
              </a:defRPr>
            </a:lvl1pPr>
            <a:lvl2pPr marL="742950" indent="-285750">
              <a:lnSpc>
                <a:spcPct val="110000"/>
              </a:lnSpc>
              <a:spcAft>
                <a:spcPct val="50000"/>
              </a:spcAft>
              <a:buSzPct val="80000"/>
              <a:buFont typeface="Wingdings" panose="05000000000000000000" pitchFamily="2" charset="2"/>
              <a:buChar char="§"/>
              <a:defRPr sz="2000">
                <a:solidFill>
                  <a:srgbClr val="004071"/>
                </a:solidFill>
                <a:latin typeface="Arial" panose="020B0604020202020204" pitchFamily="34" charset="0"/>
              </a:defRPr>
            </a:lvl2pPr>
            <a:lvl3pPr marL="1143000" indent="-228600">
              <a:lnSpc>
                <a:spcPct val="110000"/>
              </a:lnSpc>
              <a:spcAft>
                <a:spcPct val="50000"/>
              </a:spcAft>
              <a:buSzPct val="80000"/>
              <a:buChar char="•"/>
              <a:defRPr>
                <a:solidFill>
                  <a:srgbClr val="004071"/>
                </a:solidFill>
                <a:latin typeface="Arial" panose="020B0604020202020204" pitchFamily="34" charset="0"/>
              </a:defRPr>
            </a:lvl3pPr>
            <a:lvl4pPr marL="1600200" indent="-228600">
              <a:lnSpc>
                <a:spcPct val="110000"/>
              </a:lnSpc>
              <a:spcAft>
                <a:spcPct val="50000"/>
              </a:spcAft>
              <a:buSzPct val="80000"/>
              <a:buFont typeface="Wingdings" panose="05000000000000000000" pitchFamily="2" charset="2"/>
              <a:buChar char="§"/>
              <a:defRPr>
                <a:solidFill>
                  <a:srgbClr val="004071"/>
                </a:solidFill>
                <a:latin typeface="Arial" panose="020B0604020202020204" pitchFamily="34" charset="0"/>
              </a:defRPr>
            </a:lvl4pPr>
            <a:lvl5pPr marL="2057400" indent="-228600">
              <a:lnSpc>
                <a:spcPct val="110000"/>
              </a:lnSpc>
              <a:spcAft>
                <a:spcPct val="50000"/>
              </a:spcAft>
              <a:buSzPct val="80000"/>
              <a:buChar char="•"/>
              <a:defRPr>
                <a:solidFill>
                  <a:srgbClr val="004071"/>
                </a:solidFill>
                <a:latin typeface="Arial" panose="020B0604020202020204" pitchFamily="34" charset="0"/>
              </a:defRPr>
            </a:lvl5pPr>
            <a:lvl6pPr marL="25146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6pPr>
            <a:lvl7pPr marL="29718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7pPr>
            <a:lvl8pPr marL="34290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8pPr>
            <a:lvl9pPr marL="38862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9pPr>
          </a:lstStyle>
          <a:p>
            <a:pPr>
              <a:lnSpc>
                <a:spcPct val="90000"/>
              </a:lnSpc>
              <a:spcAft>
                <a:spcPct val="0"/>
              </a:spcAft>
              <a:buFontTx/>
              <a:buNone/>
            </a:pPr>
            <a:r>
              <a:rPr lang="en-US" altLang="en-US" sz="1800" b="1">
                <a:solidFill>
                  <a:srgbClr val="00279F"/>
                </a:solidFill>
              </a:rPr>
              <a:t>Organisation </a:t>
            </a:r>
          </a:p>
        </p:txBody>
      </p:sp>
      <p:sp>
        <p:nvSpPr>
          <p:cNvPr id="86027" name="Oval 10">
            <a:extLst>
              <a:ext uri="{FF2B5EF4-FFF2-40B4-BE49-F238E27FC236}">
                <a16:creationId xmlns:a16="http://schemas.microsoft.com/office/drawing/2014/main" id="{A2028E3F-59B2-F4E7-D8DB-38AD2C6AAC73}"/>
              </a:ext>
            </a:extLst>
          </p:cNvPr>
          <p:cNvSpPr>
            <a:spLocks noChangeArrowheads="1"/>
          </p:cNvSpPr>
          <p:nvPr/>
        </p:nvSpPr>
        <p:spPr bwMode="auto">
          <a:xfrm>
            <a:off x="5522913" y="3069594"/>
            <a:ext cx="2049462" cy="1252674"/>
          </a:xfrm>
          <a:prstGeom prst="ellipse">
            <a:avLst/>
          </a:prstGeom>
          <a:noFill/>
          <a:ln w="25400">
            <a:solidFill>
              <a:srgbClr val="A50021"/>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lnSpc>
                <a:spcPct val="110000"/>
              </a:lnSpc>
              <a:spcAft>
                <a:spcPct val="50000"/>
              </a:spcAft>
              <a:buChar char="•"/>
              <a:defRPr sz="2400">
                <a:solidFill>
                  <a:srgbClr val="004071"/>
                </a:solidFill>
                <a:latin typeface="Arial" panose="020B0604020202020204" pitchFamily="34" charset="0"/>
              </a:defRPr>
            </a:lvl1pPr>
            <a:lvl2pPr marL="742950" indent="-285750">
              <a:lnSpc>
                <a:spcPct val="110000"/>
              </a:lnSpc>
              <a:spcAft>
                <a:spcPct val="50000"/>
              </a:spcAft>
              <a:buSzPct val="80000"/>
              <a:buFont typeface="Wingdings" panose="05000000000000000000" pitchFamily="2" charset="2"/>
              <a:buChar char="§"/>
              <a:defRPr sz="2000">
                <a:solidFill>
                  <a:srgbClr val="004071"/>
                </a:solidFill>
                <a:latin typeface="Arial" panose="020B0604020202020204" pitchFamily="34" charset="0"/>
              </a:defRPr>
            </a:lvl2pPr>
            <a:lvl3pPr marL="1143000" indent="-228600">
              <a:lnSpc>
                <a:spcPct val="110000"/>
              </a:lnSpc>
              <a:spcAft>
                <a:spcPct val="50000"/>
              </a:spcAft>
              <a:buSzPct val="80000"/>
              <a:buChar char="•"/>
              <a:defRPr>
                <a:solidFill>
                  <a:srgbClr val="004071"/>
                </a:solidFill>
                <a:latin typeface="Arial" panose="020B0604020202020204" pitchFamily="34" charset="0"/>
              </a:defRPr>
            </a:lvl3pPr>
            <a:lvl4pPr marL="1600200" indent="-228600">
              <a:lnSpc>
                <a:spcPct val="110000"/>
              </a:lnSpc>
              <a:spcAft>
                <a:spcPct val="50000"/>
              </a:spcAft>
              <a:buSzPct val="80000"/>
              <a:buFont typeface="Wingdings" panose="05000000000000000000" pitchFamily="2" charset="2"/>
              <a:buChar char="§"/>
              <a:defRPr>
                <a:solidFill>
                  <a:srgbClr val="004071"/>
                </a:solidFill>
                <a:latin typeface="Arial" panose="020B0604020202020204" pitchFamily="34" charset="0"/>
              </a:defRPr>
            </a:lvl4pPr>
            <a:lvl5pPr marL="2057400" indent="-228600">
              <a:lnSpc>
                <a:spcPct val="110000"/>
              </a:lnSpc>
              <a:spcAft>
                <a:spcPct val="50000"/>
              </a:spcAft>
              <a:buSzPct val="80000"/>
              <a:buChar char="•"/>
              <a:defRPr>
                <a:solidFill>
                  <a:srgbClr val="004071"/>
                </a:solidFill>
                <a:latin typeface="Arial" panose="020B0604020202020204" pitchFamily="34" charset="0"/>
              </a:defRPr>
            </a:lvl5pPr>
            <a:lvl6pPr marL="25146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6pPr>
            <a:lvl7pPr marL="29718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7pPr>
            <a:lvl8pPr marL="34290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8pPr>
            <a:lvl9pPr marL="38862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9pPr>
          </a:lstStyle>
          <a:p>
            <a:pPr eaLnBrk="1" hangingPunct="1">
              <a:lnSpc>
                <a:spcPct val="80000"/>
              </a:lnSpc>
              <a:spcAft>
                <a:spcPct val="0"/>
              </a:spcAft>
              <a:buFontTx/>
              <a:buNone/>
            </a:pPr>
            <a:endParaRPr lang="en-US" altLang="en-US" sz="1800">
              <a:solidFill>
                <a:schemeClr val="tx1"/>
              </a:solidFill>
            </a:endParaRPr>
          </a:p>
        </p:txBody>
      </p:sp>
      <p:sp>
        <p:nvSpPr>
          <p:cNvPr id="86028" name="Rectangle 11">
            <a:extLst>
              <a:ext uri="{FF2B5EF4-FFF2-40B4-BE49-F238E27FC236}">
                <a16:creationId xmlns:a16="http://schemas.microsoft.com/office/drawing/2014/main" id="{6B39E09B-5B0F-248E-57CB-E74C7FA7EC45}"/>
              </a:ext>
            </a:extLst>
          </p:cNvPr>
          <p:cNvSpPr>
            <a:spLocks noChangeArrowheads="1"/>
          </p:cNvSpPr>
          <p:nvPr/>
        </p:nvSpPr>
        <p:spPr bwMode="auto">
          <a:xfrm>
            <a:off x="5130800" y="3186233"/>
            <a:ext cx="1490662" cy="2748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lnSpc>
                <a:spcPct val="110000"/>
              </a:lnSpc>
              <a:spcAft>
                <a:spcPct val="50000"/>
              </a:spcAft>
              <a:buChar char="•"/>
              <a:defRPr sz="2400">
                <a:solidFill>
                  <a:srgbClr val="004071"/>
                </a:solidFill>
                <a:latin typeface="Arial" panose="020B0604020202020204" pitchFamily="34" charset="0"/>
              </a:defRPr>
            </a:lvl1pPr>
            <a:lvl2pPr marL="742950" indent="-285750">
              <a:lnSpc>
                <a:spcPct val="110000"/>
              </a:lnSpc>
              <a:spcAft>
                <a:spcPct val="50000"/>
              </a:spcAft>
              <a:buSzPct val="80000"/>
              <a:buFont typeface="Wingdings" panose="05000000000000000000" pitchFamily="2" charset="2"/>
              <a:buChar char="§"/>
              <a:defRPr sz="2000">
                <a:solidFill>
                  <a:srgbClr val="004071"/>
                </a:solidFill>
                <a:latin typeface="Arial" panose="020B0604020202020204" pitchFamily="34" charset="0"/>
              </a:defRPr>
            </a:lvl2pPr>
            <a:lvl3pPr marL="1143000" indent="-228600">
              <a:lnSpc>
                <a:spcPct val="110000"/>
              </a:lnSpc>
              <a:spcAft>
                <a:spcPct val="50000"/>
              </a:spcAft>
              <a:buSzPct val="80000"/>
              <a:buChar char="•"/>
              <a:defRPr>
                <a:solidFill>
                  <a:srgbClr val="004071"/>
                </a:solidFill>
                <a:latin typeface="Arial" panose="020B0604020202020204" pitchFamily="34" charset="0"/>
              </a:defRPr>
            </a:lvl3pPr>
            <a:lvl4pPr marL="1600200" indent="-228600">
              <a:lnSpc>
                <a:spcPct val="110000"/>
              </a:lnSpc>
              <a:spcAft>
                <a:spcPct val="50000"/>
              </a:spcAft>
              <a:buSzPct val="80000"/>
              <a:buFont typeface="Wingdings" panose="05000000000000000000" pitchFamily="2" charset="2"/>
              <a:buChar char="§"/>
              <a:defRPr>
                <a:solidFill>
                  <a:srgbClr val="004071"/>
                </a:solidFill>
                <a:latin typeface="Arial" panose="020B0604020202020204" pitchFamily="34" charset="0"/>
              </a:defRPr>
            </a:lvl4pPr>
            <a:lvl5pPr marL="2057400" indent="-228600">
              <a:lnSpc>
                <a:spcPct val="110000"/>
              </a:lnSpc>
              <a:spcAft>
                <a:spcPct val="50000"/>
              </a:spcAft>
              <a:buSzPct val="80000"/>
              <a:buChar char="•"/>
              <a:defRPr>
                <a:solidFill>
                  <a:srgbClr val="004071"/>
                </a:solidFill>
                <a:latin typeface="Arial" panose="020B0604020202020204" pitchFamily="34" charset="0"/>
              </a:defRPr>
            </a:lvl5pPr>
            <a:lvl6pPr marL="25146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6pPr>
            <a:lvl7pPr marL="29718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7pPr>
            <a:lvl8pPr marL="34290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8pPr>
            <a:lvl9pPr marL="38862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9pPr>
          </a:lstStyle>
          <a:p>
            <a:pPr eaLnBrk="1" hangingPunct="1">
              <a:lnSpc>
                <a:spcPct val="80000"/>
              </a:lnSpc>
              <a:spcAft>
                <a:spcPct val="0"/>
              </a:spcAft>
              <a:buFontTx/>
              <a:buNone/>
            </a:pPr>
            <a:endParaRPr lang="en-US" altLang="en-US" sz="1800">
              <a:solidFill>
                <a:schemeClr val="tx1"/>
              </a:solidFill>
            </a:endParaRPr>
          </a:p>
        </p:txBody>
      </p:sp>
      <p:sp>
        <p:nvSpPr>
          <p:cNvPr id="86029" name="Rectangle 12">
            <a:extLst>
              <a:ext uri="{FF2B5EF4-FFF2-40B4-BE49-F238E27FC236}">
                <a16:creationId xmlns:a16="http://schemas.microsoft.com/office/drawing/2014/main" id="{96BD5AAE-B409-C262-D3DA-3C533EC9752A}"/>
              </a:ext>
            </a:extLst>
          </p:cNvPr>
          <p:cNvSpPr>
            <a:spLocks noChangeArrowheads="1"/>
          </p:cNvSpPr>
          <p:nvPr/>
        </p:nvSpPr>
        <p:spPr bwMode="auto">
          <a:xfrm>
            <a:off x="5665788" y="3261330"/>
            <a:ext cx="2106612" cy="834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2075" tIns="46038" rIns="92075" bIns="46038">
            <a:spAutoFit/>
          </a:bodyPr>
          <a:lstStyle>
            <a:lvl1pPr>
              <a:lnSpc>
                <a:spcPct val="110000"/>
              </a:lnSpc>
              <a:spcAft>
                <a:spcPct val="50000"/>
              </a:spcAft>
              <a:buChar char="•"/>
              <a:defRPr sz="2400">
                <a:solidFill>
                  <a:srgbClr val="004071"/>
                </a:solidFill>
                <a:latin typeface="Arial" panose="020B0604020202020204" pitchFamily="34" charset="0"/>
              </a:defRPr>
            </a:lvl1pPr>
            <a:lvl2pPr marL="742950" indent="-285750">
              <a:lnSpc>
                <a:spcPct val="110000"/>
              </a:lnSpc>
              <a:spcAft>
                <a:spcPct val="50000"/>
              </a:spcAft>
              <a:buSzPct val="80000"/>
              <a:buFont typeface="Wingdings" panose="05000000000000000000" pitchFamily="2" charset="2"/>
              <a:buChar char="§"/>
              <a:defRPr sz="2000">
                <a:solidFill>
                  <a:srgbClr val="004071"/>
                </a:solidFill>
                <a:latin typeface="Arial" panose="020B0604020202020204" pitchFamily="34" charset="0"/>
              </a:defRPr>
            </a:lvl2pPr>
            <a:lvl3pPr marL="1143000" indent="-228600">
              <a:lnSpc>
                <a:spcPct val="110000"/>
              </a:lnSpc>
              <a:spcAft>
                <a:spcPct val="50000"/>
              </a:spcAft>
              <a:buSzPct val="80000"/>
              <a:buChar char="•"/>
              <a:defRPr>
                <a:solidFill>
                  <a:srgbClr val="004071"/>
                </a:solidFill>
                <a:latin typeface="Arial" panose="020B0604020202020204" pitchFamily="34" charset="0"/>
              </a:defRPr>
            </a:lvl3pPr>
            <a:lvl4pPr marL="1600200" indent="-228600">
              <a:lnSpc>
                <a:spcPct val="110000"/>
              </a:lnSpc>
              <a:spcAft>
                <a:spcPct val="50000"/>
              </a:spcAft>
              <a:buSzPct val="80000"/>
              <a:buFont typeface="Wingdings" panose="05000000000000000000" pitchFamily="2" charset="2"/>
              <a:buChar char="§"/>
              <a:defRPr>
                <a:solidFill>
                  <a:srgbClr val="004071"/>
                </a:solidFill>
                <a:latin typeface="Arial" panose="020B0604020202020204" pitchFamily="34" charset="0"/>
              </a:defRPr>
            </a:lvl4pPr>
            <a:lvl5pPr marL="2057400" indent="-228600">
              <a:lnSpc>
                <a:spcPct val="110000"/>
              </a:lnSpc>
              <a:spcAft>
                <a:spcPct val="50000"/>
              </a:spcAft>
              <a:buSzPct val="80000"/>
              <a:buChar char="•"/>
              <a:defRPr>
                <a:solidFill>
                  <a:srgbClr val="004071"/>
                </a:solidFill>
                <a:latin typeface="Arial" panose="020B0604020202020204" pitchFamily="34" charset="0"/>
              </a:defRPr>
            </a:lvl5pPr>
            <a:lvl6pPr marL="25146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6pPr>
            <a:lvl7pPr marL="29718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7pPr>
            <a:lvl8pPr marL="34290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8pPr>
            <a:lvl9pPr marL="38862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9pPr>
          </a:lstStyle>
          <a:p>
            <a:pPr>
              <a:lnSpc>
                <a:spcPct val="90000"/>
              </a:lnSpc>
              <a:spcAft>
                <a:spcPct val="0"/>
              </a:spcAft>
              <a:buFontTx/>
              <a:buNone/>
            </a:pPr>
            <a:r>
              <a:rPr lang="en-US" altLang="en-US" sz="1800" b="1">
                <a:solidFill>
                  <a:srgbClr val="00279F"/>
                </a:solidFill>
              </a:rPr>
              <a:t>      External</a:t>
            </a:r>
          </a:p>
          <a:p>
            <a:pPr>
              <a:lnSpc>
                <a:spcPct val="90000"/>
              </a:lnSpc>
              <a:spcAft>
                <a:spcPct val="0"/>
              </a:spcAft>
              <a:buFontTx/>
              <a:buNone/>
            </a:pPr>
            <a:r>
              <a:rPr lang="en-US" altLang="en-US" sz="1800" b="1">
                <a:solidFill>
                  <a:srgbClr val="00279F"/>
                </a:solidFill>
              </a:rPr>
              <a:t>on another eg  </a:t>
            </a:r>
            <a:br>
              <a:rPr lang="en-US" altLang="en-US" sz="1800" b="1">
                <a:solidFill>
                  <a:srgbClr val="00279F"/>
                </a:solidFill>
              </a:rPr>
            </a:br>
            <a:r>
              <a:rPr lang="en-US" altLang="en-US" sz="1800" b="1">
                <a:solidFill>
                  <a:srgbClr val="00279F"/>
                </a:solidFill>
              </a:rPr>
              <a:t>    supplier</a:t>
            </a:r>
          </a:p>
        </p:txBody>
      </p:sp>
      <p:sp>
        <p:nvSpPr>
          <p:cNvPr id="86030" name="Oval 13">
            <a:extLst>
              <a:ext uri="{FF2B5EF4-FFF2-40B4-BE49-F238E27FC236}">
                <a16:creationId xmlns:a16="http://schemas.microsoft.com/office/drawing/2014/main" id="{A77C34C9-893E-D671-719D-433791D94329}"/>
              </a:ext>
            </a:extLst>
          </p:cNvPr>
          <p:cNvSpPr>
            <a:spLocks noChangeArrowheads="1"/>
          </p:cNvSpPr>
          <p:nvPr/>
        </p:nvSpPr>
        <p:spPr bwMode="auto">
          <a:xfrm>
            <a:off x="3313113" y="4713728"/>
            <a:ext cx="1754187" cy="607163"/>
          </a:xfrm>
          <a:prstGeom prst="ellipse">
            <a:avLst/>
          </a:prstGeom>
          <a:noFill/>
          <a:ln w="25400">
            <a:solidFill>
              <a:srgbClr val="A50021"/>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lnSpc>
                <a:spcPct val="110000"/>
              </a:lnSpc>
              <a:spcAft>
                <a:spcPct val="50000"/>
              </a:spcAft>
              <a:buChar char="•"/>
              <a:defRPr sz="2400">
                <a:solidFill>
                  <a:srgbClr val="004071"/>
                </a:solidFill>
                <a:latin typeface="Arial" panose="020B0604020202020204" pitchFamily="34" charset="0"/>
              </a:defRPr>
            </a:lvl1pPr>
            <a:lvl2pPr marL="742950" indent="-285750">
              <a:lnSpc>
                <a:spcPct val="110000"/>
              </a:lnSpc>
              <a:spcAft>
                <a:spcPct val="50000"/>
              </a:spcAft>
              <a:buSzPct val="80000"/>
              <a:buFont typeface="Wingdings" panose="05000000000000000000" pitchFamily="2" charset="2"/>
              <a:buChar char="§"/>
              <a:defRPr sz="2000">
                <a:solidFill>
                  <a:srgbClr val="004071"/>
                </a:solidFill>
                <a:latin typeface="Arial" panose="020B0604020202020204" pitchFamily="34" charset="0"/>
              </a:defRPr>
            </a:lvl2pPr>
            <a:lvl3pPr marL="1143000" indent="-228600">
              <a:lnSpc>
                <a:spcPct val="110000"/>
              </a:lnSpc>
              <a:spcAft>
                <a:spcPct val="50000"/>
              </a:spcAft>
              <a:buSzPct val="80000"/>
              <a:buChar char="•"/>
              <a:defRPr>
                <a:solidFill>
                  <a:srgbClr val="004071"/>
                </a:solidFill>
                <a:latin typeface="Arial" panose="020B0604020202020204" pitchFamily="34" charset="0"/>
              </a:defRPr>
            </a:lvl3pPr>
            <a:lvl4pPr marL="1600200" indent="-228600">
              <a:lnSpc>
                <a:spcPct val="110000"/>
              </a:lnSpc>
              <a:spcAft>
                <a:spcPct val="50000"/>
              </a:spcAft>
              <a:buSzPct val="80000"/>
              <a:buFont typeface="Wingdings" panose="05000000000000000000" pitchFamily="2" charset="2"/>
              <a:buChar char="§"/>
              <a:defRPr>
                <a:solidFill>
                  <a:srgbClr val="004071"/>
                </a:solidFill>
                <a:latin typeface="Arial" panose="020B0604020202020204" pitchFamily="34" charset="0"/>
              </a:defRPr>
            </a:lvl4pPr>
            <a:lvl5pPr marL="2057400" indent="-228600">
              <a:lnSpc>
                <a:spcPct val="110000"/>
              </a:lnSpc>
              <a:spcAft>
                <a:spcPct val="50000"/>
              </a:spcAft>
              <a:buSzPct val="80000"/>
              <a:buChar char="•"/>
              <a:defRPr>
                <a:solidFill>
                  <a:srgbClr val="004071"/>
                </a:solidFill>
                <a:latin typeface="Arial" panose="020B0604020202020204" pitchFamily="34" charset="0"/>
              </a:defRPr>
            </a:lvl5pPr>
            <a:lvl6pPr marL="25146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6pPr>
            <a:lvl7pPr marL="29718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7pPr>
            <a:lvl8pPr marL="34290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8pPr>
            <a:lvl9pPr marL="38862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9pPr>
          </a:lstStyle>
          <a:p>
            <a:pPr eaLnBrk="1" hangingPunct="1">
              <a:lnSpc>
                <a:spcPct val="80000"/>
              </a:lnSpc>
              <a:spcAft>
                <a:spcPct val="0"/>
              </a:spcAft>
              <a:buFontTx/>
              <a:buNone/>
            </a:pPr>
            <a:endParaRPr lang="en-US" altLang="en-US" sz="1800">
              <a:solidFill>
                <a:schemeClr val="tx1"/>
              </a:solidFill>
            </a:endParaRPr>
          </a:p>
        </p:txBody>
      </p:sp>
      <p:sp>
        <p:nvSpPr>
          <p:cNvPr id="86031" name="Rectangle 14">
            <a:extLst>
              <a:ext uri="{FF2B5EF4-FFF2-40B4-BE49-F238E27FC236}">
                <a16:creationId xmlns:a16="http://schemas.microsoft.com/office/drawing/2014/main" id="{B0C9F6E2-3C42-6B1B-528B-CF425E6E7196}"/>
              </a:ext>
            </a:extLst>
          </p:cNvPr>
          <p:cNvSpPr>
            <a:spLocks noChangeArrowheads="1"/>
          </p:cNvSpPr>
          <p:nvPr/>
        </p:nvSpPr>
        <p:spPr bwMode="auto">
          <a:xfrm>
            <a:off x="2916238" y="4619458"/>
            <a:ext cx="1503362" cy="2748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lnSpc>
                <a:spcPct val="110000"/>
              </a:lnSpc>
              <a:spcAft>
                <a:spcPct val="50000"/>
              </a:spcAft>
              <a:buChar char="•"/>
              <a:defRPr sz="2400">
                <a:solidFill>
                  <a:srgbClr val="004071"/>
                </a:solidFill>
                <a:latin typeface="Arial" panose="020B0604020202020204" pitchFamily="34" charset="0"/>
              </a:defRPr>
            </a:lvl1pPr>
            <a:lvl2pPr marL="742950" indent="-285750">
              <a:lnSpc>
                <a:spcPct val="110000"/>
              </a:lnSpc>
              <a:spcAft>
                <a:spcPct val="50000"/>
              </a:spcAft>
              <a:buSzPct val="80000"/>
              <a:buFont typeface="Wingdings" panose="05000000000000000000" pitchFamily="2" charset="2"/>
              <a:buChar char="§"/>
              <a:defRPr sz="2000">
                <a:solidFill>
                  <a:srgbClr val="004071"/>
                </a:solidFill>
                <a:latin typeface="Arial" panose="020B0604020202020204" pitchFamily="34" charset="0"/>
              </a:defRPr>
            </a:lvl2pPr>
            <a:lvl3pPr marL="1143000" indent="-228600">
              <a:lnSpc>
                <a:spcPct val="110000"/>
              </a:lnSpc>
              <a:spcAft>
                <a:spcPct val="50000"/>
              </a:spcAft>
              <a:buSzPct val="80000"/>
              <a:buChar char="•"/>
              <a:defRPr>
                <a:solidFill>
                  <a:srgbClr val="004071"/>
                </a:solidFill>
                <a:latin typeface="Arial" panose="020B0604020202020204" pitchFamily="34" charset="0"/>
              </a:defRPr>
            </a:lvl3pPr>
            <a:lvl4pPr marL="1600200" indent="-228600">
              <a:lnSpc>
                <a:spcPct val="110000"/>
              </a:lnSpc>
              <a:spcAft>
                <a:spcPct val="50000"/>
              </a:spcAft>
              <a:buSzPct val="80000"/>
              <a:buFont typeface="Wingdings" panose="05000000000000000000" pitchFamily="2" charset="2"/>
              <a:buChar char="§"/>
              <a:defRPr>
                <a:solidFill>
                  <a:srgbClr val="004071"/>
                </a:solidFill>
                <a:latin typeface="Arial" panose="020B0604020202020204" pitchFamily="34" charset="0"/>
              </a:defRPr>
            </a:lvl4pPr>
            <a:lvl5pPr marL="2057400" indent="-228600">
              <a:lnSpc>
                <a:spcPct val="110000"/>
              </a:lnSpc>
              <a:spcAft>
                <a:spcPct val="50000"/>
              </a:spcAft>
              <a:buSzPct val="80000"/>
              <a:buChar char="•"/>
              <a:defRPr>
                <a:solidFill>
                  <a:srgbClr val="004071"/>
                </a:solidFill>
                <a:latin typeface="Arial" panose="020B0604020202020204" pitchFamily="34" charset="0"/>
              </a:defRPr>
            </a:lvl5pPr>
            <a:lvl6pPr marL="25146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6pPr>
            <a:lvl7pPr marL="29718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7pPr>
            <a:lvl8pPr marL="34290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8pPr>
            <a:lvl9pPr marL="38862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9pPr>
          </a:lstStyle>
          <a:p>
            <a:pPr eaLnBrk="1" hangingPunct="1">
              <a:lnSpc>
                <a:spcPct val="80000"/>
              </a:lnSpc>
              <a:spcAft>
                <a:spcPct val="0"/>
              </a:spcAft>
              <a:buFontTx/>
              <a:buNone/>
            </a:pPr>
            <a:endParaRPr lang="en-US" altLang="en-US" sz="1800">
              <a:solidFill>
                <a:schemeClr val="tx1"/>
              </a:solidFill>
            </a:endParaRPr>
          </a:p>
        </p:txBody>
      </p:sp>
      <p:sp>
        <p:nvSpPr>
          <p:cNvPr id="86032" name="Rectangle 15">
            <a:extLst>
              <a:ext uri="{FF2B5EF4-FFF2-40B4-BE49-F238E27FC236}">
                <a16:creationId xmlns:a16="http://schemas.microsoft.com/office/drawing/2014/main" id="{DA25C0C5-1A14-CE07-6306-E6BC1EB27654}"/>
              </a:ext>
            </a:extLst>
          </p:cNvPr>
          <p:cNvSpPr>
            <a:spLocks noChangeArrowheads="1"/>
          </p:cNvSpPr>
          <p:nvPr/>
        </p:nvSpPr>
        <p:spPr bwMode="auto">
          <a:xfrm>
            <a:off x="3336925" y="4867117"/>
            <a:ext cx="1657350" cy="340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2075" tIns="46038" rIns="92075" bIns="46038">
            <a:spAutoFit/>
          </a:bodyPr>
          <a:lstStyle>
            <a:lvl1pPr>
              <a:lnSpc>
                <a:spcPct val="110000"/>
              </a:lnSpc>
              <a:spcAft>
                <a:spcPct val="50000"/>
              </a:spcAft>
              <a:buChar char="•"/>
              <a:defRPr sz="2400">
                <a:solidFill>
                  <a:srgbClr val="004071"/>
                </a:solidFill>
                <a:latin typeface="Arial" panose="020B0604020202020204" pitchFamily="34" charset="0"/>
              </a:defRPr>
            </a:lvl1pPr>
            <a:lvl2pPr marL="742950" indent="-285750">
              <a:lnSpc>
                <a:spcPct val="110000"/>
              </a:lnSpc>
              <a:spcAft>
                <a:spcPct val="50000"/>
              </a:spcAft>
              <a:buSzPct val="80000"/>
              <a:buFont typeface="Wingdings" panose="05000000000000000000" pitchFamily="2" charset="2"/>
              <a:buChar char="§"/>
              <a:defRPr sz="2000">
                <a:solidFill>
                  <a:srgbClr val="004071"/>
                </a:solidFill>
                <a:latin typeface="Arial" panose="020B0604020202020204" pitchFamily="34" charset="0"/>
              </a:defRPr>
            </a:lvl2pPr>
            <a:lvl3pPr marL="1143000" indent="-228600">
              <a:lnSpc>
                <a:spcPct val="110000"/>
              </a:lnSpc>
              <a:spcAft>
                <a:spcPct val="50000"/>
              </a:spcAft>
              <a:buSzPct val="80000"/>
              <a:buChar char="•"/>
              <a:defRPr>
                <a:solidFill>
                  <a:srgbClr val="004071"/>
                </a:solidFill>
                <a:latin typeface="Arial" panose="020B0604020202020204" pitchFamily="34" charset="0"/>
              </a:defRPr>
            </a:lvl3pPr>
            <a:lvl4pPr marL="1600200" indent="-228600">
              <a:lnSpc>
                <a:spcPct val="110000"/>
              </a:lnSpc>
              <a:spcAft>
                <a:spcPct val="50000"/>
              </a:spcAft>
              <a:buSzPct val="80000"/>
              <a:buFont typeface="Wingdings" panose="05000000000000000000" pitchFamily="2" charset="2"/>
              <a:buChar char="§"/>
              <a:defRPr>
                <a:solidFill>
                  <a:srgbClr val="004071"/>
                </a:solidFill>
                <a:latin typeface="Arial" panose="020B0604020202020204" pitchFamily="34" charset="0"/>
              </a:defRPr>
            </a:lvl4pPr>
            <a:lvl5pPr marL="2057400" indent="-228600">
              <a:lnSpc>
                <a:spcPct val="110000"/>
              </a:lnSpc>
              <a:spcAft>
                <a:spcPct val="50000"/>
              </a:spcAft>
              <a:buSzPct val="80000"/>
              <a:buChar char="•"/>
              <a:defRPr>
                <a:solidFill>
                  <a:srgbClr val="004071"/>
                </a:solidFill>
                <a:latin typeface="Arial" panose="020B0604020202020204" pitchFamily="34" charset="0"/>
              </a:defRPr>
            </a:lvl5pPr>
            <a:lvl6pPr marL="25146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6pPr>
            <a:lvl7pPr marL="29718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7pPr>
            <a:lvl8pPr marL="34290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8pPr>
            <a:lvl9pPr marL="38862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9pPr>
          </a:lstStyle>
          <a:p>
            <a:pPr>
              <a:lnSpc>
                <a:spcPct val="90000"/>
              </a:lnSpc>
              <a:spcAft>
                <a:spcPct val="0"/>
              </a:spcAft>
              <a:buFontTx/>
              <a:buNone/>
            </a:pPr>
            <a:r>
              <a:rPr lang="en-US" altLang="en-US" sz="1800" b="1">
                <a:solidFill>
                  <a:srgbClr val="00279F"/>
                </a:solidFill>
              </a:rPr>
              <a:t>Organisation </a:t>
            </a:r>
          </a:p>
        </p:txBody>
      </p:sp>
      <p:sp>
        <p:nvSpPr>
          <p:cNvPr id="86033" name="Oval 16">
            <a:extLst>
              <a:ext uri="{FF2B5EF4-FFF2-40B4-BE49-F238E27FC236}">
                <a16:creationId xmlns:a16="http://schemas.microsoft.com/office/drawing/2014/main" id="{CE7CB91E-4E4C-09D3-9765-789C3FAE73E3}"/>
              </a:ext>
            </a:extLst>
          </p:cNvPr>
          <p:cNvSpPr>
            <a:spLocks noChangeArrowheads="1"/>
          </p:cNvSpPr>
          <p:nvPr/>
        </p:nvSpPr>
        <p:spPr bwMode="auto">
          <a:xfrm>
            <a:off x="5561013" y="4713728"/>
            <a:ext cx="2039937" cy="1163197"/>
          </a:xfrm>
          <a:prstGeom prst="ellipse">
            <a:avLst/>
          </a:prstGeom>
          <a:noFill/>
          <a:ln w="25400">
            <a:solidFill>
              <a:srgbClr val="A50021"/>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lnSpc>
                <a:spcPct val="110000"/>
              </a:lnSpc>
              <a:spcAft>
                <a:spcPct val="50000"/>
              </a:spcAft>
              <a:buChar char="•"/>
              <a:defRPr sz="2400">
                <a:solidFill>
                  <a:srgbClr val="004071"/>
                </a:solidFill>
                <a:latin typeface="Arial" panose="020B0604020202020204" pitchFamily="34" charset="0"/>
              </a:defRPr>
            </a:lvl1pPr>
            <a:lvl2pPr marL="742950" indent="-285750">
              <a:lnSpc>
                <a:spcPct val="110000"/>
              </a:lnSpc>
              <a:spcAft>
                <a:spcPct val="50000"/>
              </a:spcAft>
              <a:buSzPct val="80000"/>
              <a:buFont typeface="Wingdings" panose="05000000000000000000" pitchFamily="2" charset="2"/>
              <a:buChar char="§"/>
              <a:defRPr sz="2000">
                <a:solidFill>
                  <a:srgbClr val="004071"/>
                </a:solidFill>
                <a:latin typeface="Arial" panose="020B0604020202020204" pitchFamily="34" charset="0"/>
              </a:defRPr>
            </a:lvl2pPr>
            <a:lvl3pPr marL="1143000" indent="-228600">
              <a:lnSpc>
                <a:spcPct val="110000"/>
              </a:lnSpc>
              <a:spcAft>
                <a:spcPct val="50000"/>
              </a:spcAft>
              <a:buSzPct val="80000"/>
              <a:buChar char="•"/>
              <a:defRPr>
                <a:solidFill>
                  <a:srgbClr val="004071"/>
                </a:solidFill>
                <a:latin typeface="Arial" panose="020B0604020202020204" pitchFamily="34" charset="0"/>
              </a:defRPr>
            </a:lvl3pPr>
            <a:lvl4pPr marL="1600200" indent="-228600">
              <a:lnSpc>
                <a:spcPct val="110000"/>
              </a:lnSpc>
              <a:spcAft>
                <a:spcPct val="50000"/>
              </a:spcAft>
              <a:buSzPct val="80000"/>
              <a:buFont typeface="Wingdings" panose="05000000000000000000" pitchFamily="2" charset="2"/>
              <a:buChar char="§"/>
              <a:defRPr>
                <a:solidFill>
                  <a:srgbClr val="004071"/>
                </a:solidFill>
                <a:latin typeface="Arial" panose="020B0604020202020204" pitchFamily="34" charset="0"/>
              </a:defRPr>
            </a:lvl4pPr>
            <a:lvl5pPr marL="2057400" indent="-228600">
              <a:lnSpc>
                <a:spcPct val="110000"/>
              </a:lnSpc>
              <a:spcAft>
                <a:spcPct val="50000"/>
              </a:spcAft>
              <a:buSzPct val="80000"/>
              <a:buChar char="•"/>
              <a:defRPr>
                <a:solidFill>
                  <a:srgbClr val="004071"/>
                </a:solidFill>
                <a:latin typeface="Arial" panose="020B0604020202020204" pitchFamily="34" charset="0"/>
              </a:defRPr>
            </a:lvl5pPr>
            <a:lvl6pPr marL="25146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6pPr>
            <a:lvl7pPr marL="29718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7pPr>
            <a:lvl8pPr marL="34290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8pPr>
            <a:lvl9pPr marL="38862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9pPr>
          </a:lstStyle>
          <a:p>
            <a:pPr eaLnBrk="1" hangingPunct="1">
              <a:lnSpc>
                <a:spcPct val="80000"/>
              </a:lnSpc>
              <a:spcAft>
                <a:spcPct val="0"/>
              </a:spcAft>
              <a:buFontTx/>
              <a:buNone/>
            </a:pPr>
            <a:endParaRPr lang="en-US" altLang="en-US" sz="1800">
              <a:solidFill>
                <a:schemeClr val="tx1"/>
              </a:solidFill>
            </a:endParaRPr>
          </a:p>
        </p:txBody>
      </p:sp>
      <p:sp>
        <p:nvSpPr>
          <p:cNvPr id="86034" name="Rectangle 17">
            <a:extLst>
              <a:ext uri="{FF2B5EF4-FFF2-40B4-BE49-F238E27FC236}">
                <a16:creationId xmlns:a16="http://schemas.microsoft.com/office/drawing/2014/main" id="{E540F0D9-4396-A045-7347-FAAA7BCBDF28}"/>
              </a:ext>
            </a:extLst>
          </p:cNvPr>
          <p:cNvSpPr>
            <a:spLocks noChangeArrowheads="1"/>
          </p:cNvSpPr>
          <p:nvPr/>
        </p:nvSpPr>
        <p:spPr bwMode="auto">
          <a:xfrm>
            <a:off x="5168900" y="4619458"/>
            <a:ext cx="1490662" cy="2748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lnSpc>
                <a:spcPct val="110000"/>
              </a:lnSpc>
              <a:spcAft>
                <a:spcPct val="50000"/>
              </a:spcAft>
              <a:buChar char="•"/>
              <a:defRPr sz="2400">
                <a:solidFill>
                  <a:srgbClr val="004071"/>
                </a:solidFill>
                <a:latin typeface="Arial" panose="020B0604020202020204" pitchFamily="34" charset="0"/>
              </a:defRPr>
            </a:lvl1pPr>
            <a:lvl2pPr marL="742950" indent="-285750">
              <a:lnSpc>
                <a:spcPct val="110000"/>
              </a:lnSpc>
              <a:spcAft>
                <a:spcPct val="50000"/>
              </a:spcAft>
              <a:buSzPct val="80000"/>
              <a:buFont typeface="Wingdings" panose="05000000000000000000" pitchFamily="2" charset="2"/>
              <a:buChar char="§"/>
              <a:defRPr sz="2000">
                <a:solidFill>
                  <a:srgbClr val="004071"/>
                </a:solidFill>
                <a:latin typeface="Arial" panose="020B0604020202020204" pitchFamily="34" charset="0"/>
              </a:defRPr>
            </a:lvl2pPr>
            <a:lvl3pPr marL="1143000" indent="-228600">
              <a:lnSpc>
                <a:spcPct val="110000"/>
              </a:lnSpc>
              <a:spcAft>
                <a:spcPct val="50000"/>
              </a:spcAft>
              <a:buSzPct val="80000"/>
              <a:buChar char="•"/>
              <a:defRPr>
                <a:solidFill>
                  <a:srgbClr val="004071"/>
                </a:solidFill>
                <a:latin typeface="Arial" panose="020B0604020202020204" pitchFamily="34" charset="0"/>
              </a:defRPr>
            </a:lvl3pPr>
            <a:lvl4pPr marL="1600200" indent="-228600">
              <a:lnSpc>
                <a:spcPct val="110000"/>
              </a:lnSpc>
              <a:spcAft>
                <a:spcPct val="50000"/>
              </a:spcAft>
              <a:buSzPct val="80000"/>
              <a:buFont typeface="Wingdings" panose="05000000000000000000" pitchFamily="2" charset="2"/>
              <a:buChar char="§"/>
              <a:defRPr>
                <a:solidFill>
                  <a:srgbClr val="004071"/>
                </a:solidFill>
                <a:latin typeface="Arial" panose="020B0604020202020204" pitchFamily="34" charset="0"/>
              </a:defRPr>
            </a:lvl4pPr>
            <a:lvl5pPr marL="2057400" indent="-228600">
              <a:lnSpc>
                <a:spcPct val="110000"/>
              </a:lnSpc>
              <a:spcAft>
                <a:spcPct val="50000"/>
              </a:spcAft>
              <a:buSzPct val="80000"/>
              <a:buChar char="•"/>
              <a:defRPr>
                <a:solidFill>
                  <a:srgbClr val="004071"/>
                </a:solidFill>
                <a:latin typeface="Arial" panose="020B0604020202020204" pitchFamily="34" charset="0"/>
              </a:defRPr>
            </a:lvl5pPr>
            <a:lvl6pPr marL="25146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6pPr>
            <a:lvl7pPr marL="29718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7pPr>
            <a:lvl8pPr marL="34290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8pPr>
            <a:lvl9pPr marL="38862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9pPr>
          </a:lstStyle>
          <a:p>
            <a:pPr eaLnBrk="1" hangingPunct="1">
              <a:lnSpc>
                <a:spcPct val="80000"/>
              </a:lnSpc>
              <a:spcAft>
                <a:spcPct val="0"/>
              </a:spcAft>
              <a:buFontTx/>
              <a:buNone/>
            </a:pPr>
            <a:endParaRPr lang="en-US" altLang="en-US" sz="1800">
              <a:solidFill>
                <a:schemeClr val="tx1"/>
              </a:solidFill>
            </a:endParaRPr>
          </a:p>
        </p:txBody>
      </p:sp>
      <p:sp>
        <p:nvSpPr>
          <p:cNvPr id="86035" name="Rectangle 18">
            <a:extLst>
              <a:ext uri="{FF2B5EF4-FFF2-40B4-BE49-F238E27FC236}">
                <a16:creationId xmlns:a16="http://schemas.microsoft.com/office/drawing/2014/main" id="{635F68D9-E56A-D23E-063E-462562D0F490}"/>
              </a:ext>
            </a:extLst>
          </p:cNvPr>
          <p:cNvSpPr>
            <a:spLocks noChangeArrowheads="1"/>
          </p:cNvSpPr>
          <p:nvPr/>
        </p:nvSpPr>
        <p:spPr bwMode="auto">
          <a:xfrm>
            <a:off x="5795963" y="5017310"/>
            <a:ext cx="1658937" cy="5879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2075" tIns="46038" rIns="92075" bIns="46038">
            <a:spAutoFit/>
          </a:bodyPr>
          <a:lstStyle>
            <a:lvl1pPr>
              <a:lnSpc>
                <a:spcPct val="110000"/>
              </a:lnSpc>
              <a:spcAft>
                <a:spcPct val="50000"/>
              </a:spcAft>
              <a:buChar char="•"/>
              <a:defRPr sz="2400">
                <a:solidFill>
                  <a:srgbClr val="004071"/>
                </a:solidFill>
                <a:latin typeface="Arial" panose="020B0604020202020204" pitchFamily="34" charset="0"/>
              </a:defRPr>
            </a:lvl1pPr>
            <a:lvl2pPr marL="742950" indent="-285750">
              <a:lnSpc>
                <a:spcPct val="110000"/>
              </a:lnSpc>
              <a:spcAft>
                <a:spcPct val="50000"/>
              </a:spcAft>
              <a:buSzPct val="80000"/>
              <a:buFont typeface="Wingdings" panose="05000000000000000000" pitchFamily="2" charset="2"/>
              <a:buChar char="§"/>
              <a:defRPr sz="2000">
                <a:solidFill>
                  <a:srgbClr val="004071"/>
                </a:solidFill>
                <a:latin typeface="Arial" panose="020B0604020202020204" pitchFamily="34" charset="0"/>
              </a:defRPr>
            </a:lvl2pPr>
            <a:lvl3pPr marL="1143000" indent="-228600">
              <a:lnSpc>
                <a:spcPct val="110000"/>
              </a:lnSpc>
              <a:spcAft>
                <a:spcPct val="50000"/>
              </a:spcAft>
              <a:buSzPct val="80000"/>
              <a:buChar char="•"/>
              <a:defRPr>
                <a:solidFill>
                  <a:srgbClr val="004071"/>
                </a:solidFill>
                <a:latin typeface="Arial" panose="020B0604020202020204" pitchFamily="34" charset="0"/>
              </a:defRPr>
            </a:lvl3pPr>
            <a:lvl4pPr marL="1600200" indent="-228600">
              <a:lnSpc>
                <a:spcPct val="110000"/>
              </a:lnSpc>
              <a:spcAft>
                <a:spcPct val="50000"/>
              </a:spcAft>
              <a:buSzPct val="80000"/>
              <a:buFont typeface="Wingdings" panose="05000000000000000000" pitchFamily="2" charset="2"/>
              <a:buChar char="§"/>
              <a:defRPr>
                <a:solidFill>
                  <a:srgbClr val="004071"/>
                </a:solidFill>
                <a:latin typeface="Arial" panose="020B0604020202020204" pitchFamily="34" charset="0"/>
              </a:defRPr>
            </a:lvl4pPr>
            <a:lvl5pPr marL="2057400" indent="-228600">
              <a:lnSpc>
                <a:spcPct val="110000"/>
              </a:lnSpc>
              <a:spcAft>
                <a:spcPct val="50000"/>
              </a:spcAft>
              <a:buSzPct val="80000"/>
              <a:buChar char="•"/>
              <a:defRPr>
                <a:solidFill>
                  <a:srgbClr val="004071"/>
                </a:solidFill>
                <a:latin typeface="Arial" panose="020B0604020202020204" pitchFamily="34" charset="0"/>
              </a:defRPr>
            </a:lvl5pPr>
            <a:lvl6pPr marL="25146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6pPr>
            <a:lvl7pPr marL="29718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7pPr>
            <a:lvl8pPr marL="34290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8pPr>
            <a:lvl9pPr marL="38862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9pPr>
          </a:lstStyle>
          <a:p>
            <a:pPr>
              <a:lnSpc>
                <a:spcPct val="90000"/>
              </a:lnSpc>
              <a:spcAft>
                <a:spcPct val="0"/>
              </a:spcAft>
              <a:buFontTx/>
              <a:buNone/>
            </a:pPr>
            <a:r>
              <a:rPr lang="en-US" altLang="en-US" sz="1800" b="1">
                <a:solidFill>
                  <a:srgbClr val="00279F"/>
                </a:solidFill>
              </a:rPr>
              <a:t>Third Party - </a:t>
            </a:r>
            <a:br>
              <a:rPr lang="en-US" altLang="en-US" sz="1800" b="1">
                <a:solidFill>
                  <a:srgbClr val="00279F"/>
                </a:solidFill>
              </a:rPr>
            </a:br>
            <a:r>
              <a:rPr lang="en-US" altLang="en-US" sz="1800" b="1">
                <a:solidFill>
                  <a:srgbClr val="00279F"/>
                </a:solidFill>
              </a:rPr>
              <a:t>independent</a:t>
            </a:r>
          </a:p>
        </p:txBody>
      </p:sp>
      <p:sp>
        <p:nvSpPr>
          <p:cNvPr id="86036" name="Oval 19">
            <a:extLst>
              <a:ext uri="{FF2B5EF4-FFF2-40B4-BE49-F238E27FC236}">
                <a16:creationId xmlns:a16="http://schemas.microsoft.com/office/drawing/2014/main" id="{8915F565-D9A8-3B82-BF88-759284A5B57E}"/>
              </a:ext>
            </a:extLst>
          </p:cNvPr>
          <p:cNvSpPr>
            <a:spLocks noChangeArrowheads="1"/>
          </p:cNvSpPr>
          <p:nvPr/>
        </p:nvSpPr>
        <p:spPr bwMode="auto">
          <a:xfrm>
            <a:off x="3759200" y="1196975"/>
            <a:ext cx="2860675" cy="1460387"/>
          </a:xfrm>
          <a:prstGeom prst="ellipse">
            <a:avLst/>
          </a:prstGeom>
          <a:noFill/>
          <a:ln w="25400">
            <a:solidFill>
              <a:srgbClr val="A50021"/>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lnSpc>
                <a:spcPct val="110000"/>
              </a:lnSpc>
              <a:spcAft>
                <a:spcPct val="50000"/>
              </a:spcAft>
              <a:buChar char="•"/>
              <a:defRPr sz="2400">
                <a:solidFill>
                  <a:srgbClr val="004071"/>
                </a:solidFill>
                <a:latin typeface="Arial" panose="020B0604020202020204" pitchFamily="34" charset="0"/>
              </a:defRPr>
            </a:lvl1pPr>
            <a:lvl2pPr marL="742950" indent="-285750">
              <a:lnSpc>
                <a:spcPct val="110000"/>
              </a:lnSpc>
              <a:spcAft>
                <a:spcPct val="50000"/>
              </a:spcAft>
              <a:buSzPct val="80000"/>
              <a:buFont typeface="Wingdings" panose="05000000000000000000" pitchFamily="2" charset="2"/>
              <a:buChar char="§"/>
              <a:defRPr sz="2000">
                <a:solidFill>
                  <a:srgbClr val="004071"/>
                </a:solidFill>
                <a:latin typeface="Arial" panose="020B0604020202020204" pitchFamily="34" charset="0"/>
              </a:defRPr>
            </a:lvl2pPr>
            <a:lvl3pPr marL="1143000" indent="-228600">
              <a:lnSpc>
                <a:spcPct val="110000"/>
              </a:lnSpc>
              <a:spcAft>
                <a:spcPct val="50000"/>
              </a:spcAft>
              <a:buSzPct val="80000"/>
              <a:buChar char="•"/>
              <a:defRPr>
                <a:solidFill>
                  <a:srgbClr val="004071"/>
                </a:solidFill>
                <a:latin typeface="Arial" panose="020B0604020202020204" pitchFamily="34" charset="0"/>
              </a:defRPr>
            </a:lvl3pPr>
            <a:lvl4pPr marL="1600200" indent="-228600">
              <a:lnSpc>
                <a:spcPct val="110000"/>
              </a:lnSpc>
              <a:spcAft>
                <a:spcPct val="50000"/>
              </a:spcAft>
              <a:buSzPct val="80000"/>
              <a:buFont typeface="Wingdings" panose="05000000000000000000" pitchFamily="2" charset="2"/>
              <a:buChar char="§"/>
              <a:defRPr>
                <a:solidFill>
                  <a:srgbClr val="004071"/>
                </a:solidFill>
                <a:latin typeface="Arial" panose="020B0604020202020204" pitchFamily="34" charset="0"/>
              </a:defRPr>
            </a:lvl4pPr>
            <a:lvl5pPr marL="2057400" indent="-228600">
              <a:lnSpc>
                <a:spcPct val="110000"/>
              </a:lnSpc>
              <a:spcAft>
                <a:spcPct val="50000"/>
              </a:spcAft>
              <a:buSzPct val="80000"/>
              <a:buChar char="•"/>
              <a:defRPr>
                <a:solidFill>
                  <a:srgbClr val="004071"/>
                </a:solidFill>
                <a:latin typeface="Arial" panose="020B0604020202020204" pitchFamily="34" charset="0"/>
              </a:defRPr>
            </a:lvl5pPr>
            <a:lvl6pPr marL="25146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6pPr>
            <a:lvl7pPr marL="29718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7pPr>
            <a:lvl8pPr marL="34290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8pPr>
            <a:lvl9pPr marL="38862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9pPr>
          </a:lstStyle>
          <a:p>
            <a:pPr eaLnBrk="1" hangingPunct="1">
              <a:lnSpc>
                <a:spcPct val="80000"/>
              </a:lnSpc>
              <a:spcAft>
                <a:spcPct val="0"/>
              </a:spcAft>
              <a:buFontTx/>
              <a:buNone/>
            </a:pPr>
            <a:endParaRPr lang="en-US" altLang="en-US" sz="1800">
              <a:solidFill>
                <a:schemeClr val="tx1"/>
              </a:solidFill>
            </a:endParaRPr>
          </a:p>
        </p:txBody>
      </p:sp>
      <p:sp>
        <p:nvSpPr>
          <p:cNvPr id="86037" name="AutoShape 20">
            <a:extLst>
              <a:ext uri="{FF2B5EF4-FFF2-40B4-BE49-F238E27FC236}">
                <a16:creationId xmlns:a16="http://schemas.microsoft.com/office/drawing/2014/main" id="{AFC5492A-A63A-7C32-8A08-3748F479CC85}"/>
              </a:ext>
            </a:extLst>
          </p:cNvPr>
          <p:cNvSpPr>
            <a:spLocks noChangeArrowheads="1"/>
          </p:cNvSpPr>
          <p:nvPr/>
        </p:nvSpPr>
        <p:spPr bwMode="auto">
          <a:xfrm rot="21268340">
            <a:off x="4422775" y="2734057"/>
            <a:ext cx="1752600" cy="460166"/>
          </a:xfrm>
          <a:prstGeom prst="curvedDownArrow">
            <a:avLst>
              <a:gd name="adj1" fmla="val 44083"/>
              <a:gd name="adj2" fmla="val 120750"/>
              <a:gd name="adj3" fmla="val 33333"/>
            </a:avLst>
          </a:prstGeom>
          <a:solidFill>
            <a:schemeClr val="bg2">
              <a:lumMod val="50000"/>
            </a:schemeClr>
          </a:solidFill>
          <a:ln w="12700">
            <a:solidFill>
              <a:schemeClr val="folHlink"/>
            </a:solidFill>
            <a:miter lim="800000"/>
            <a:headEnd type="none" w="sm" len="sm"/>
            <a:tailEnd type="none" w="sm" len="sm"/>
          </a:ln>
        </p:spPr>
        <p:txBody>
          <a:bodyPr wrap="none" anchor="ctr"/>
          <a:lstStyle>
            <a:lvl1pPr>
              <a:lnSpc>
                <a:spcPct val="110000"/>
              </a:lnSpc>
              <a:spcAft>
                <a:spcPct val="50000"/>
              </a:spcAft>
              <a:buChar char="•"/>
              <a:defRPr sz="2400">
                <a:solidFill>
                  <a:srgbClr val="004071"/>
                </a:solidFill>
                <a:latin typeface="Arial" panose="020B0604020202020204" pitchFamily="34" charset="0"/>
              </a:defRPr>
            </a:lvl1pPr>
            <a:lvl2pPr marL="742950" indent="-285750">
              <a:lnSpc>
                <a:spcPct val="110000"/>
              </a:lnSpc>
              <a:spcAft>
                <a:spcPct val="50000"/>
              </a:spcAft>
              <a:buSzPct val="80000"/>
              <a:buFont typeface="Wingdings" panose="05000000000000000000" pitchFamily="2" charset="2"/>
              <a:buChar char="§"/>
              <a:defRPr sz="2000">
                <a:solidFill>
                  <a:srgbClr val="004071"/>
                </a:solidFill>
                <a:latin typeface="Arial" panose="020B0604020202020204" pitchFamily="34" charset="0"/>
              </a:defRPr>
            </a:lvl2pPr>
            <a:lvl3pPr marL="1143000" indent="-228600">
              <a:lnSpc>
                <a:spcPct val="110000"/>
              </a:lnSpc>
              <a:spcAft>
                <a:spcPct val="50000"/>
              </a:spcAft>
              <a:buSzPct val="80000"/>
              <a:buChar char="•"/>
              <a:defRPr>
                <a:solidFill>
                  <a:srgbClr val="004071"/>
                </a:solidFill>
                <a:latin typeface="Arial" panose="020B0604020202020204" pitchFamily="34" charset="0"/>
              </a:defRPr>
            </a:lvl3pPr>
            <a:lvl4pPr marL="1600200" indent="-228600">
              <a:lnSpc>
                <a:spcPct val="110000"/>
              </a:lnSpc>
              <a:spcAft>
                <a:spcPct val="50000"/>
              </a:spcAft>
              <a:buSzPct val="80000"/>
              <a:buFont typeface="Wingdings" panose="05000000000000000000" pitchFamily="2" charset="2"/>
              <a:buChar char="§"/>
              <a:defRPr>
                <a:solidFill>
                  <a:srgbClr val="004071"/>
                </a:solidFill>
                <a:latin typeface="Arial" panose="020B0604020202020204" pitchFamily="34" charset="0"/>
              </a:defRPr>
            </a:lvl4pPr>
            <a:lvl5pPr marL="2057400" indent="-228600">
              <a:lnSpc>
                <a:spcPct val="110000"/>
              </a:lnSpc>
              <a:spcAft>
                <a:spcPct val="50000"/>
              </a:spcAft>
              <a:buSzPct val="80000"/>
              <a:buChar char="•"/>
              <a:defRPr>
                <a:solidFill>
                  <a:srgbClr val="004071"/>
                </a:solidFill>
                <a:latin typeface="Arial" panose="020B0604020202020204" pitchFamily="34" charset="0"/>
              </a:defRPr>
            </a:lvl5pPr>
            <a:lvl6pPr marL="25146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6pPr>
            <a:lvl7pPr marL="29718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7pPr>
            <a:lvl8pPr marL="34290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8pPr>
            <a:lvl9pPr marL="38862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9pPr>
          </a:lstStyle>
          <a:p>
            <a:pPr eaLnBrk="1" hangingPunct="1">
              <a:lnSpc>
                <a:spcPct val="80000"/>
              </a:lnSpc>
              <a:spcAft>
                <a:spcPct val="0"/>
              </a:spcAft>
              <a:buFontTx/>
              <a:buNone/>
            </a:pPr>
            <a:endParaRPr lang="en-US" altLang="en-US" sz="1800">
              <a:solidFill>
                <a:schemeClr val="tx1"/>
              </a:solidFill>
            </a:endParaRPr>
          </a:p>
        </p:txBody>
      </p:sp>
      <p:sp>
        <p:nvSpPr>
          <p:cNvPr id="86038" name="AutoShape 21">
            <a:extLst>
              <a:ext uri="{FF2B5EF4-FFF2-40B4-BE49-F238E27FC236}">
                <a16:creationId xmlns:a16="http://schemas.microsoft.com/office/drawing/2014/main" id="{C19EDA58-BBFF-02F4-E170-7D6327629621}"/>
              </a:ext>
            </a:extLst>
          </p:cNvPr>
          <p:cNvSpPr>
            <a:spLocks noChangeArrowheads="1"/>
          </p:cNvSpPr>
          <p:nvPr/>
        </p:nvSpPr>
        <p:spPr bwMode="auto">
          <a:xfrm rot="48118" flipH="1">
            <a:off x="4341813" y="4263149"/>
            <a:ext cx="1828800" cy="460166"/>
          </a:xfrm>
          <a:prstGeom prst="curvedDownArrow">
            <a:avLst>
              <a:gd name="adj1" fmla="val 46000"/>
              <a:gd name="adj2" fmla="val 126000"/>
              <a:gd name="adj3" fmla="val 33333"/>
            </a:avLst>
          </a:prstGeom>
          <a:solidFill>
            <a:schemeClr val="bg2">
              <a:lumMod val="50000"/>
            </a:schemeClr>
          </a:solidFill>
          <a:ln w="12700">
            <a:solidFill>
              <a:schemeClr val="folHlink"/>
            </a:solidFill>
            <a:miter lim="800000"/>
            <a:headEnd type="none" w="sm" len="sm"/>
            <a:tailEnd type="none" w="sm" len="sm"/>
          </a:ln>
        </p:spPr>
        <p:txBody>
          <a:bodyPr wrap="none" anchor="ctr"/>
          <a:lstStyle>
            <a:lvl1pPr>
              <a:lnSpc>
                <a:spcPct val="110000"/>
              </a:lnSpc>
              <a:spcAft>
                <a:spcPct val="50000"/>
              </a:spcAft>
              <a:buChar char="•"/>
              <a:defRPr sz="2400">
                <a:solidFill>
                  <a:srgbClr val="004071"/>
                </a:solidFill>
                <a:latin typeface="Arial" panose="020B0604020202020204" pitchFamily="34" charset="0"/>
              </a:defRPr>
            </a:lvl1pPr>
            <a:lvl2pPr marL="742950" indent="-285750">
              <a:lnSpc>
                <a:spcPct val="110000"/>
              </a:lnSpc>
              <a:spcAft>
                <a:spcPct val="50000"/>
              </a:spcAft>
              <a:buSzPct val="80000"/>
              <a:buFont typeface="Wingdings" panose="05000000000000000000" pitchFamily="2" charset="2"/>
              <a:buChar char="§"/>
              <a:defRPr sz="2000">
                <a:solidFill>
                  <a:srgbClr val="004071"/>
                </a:solidFill>
                <a:latin typeface="Arial" panose="020B0604020202020204" pitchFamily="34" charset="0"/>
              </a:defRPr>
            </a:lvl2pPr>
            <a:lvl3pPr marL="1143000" indent="-228600">
              <a:lnSpc>
                <a:spcPct val="110000"/>
              </a:lnSpc>
              <a:spcAft>
                <a:spcPct val="50000"/>
              </a:spcAft>
              <a:buSzPct val="80000"/>
              <a:buChar char="•"/>
              <a:defRPr>
                <a:solidFill>
                  <a:srgbClr val="004071"/>
                </a:solidFill>
                <a:latin typeface="Arial" panose="020B0604020202020204" pitchFamily="34" charset="0"/>
              </a:defRPr>
            </a:lvl3pPr>
            <a:lvl4pPr marL="1600200" indent="-228600">
              <a:lnSpc>
                <a:spcPct val="110000"/>
              </a:lnSpc>
              <a:spcAft>
                <a:spcPct val="50000"/>
              </a:spcAft>
              <a:buSzPct val="80000"/>
              <a:buFont typeface="Wingdings" panose="05000000000000000000" pitchFamily="2" charset="2"/>
              <a:buChar char="§"/>
              <a:defRPr>
                <a:solidFill>
                  <a:srgbClr val="004071"/>
                </a:solidFill>
                <a:latin typeface="Arial" panose="020B0604020202020204" pitchFamily="34" charset="0"/>
              </a:defRPr>
            </a:lvl4pPr>
            <a:lvl5pPr marL="2057400" indent="-228600">
              <a:lnSpc>
                <a:spcPct val="110000"/>
              </a:lnSpc>
              <a:spcAft>
                <a:spcPct val="50000"/>
              </a:spcAft>
              <a:buSzPct val="80000"/>
              <a:buChar char="•"/>
              <a:defRPr>
                <a:solidFill>
                  <a:srgbClr val="004071"/>
                </a:solidFill>
                <a:latin typeface="Arial" panose="020B0604020202020204" pitchFamily="34" charset="0"/>
              </a:defRPr>
            </a:lvl5pPr>
            <a:lvl6pPr marL="25146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6pPr>
            <a:lvl7pPr marL="29718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7pPr>
            <a:lvl8pPr marL="34290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8pPr>
            <a:lvl9pPr marL="38862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9pPr>
          </a:lstStyle>
          <a:p>
            <a:pPr eaLnBrk="1" hangingPunct="1">
              <a:lnSpc>
                <a:spcPct val="80000"/>
              </a:lnSpc>
              <a:spcAft>
                <a:spcPct val="0"/>
              </a:spcAft>
              <a:buFontTx/>
              <a:buNone/>
            </a:pPr>
            <a:endParaRPr lang="en-US" altLang="en-US" sz="1800">
              <a:solidFill>
                <a:schemeClr val="tx1"/>
              </a:solidFill>
            </a:endParaRPr>
          </a:p>
        </p:txBody>
      </p:sp>
      <p:sp>
        <p:nvSpPr>
          <p:cNvPr id="86039" name="AutoShape 22">
            <a:extLst>
              <a:ext uri="{FF2B5EF4-FFF2-40B4-BE49-F238E27FC236}">
                <a16:creationId xmlns:a16="http://schemas.microsoft.com/office/drawing/2014/main" id="{DFA86C7B-E4D3-7EAF-CA59-37706477FC8E}"/>
              </a:ext>
            </a:extLst>
          </p:cNvPr>
          <p:cNvSpPr>
            <a:spLocks noChangeArrowheads="1"/>
          </p:cNvSpPr>
          <p:nvPr/>
        </p:nvSpPr>
        <p:spPr bwMode="auto">
          <a:xfrm>
            <a:off x="6705600" y="1503752"/>
            <a:ext cx="609600" cy="766943"/>
          </a:xfrm>
          <a:prstGeom prst="curvedLeftArrow">
            <a:avLst>
              <a:gd name="adj1" fmla="val 18750"/>
              <a:gd name="adj2" fmla="val 43750"/>
              <a:gd name="adj3" fmla="val 33333"/>
            </a:avLst>
          </a:prstGeom>
          <a:solidFill>
            <a:schemeClr val="bg2">
              <a:lumMod val="50000"/>
            </a:schemeClr>
          </a:solidFill>
          <a:ln w="12700">
            <a:solidFill>
              <a:schemeClr val="folHlink"/>
            </a:solidFill>
            <a:miter lim="800000"/>
            <a:headEnd type="none" w="sm" len="sm"/>
            <a:tailEnd type="none" w="sm" len="sm"/>
          </a:ln>
        </p:spPr>
        <p:txBody>
          <a:bodyPr wrap="none" anchor="ctr"/>
          <a:lstStyle>
            <a:lvl1pPr>
              <a:lnSpc>
                <a:spcPct val="110000"/>
              </a:lnSpc>
              <a:spcAft>
                <a:spcPct val="50000"/>
              </a:spcAft>
              <a:buChar char="•"/>
              <a:defRPr sz="2400">
                <a:solidFill>
                  <a:srgbClr val="004071"/>
                </a:solidFill>
                <a:latin typeface="Arial" panose="020B0604020202020204" pitchFamily="34" charset="0"/>
              </a:defRPr>
            </a:lvl1pPr>
            <a:lvl2pPr marL="742950" indent="-285750">
              <a:lnSpc>
                <a:spcPct val="110000"/>
              </a:lnSpc>
              <a:spcAft>
                <a:spcPct val="50000"/>
              </a:spcAft>
              <a:buSzPct val="80000"/>
              <a:buFont typeface="Wingdings" panose="05000000000000000000" pitchFamily="2" charset="2"/>
              <a:buChar char="§"/>
              <a:defRPr sz="2000">
                <a:solidFill>
                  <a:srgbClr val="004071"/>
                </a:solidFill>
                <a:latin typeface="Arial" panose="020B0604020202020204" pitchFamily="34" charset="0"/>
              </a:defRPr>
            </a:lvl2pPr>
            <a:lvl3pPr marL="1143000" indent="-228600">
              <a:lnSpc>
                <a:spcPct val="110000"/>
              </a:lnSpc>
              <a:spcAft>
                <a:spcPct val="50000"/>
              </a:spcAft>
              <a:buSzPct val="80000"/>
              <a:buChar char="•"/>
              <a:defRPr>
                <a:solidFill>
                  <a:srgbClr val="004071"/>
                </a:solidFill>
                <a:latin typeface="Arial" panose="020B0604020202020204" pitchFamily="34" charset="0"/>
              </a:defRPr>
            </a:lvl3pPr>
            <a:lvl4pPr marL="1600200" indent="-228600">
              <a:lnSpc>
                <a:spcPct val="110000"/>
              </a:lnSpc>
              <a:spcAft>
                <a:spcPct val="50000"/>
              </a:spcAft>
              <a:buSzPct val="80000"/>
              <a:buFont typeface="Wingdings" panose="05000000000000000000" pitchFamily="2" charset="2"/>
              <a:buChar char="§"/>
              <a:defRPr>
                <a:solidFill>
                  <a:srgbClr val="004071"/>
                </a:solidFill>
                <a:latin typeface="Arial" panose="020B0604020202020204" pitchFamily="34" charset="0"/>
              </a:defRPr>
            </a:lvl4pPr>
            <a:lvl5pPr marL="2057400" indent="-228600">
              <a:lnSpc>
                <a:spcPct val="110000"/>
              </a:lnSpc>
              <a:spcAft>
                <a:spcPct val="50000"/>
              </a:spcAft>
              <a:buSzPct val="80000"/>
              <a:buChar char="•"/>
              <a:defRPr>
                <a:solidFill>
                  <a:srgbClr val="004071"/>
                </a:solidFill>
                <a:latin typeface="Arial" panose="020B0604020202020204" pitchFamily="34" charset="0"/>
              </a:defRPr>
            </a:lvl5pPr>
            <a:lvl6pPr marL="25146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6pPr>
            <a:lvl7pPr marL="29718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7pPr>
            <a:lvl8pPr marL="34290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8pPr>
            <a:lvl9pPr marL="38862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9pPr>
          </a:lstStyle>
          <a:p>
            <a:pPr eaLnBrk="1" hangingPunct="1">
              <a:lnSpc>
                <a:spcPct val="80000"/>
              </a:lnSpc>
              <a:spcAft>
                <a:spcPct val="0"/>
              </a:spcAft>
              <a:buFontTx/>
              <a:buNone/>
            </a:pPr>
            <a:endParaRPr lang="en-US" altLang="en-US" sz="1800">
              <a:solidFill>
                <a:schemeClr val="tx1"/>
              </a:solidFill>
            </a:endParaRPr>
          </a:p>
        </p:txBody>
      </p:sp>
    </p:spTree>
  </p:cSld>
  <p:clrMapOvr>
    <a:masterClrMapping/>
  </p:clrMapOvr>
  <p:transition spd="slow">
    <p:dissolve/>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Slide Number Placeholder 3">
            <a:extLst>
              <a:ext uri="{FF2B5EF4-FFF2-40B4-BE49-F238E27FC236}">
                <a16:creationId xmlns:a16="http://schemas.microsoft.com/office/drawing/2014/main" id="{F41F4BB6-864B-4C34-20FD-D983159E0A89}"/>
              </a:ext>
            </a:extLst>
          </p:cNvPr>
          <p:cNvSpPr>
            <a:spLocks noGrp="1"/>
          </p:cNvSpPr>
          <p:nvPr>
            <p:ph type="sldNum"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ct val="110000"/>
              </a:lnSpc>
              <a:spcAft>
                <a:spcPct val="50000"/>
              </a:spcAft>
              <a:buChar char="•"/>
              <a:defRPr sz="2400">
                <a:solidFill>
                  <a:srgbClr val="004071"/>
                </a:solidFill>
                <a:latin typeface="Arial" panose="020B0604020202020204" pitchFamily="34" charset="0"/>
              </a:defRPr>
            </a:lvl1pPr>
            <a:lvl2pPr marL="742950" indent="-285750">
              <a:lnSpc>
                <a:spcPct val="110000"/>
              </a:lnSpc>
              <a:spcAft>
                <a:spcPct val="50000"/>
              </a:spcAft>
              <a:buSzPct val="80000"/>
              <a:buFont typeface="Wingdings" panose="05000000000000000000" pitchFamily="2" charset="2"/>
              <a:buChar char="§"/>
              <a:defRPr sz="2000">
                <a:solidFill>
                  <a:srgbClr val="004071"/>
                </a:solidFill>
                <a:latin typeface="Arial" panose="020B0604020202020204" pitchFamily="34" charset="0"/>
              </a:defRPr>
            </a:lvl2pPr>
            <a:lvl3pPr marL="1143000" indent="-228600">
              <a:lnSpc>
                <a:spcPct val="110000"/>
              </a:lnSpc>
              <a:spcAft>
                <a:spcPct val="50000"/>
              </a:spcAft>
              <a:buSzPct val="80000"/>
              <a:buChar char="•"/>
              <a:defRPr>
                <a:solidFill>
                  <a:srgbClr val="004071"/>
                </a:solidFill>
                <a:latin typeface="Arial" panose="020B0604020202020204" pitchFamily="34" charset="0"/>
              </a:defRPr>
            </a:lvl3pPr>
            <a:lvl4pPr marL="1600200" indent="-228600">
              <a:lnSpc>
                <a:spcPct val="110000"/>
              </a:lnSpc>
              <a:spcAft>
                <a:spcPct val="50000"/>
              </a:spcAft>
              <a:buSzPct val="80000"/>
              <a:buFont typeface="Wingdings" panose="05000000000000000000" pitchFamily="2" charset="2"/>
              <a:buChar char="§"/>
              <a:defRPr>
                <a:solidFill>
                  <a:srgbClr val="004071"/>
                </a:solidFill>
                <a:latin typeface="Arial" panose="020B0604020202020204" pitchFamily="34" charset="0"/>
              </a:defRPr>
            </a:lvl4pPr>
            <a:lvl5pPr marL="2057400" indent="-228600">
              <a:lnSpc>
                <a:spcPct val="110000"/>
              </a:lnSpc>
              <a:spcAft>
                <a:spcPct val="50000"/>
              </a:spcAft>
              <a:buSzPct val="80000"/>
              <a:buChar char="•"/>
              <a:defRPr>
                <a:solidFill>
                  <a:srgbClr val="004071"/>
                </a:solidFill>
                <a:latin typeface="Arial" panose="020B0604020202020204" pitchFamily="34" charset="0"/>
              </a:defRPr>
            </a:lvl5pPr>
            <a:lvl6pPr marL="25146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6pPr>
            <a:lvl7pPr marL="29718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7pPr>
            <a:lvl8pPr marL="34290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8pPr>
            <a:lvl9pPr marL="38862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9pPr>
          </a:lstStyle>
          <a:p>
            <a:pPr>
              <a:lnSpc>
                <a:spcPct val="100000"/>
              </a:lnSpc>
              <a:spcAft>
                <a:spcPct val="0"/>
              </a:spcAft>
              <a:buFontTx/>
              <a:buNone/>
            </a:pPr>
            <a:fld id="{EA4C4590-CAA6-49B4-A2ED-4FFC5AC8DCBC}" type="slidenum">
              <a:rPr lang="en-GB" altLang="en-US" sz="900">
                <a:solidFill>
                  <a:schemeClr val="tx1"/>
                </a:solidFill>
              </a:rPr>
              <a:pPr>
                <a:lnSpc>
                  <a:spcPct val="100000"/>
                </a:lnSpc>
                <a:spcAft>
                  <a:spcPct val="0"/>
                </a:spcAft>
                <a:buFontTx/>
                <a:buNone/>
              </a:pPr>
              <a:t>19</a:t>
            </a:fld>
            <a:endParaRPr lang="en-GB" altLang="en-US" sz="900">
              <a:solidFill>
                <a:schemeClr val="tx1"/>
              </a:solidFill>
            </a:endParaRPr>
          </a:p>
        </p:txBody>
      </p:sp>
      <p:sp>
        <p:nvSpPr>
          <p:cNvPr id="73731" name="Rectangle 4">
            <a:extLst>
              <a:ext uri="{FF2B5EF4-FFF2-40B4-BE49-F238E27FC236}">
                <a16:creationId xmlns:a16="http://schemas.microsoft.com/office/drawing/2014/main" id="{F60E969B-1CA5-5299-31BF-BD2C325D7B63}"/>
              </a:ext>
            </a:extLst>
          </p:cNvPr>
          <p:cNvSpPr>
            <a:spLocks noGrp="1" noChangeArrowheads="1"/>
          </p:cNvSpPr>
          <p:nvPr>
            <p:ph type="title"/>
          </p:nvPr>
        </p:nvSpPr>
        <p:spPr/>
        <p:txBody>
          <a:bodyPr/>
          <a:lstStyle/>
          <a:p>
            <a:pPr eaLnBrk="1" hangingPunct="1"/>
            <a:r>
              <a:rPr lang="en-US" altLang="en-US"/>
              <a:t>Auditing standard – ISO 19011</a:t>
            </a:r>
          </a:p>
        </p:txBody>
      </p:sp>
      <p:sp>
        <p:nvSpPr>
          <p:cNvPr id="73732" name="Rectangle 5">
            <a:extLst>
              <a:ext uri="{FF2B5EF4-FFF2-40B4-BE49-F238E27FC236}">
                <a16:creationId xmlns:a16="http://schemas.microsoft.com/office/drawing/2014/main" id="{3DFDD3B2-2440-D02A-AB12-92C8A34F5991}"/>
              </a:ext>
            </a:extLst>
          </p:cNvPr>
          <p:cNvSpPr>
            <a:spLocks noGrp="1" noChangeArrowheads="1"/>
          </p:cNvSpPr>
          <p:nvPr>
            <p:ph type="body" idx="1"/>
          </p:nvPr>
        </p:nvSpPr>
        <p:spPr>
          <a:xfrm>
            <a:off x="604838" y="1801813"/>
            <a:ext cx="7739062" cy="4238625"/>
          </a:xfrm>
        </p:spPr>
        <p:txBody>
          <a:bodyPr/>
          <a:lstStyle/>
          <a:p>
            <a:pPr eaLnBrk="1" hangingPunct="1"/>
            <a:r>
              <a:rPr lang="en-US" altLang="en-US"/>
              <a:t>ISO 19011 – </a:t>
            </a:r>
            <a:r>
              <a:rPr lang="en-GB" altLang="en-US"/>
              <a:t>Guidelines for auditing management systems </a:t>
            </a:r>
            <a:endParaRPr lang="en-US" altLang="en-US"/>
          </a:p>
          <a:p>
            <a:pPr eaLnBrk="1" hangingPunct="1"/>
            <a:r>
              <a:rPr lang="en-US" altLang="en-US"/>
              <a:t>The principles of auditing</a:t>
            </a:r>
          </a:p>
          <a:p>
            <a:pPr eaLnBrk="1" hangingPunct="1"/>
            <a:r>
              <a:rPr lang="en-US" altLang="en-US"/>
              <a:t>Guidance on managing audit </a:t>
            </a:r>
            <a:r>
              <a:rPr lang="en-GB" altLang="en-US"/>
              <a:t>programmes</a:t>
            </a:r>
          </a:p>
          <a:p>
            <a:pPr eaLnBrk="1" hangingPunct="1"/>
            <a:r>
              <a:rPr lang="en-US" altLang="en-US"/>
              <a:t>Guidance on conducting audits </a:t>
            </a:r>
          </a:p>
          <a:p>
            <a:pPr eaLnBrk="1" hangingPunct="1"/>
            <a:r>
              <a:rPr lang="en-US" altLang="en-US"/>
              <a:t>Guidance on the competence needed by an auditor</a:t>
            </a:r>
          </a:p>
        </p:txBody>
      </p:sp>
    </p:spTree>
  </p:cSld>
  <p:clrMapOvr>
    <a:masterClrMapping/>
  </p:clrMapOvr>
  <p:transition spd="slow">
    <p:dissolve/>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Title 1">
            <a:extLst>
              <a:ext uri="{FF2B5EF4-FFF2-40B4-BE49-F238E27FC236}">
                <a16:creationId xmlns:a16="http://schemas.microsoft.com/office/drawing/2014/main" id="{BF93F451-C359-E963-9036-92C84BBB7825}"/>
              </a:ext>
            </a:extLst>
          </p:cNvPr>
          <p:cNvSpPr>
            <a:spLocks noGrp="1" noChangeArrowheads="1"/>
          </p:cNvSpPr>
          <p:nvPr>
            <p:ph type="title"/>
          </p:nvPr>
        </p:nvSpPr>
        <p:spPr/>
        <p:txBody>
          <a:bodyPr/>
          <a:lstStyle/>
          <a:p>
            <a:r>
              <a:rPr lang="en-IN" altLang="en-US"/>
              <a:t>Principles of auditing</a:t>
            </a:r>
          </a:p>
        </p:txBody>
      </p:sp>
      <p:sp>
        <p:nvSpPr>
          <p:cNvPr id="75779" name="Content Placeholder 2">
            <a:extLst>
              <a:ext uri="{FF2B5EF4-FFF2-40B4-BE49-F238E27FC236}">
                <a16:creationId xmlns:a16="http://schemas.microsoft.com/office/drawing/2014/main" id="{8D9C7477-063B-432E-DD26-E8B7159AED9C}"/>
              </a:ext>
            </a:extLst>
          </p:cNvPr>
          <p:cNvSpPr>
            <a:spLocks noGrp="1" noChangeArrowheads="1"/>
          </p:cNvSpPr>
          <p:nvPr>
            <p:ph idx="1"/>
          </p:nvPr>
        </p:nvSpPr>
        <p:spPr>
          <a:xfrm>
            <a:off x="604838" y="1677988"/>
            <a:ext cx="8223250" cy="4238625"/>
          </a:xfrm>
        </p:spPr>
        <p:txBody>
          <a:bodyPr/>
          <a:lstStyle/>
          <a:p>
            <a:r>
              <a:rPr lang="en-IN" altLang="en-US" sz="2000" b="1"/>
              <a:t>Integrity: </a:t>
            </a:r>
            <a:r>
              <a:rPr lang="en-IN" altLang="en-US" sz="2000"/>
              <a:t>the foundation of professionalism</a:t>
            </a:r>
          </a:p>
          <a:p>
            <a:r>
              <a:rPr lang="en-IN" altLang="en-US" sz="2000" b="1"/>
              <a:t>Fair presentation: </a:t>
            </a:r>
            <a:r>
              <a:rPr lang="en-IN" altLang="en-US" sz="2000"/>
              <a:t>the obligation to report truthfully and accurately</a:t>
            </a:r>
          </a:p>
          <a:p>
            <a:r>
              <a:rPr lang="en-IN" altLang="en-US" sz="2000" b="1"/>
              <a:t>Due professional care: </a:t>
            </a:r>
            <a:r>
              <a:rPr lang="en-IN" altLang="en-US" sz="2000"/>
              <a:t>the application of diligence and judgement in auditing</a:t>
            </a:r>
          </a:p>
          <a:p>
            <a:r>
              <a:rPr lang="en-IN" altLang="en-US" sz="2000" b="1"/>
              <a:t>Confidentiality: </a:t>
            </a:r>
            <a:r>
              <a:rPr lang="en-IN" altLang="en-US" sz="2000"/>
              <a:t>security of information</a:t>
            </a:r>
          </a:p>
          <a:p>
            <a:r>
              <a:rPr lang="en-IN" altLang="en-US" sz="2000" b="1"/>
              <a:t>Independence: </a:t>
            </a:r>
            <a:r>
              <a:rPr lang="en-IN" altLang="en-US" sz="2000"/>
              <a:t>the basis for the impartiality of the audit and objectivity of the audit conclusions</a:t>
            </a:r>
          </a:p>
          <a:p>
            <a:r>
              <a:rPr lang="en-IN" altLang="en-US" sz="2000" b="1"/>
              <a:t>Evidence-based approach</a:t>
            </a:r>
            <a:r>
              <a:rPr lang="en-IN" altLang="en-US" sz="2000"/>
              <a:t>: the rational method for reaching reliable and reproducible audit conclusions in a systematic audit process</a:t>
            </a:r>
          </a:p>
          <a:p>
            <a:r>
              <a:rPr lang="en-IN" altLang="en-US" sz="2000" b="1"/>
              <a:t>Risk based auditing</a:t>
            </a:r>
          </a:p>
        </p:txBody>
      </p:sp>
      <p:sp>
        <p:nvSpPr>
          <p:cNvPr id="75780" name="Slide Number Placeholder 3">
            <a:extLst>
              <a:ext uri="{FF2B5EF4-FFF2-40B4-BE49-F238E27FC236}">
                <a16:creationId xmlns:a16="http://schemas.microsoft.com/office/drawing/2014/main" id="{E3410F29-034D-A7B6-D5B9-6FCB8363811A}"/>
              </a:ext>
            </a:extLst>
          </p:cNvPr>
          <p:cNvSpPr>
            <a:spLocks noGrp="1"/>
          </p:cNvSpPr>
          <p:nvPr>
            <p:ph type="sldNum"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ct val="110000"/>
              </a:lnSpc>
              <a:spcAft>
                <a:spcPct val="50000"/>
              </a:spcAft>
              <a:buChar char="•"/>
              <a:defRPr sz="2400">
                <a:solidFill>
                  <a:srgbClr val="004071"/>
                </a:solidFill>
                <a:latin typeface="Arial" panose="020B0604020202020204" pitchFamily="34" charset="0"/>
              </a:defRPr>
            </a:lvl1pPr>
            <a:lvl2pPr marL="742950" indent="-285750">
              <a:lnSpc>
                <a:spcPct val="110000"/>
              </a:lnSpc>
              <a:spcAft>
                <a:spcPct val="50000"/>
              </a:spcAft>
              <a:buSzPct val="80000"/>
              <a:buFont typeface="Wingdings" panose="05000000000000000000" pitchFamily="2" charset="2"/>
              <a:buChar char="§"/>
              <a:defRPr sz="2000">
                <a:solidFill>
                  <a:srgbClr val="004071"/>
                </a:solidFill>
                <a:latin typeface="Arial" panose="020B0604020202020204" pitchFamily="34" charset="0"/>
              </a:defRPr>
            </a:lvl2pPr>
            <a:lvl3pPr marL="1143000" indent="-228600">
              <a:lnSpc>
                <a:spcPct val="110000"/>
              </a:lnSpc>
              <a:spcAft>
                <a:spcPct val="50000"/>
              </a:spcAft>
              <a:buSzPct val="80000"/>
              <a:buChar char="•"/>
              <a:defRPr>
                <a:solidFill>
                  <a:srgbClr val="004071"/>
                </a:solidFill>
                <a:latin typeface="Arial" panose="020B0604020202020204" pitchFamily="34" charset="0"/>
              </a:defRPr>
            </a:lvl3pPr>
            <a:lvl4pPr marL="1600200" indent="-228600">
              <a:lnSpc>
                <a:spcPct val="110000"/>
              </a:lnSpc>
              <a:spcAft>
                <a:spcPct val="50000"/>
              </a:spcAft>
              <a:buSzPct val="80000"/>
              <a:buFont typeface="Wingdings" panose="05000000000000000000" pitchFamily="2" charset="2"/>
              <a:buChar char="§"/>
              <a:defRPr>
                <a:solidFill>
                  <a:srgbClr val="004071"/>
                </a:solidFill>
                <a:latin typeface="Arial" panose="020B0604020202020204" pitchFamily="34" charset="0"/>
              </a:defRPr>
            </a:lvl4pPr>
            <a:lvl5pPr marL="2057400" indent="-228600">
              <a:lnSpc>
                <a:spcPct val="110000"/>
              </a:lnSpc>
              <a:spcAft>
                <a:spcPct val="50000"/>
              </a:spcAft>
              <a:buSzPct val="80000"/>
              <a:buChar char="•"/>
              <a:defRPr>
                <a:solidFill>
                  <a:srgbClr val="004071"/>
                </a:solidFill>
                <a:latin typeface="Arial" panose="020B0604020202020204" pitchFamily="34" charset="0"/>
              </a:defRPr>
            </a:lvl5pPr>
            <a:lvl6pPr marL="25146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6pPr>
            <a:lvl7pPr marL="29718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7pPr>
            <a:lvl8pPr marL="34290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8pPr>
            <a:lvl9pPr marL="38862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9pPr>
          </a:lstStyle>
          <a:p>
            <a:pPr>
              <a:lnSpc>
                <a:spcPct val="100000"/>
              </a:lnSpc>
              <a:spcAft>
                <a:spcPct val="0"/>
              </a:spcAft>
              <a:buFontTx/>
              <a:buNone/>
            </a:pPr>
            <a:fld id="{FA128352-500D-4B0B-BDE8-58A4AE2A4032}" type="slidenum">
              <a:rPr lang="en-GB" altLang="en-US" sz="900">
                <a:solidFill>
                  <a:schemeClr val="tx1"/>
                </a:solidFill>
              </a:rPr>
              <a:pPr>
                <a:lnSpc>
                  <a:spcPct val="100000"/>
                </a:lnSpc>
                <a:spcAft>
                  <a:spcPct val="0"/>
                </a:spcAft>
                <a:buFontTx/>
                <a:buNone/>
              </a:pPr>
              <a:t>20</a:t>
            </a:fld>
            <a:endParaRPr lang="en-GB" altLang="en-US" sz="900">
              <a:solidFill>
                <a:schemeClr val="tx1"/>
              </a:solidFill>
            </a:endParaRPr>
          </a:p>
        </p:txBody>
      </p:sp>
    </p:spTree>
  </p:cSld>
  <p:clrMapOvr>
    <a:masterClrMapping/>
  </p:clrMapOvr>
  <p:transition spd="slow">
    <p:dissolve/>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426" name="Slide Number Placeholder 3">
            <a:extLst>
              <a:ext uri="{FF2B5EF4-FFF2-40B4-BE49-F238E27FC236}">
                <a16:creationId xmlns:a16="http://schemas.microsoft.com/office/drawing/2014/main" id="{82C5BA4A-7A53-AF19-ED9E-5A0ECEC92CEA}"/>
              </a:ext>
            </a:extLst>
          </p:cNvPr>
          <p:cNvSpPr>
            <a:spLocks noGrp="1"/>
          </p:cNvSpPr>
          <p:nvPr>
            <p:ph type="sldNum"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ct val="110000"/>
              </a:lnSpc>
              <a:spcAft>
                <a:spcPct val="50000"/>
              </a:spcAft>
              <a:buChar char="•"/>
              <a:defRPr sz="2400">
                <a:solidFill>
                  <a:srgbClr val="004071"/>
                </a:solidFill>
                <a:latin typeface="Arial" panose="020B0604020202020204" pitchFamily="34" charset="0"/>
              </a:defRPr>
            </a:lvl1pPr>
            <a:lvl2pPr marL="742950" indent="-285750">
              <a:lnSpc>
                <a:spcPct val="110000"/>
              </a:lnSpc>
              <a:spcAft>
                <a:spcPct val="50000"/>
              </a:spcAft>
              <a:buSzPct val="80000"/>
              <a:buFont typeface="Wingdings" panose="05000000000000000000" pitchFamily="2" charset="2"/>
              <a:buChar char="§"/>
              <a:defRPr sz="2000">
                <a:solidFill>
                  <a:srgbClr val="004071"/>
                </a:solidFill>
                <a:latin typeface="Arial" panose="020B0604020202020204" pitchFamily="34" charset="0"/>
              </a:defRPr>
            </a:lvl2pPr>
            <a:lvl3pPr marL="1143000" indent="-228600">
              <a:lnSpc>
                <a:spcPct val="110000"/>
              </a:lnSpc>
              <a:spcAft>
                <a:spcPct val="50000"/>
              </a:spcAft>
              <a:buSzPct val="80000"/>
              <a:buChar char="•"/>
              <a:defRPr>
                <a:solidFill>
                  <a:srgbClr val="004071"/>
                </a:solidFill>
                <a:latin typeface="Arial" panose="020B0604020202020204" pitchFamily="34" charset="0"/>
              </a:defRPr>
            </a:lvl3pPr>
            <a:lvl4pPr marL="1600200" indent="-228600">
              <a:lnSpc>
                <a:spcPct val="110000"/>
              </a:lnSpc>
              <a:spcAft>
                <a:spcPct val="50000"/>
              </a:spcAft>
              <a:buSzPct val="80000"/>
              <a:buFont typeface="Wingdings" panose="05000000000000000000" pitchFamily="2" charset="2"/>
              <a:buChar char="§"/>
              <a:defRPr>
                <a:solidFill>
                  <a:srgbClr val="004071"/>
                </a:solidFill>
                <a:latin typeface="Arial" panose="020B0604020202020204" pitchFamily="34" charset="0"/>
              </a:defRPr>
            </a:lvl4pPr>
            <a:lvl5pPr marL="2057400" indent="-228600">
              <a:lnSpc>
                <a:spcPct val="110000"/>
              </a:lnSpc>
              <a:spcAft>
                <a:spcPct val="50000"/>
              </a:spcAft>
              <a:buSzPct val="80000"/>
              <a:buChar char="•"/>
              <a:defRPr>
                <a:solidFill>
                  <a:srgbClr val="004071"/>
                </a:solidFill>
                <a:latin typeface="Arial" panose="020B0604020202020204" pitchFamily="34" charset="0"/>
              </a:defRPr>
            </a:lvl5pPr>
            <a:lvl6pPr marL="25146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6pPr>
            <a:lvl7pPr marL="29718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7pPr>
            <a:lvl8pPr marL="34290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8pPr>
            <a:lvl9pPr marL="38862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9pPr>
          </a:lstStyle>
          <a:p>
            <a:pPr>
              <a:lnSpc>
                <a:spcPct val="100000"/>
              </a:lnSpc>
              <a:spcAft>
                <a:spcPct val="0"/>
              </a:spcAft>
              <a:buFontTx/>
              <a:buNone/>
            </a:pPr>
            <a:fld id="{0A7B0405-9C5C-4D9A-A9B1-04F5C6BE44F6}" type="slidenum">
              <a:rPr lang="en-GB" altLang="en-US" sz="900">
                <a:solidFill>
                  <a:schemeClr val="tx1"/>
                </a:solidFill>
              </a:rPr>
              <a:pPr>
                <a:lnSpc>
                  <a:spcPct val="100000"/>
                </a:lnSpc>
                <a:spcAft>
                  <a:spcPct val="0"/>
                </a:spcAft>
                <a:buFontTx/>
                <a:buNone/>
              </a:pPr>
              <a:t>21</a:t>
            </a:fld>
            <a:endParaRPr lang="en-GB" altLang="en-US" sz="900">
              <a:solidFill>
                <a:schemeClr val="tx1"/>
              </a:solidFill>
            </a:endParaRPr>
          </a:p>
        </p:txBody>
      </p:sp>
      <p:sp>
        <p:nvSpPr>
          <p:cNvPr id="103427" name="Rectangle 2">
            <a:extLst>
              <a:ext uri="{FF2B5EF4-FFF2-40B4-BE49-F238E27FC236}">
                <a16:creationId xmlns:a16="http://schemas.microsoft.com/office/drawing/2014/main" id="{1B3FAD36-8C23-CA2D-5CF3-967D79C4F2C6}"/>
              </a:ext>
            </a:extLst>
          </p:cNvPr>
          <p:cNvSpPr>
            <a:spLocks noGrp="1" noChangeArrowheads="1"/>
          </p:cNvSpPr>
          <p:nvPr>
            <p:ph type="title"/>
          </p:nvPr>
        </p:nvSpPr>
        <p:spPr/>
        <p:txBody>
          <a:bodyPr/>
          <a:lstStyle/>
          <a:p>
            <a:r>
              <a:rPr lang="en-GB" altLang="en-US"/>
              <a:t>Audit Scheduling </a:t>
            </a:r>
            <a:endParaRPr lang="en-US" altLang="en-US"/>
          </a:p>
        </p:txBody>
      </p:sp>
      <p:sp>
        <p:nvSpPr>
          <p:cNvPr id="103428" name="Rectangle 3">
            <a:extLst>
              <a:ext uri="{FF2B5EF4-FFF2-40B4-BE49-F238E27FC236}">
                <a16:creationId xmlns:a16="http://schemas.microsoft.com/office/drawing/2014/main" id="{507C090C-42B1-3FD4-B932-EB129DD99D26}"/>
              </a:ext>
            </a:extLst>
          </p:cNvPr>
          <p:cNvSpPr>
            <a:spLocks noGrp="1" noChangeArrowheads="1"/>
          </p:cNvSpPr>
          <p:nvPr>
            <p:ph type="body" idx="1"/>
          </p:nvPr>
        </p:nvSpPr>
        <p:spPr/>
        <p:txBody>
          <a:bodyPr/>
          <a:lstStyle/>
          <a:p>
            <a:r>
              <a:rPr lang="en-GB" altLang="en-US" dirty="0"/>
              <a:t>Scheduling the audit programme is the responsibility of the person leading the audit process (the program manager)</a:t>
            </a:r>
          </a:p>
          <a:p>
            <a:r>
              <a:rPr lang="en-GB" altLang="en-US" dirty="0"/>
              <a:t>Audits are required to be scheduled based on</a:t>
            </a:r>
          </a:p>
          <a:p>
            <a:pPr lvl="1"/>
            <a:r>
              <a:rPr lang="en-GB" altLang="en-US" dirty="0"/>
              <a:t>The results of risk assessments</a:t>
            </a:r>
          </a:p>
          <a:p>
            <a:pPr lvl="1"/>
            <a:r>
              <a:rPr lang="en-GB" altLang="en-US" dirty="0"/>
              <a:t>The results of previous audits</a:t>
            </a:r>
          </a:p>
          <a:p>
            <a:pPr lvl="1"/>
            <a:r>
              <a:rPr lang="en-GB" altLang="en-US" dirty="0"/>
              <a:t>Changes in operations/ activities</a:t>
            </a:r>
          </a:p>
          <a:p>
            <a:endParaRPr lang="en-US" altLang="en-US" dirty="0"/>
          </a:p>
        </p:txBody>
      </p:sp>
    </p:spTree>
  </p:cSld>
  <p:clrMapOvr>
    <a:masterClrMapping/>
  </p:clrMapOvr>
  <p:transition spd="slow">
    <p:dissolve/>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522" name="Slide Number Placeholder 3">
            <a:extLst>
              <a:ext uri="{FF2B5EF4-FFF2-40B4-BE49-F238E27FC236}">
                <a16:creationId xmlns:a16="http://schemas.microsoft.com/office/drawing/2014/main" id="{B7F2D203-2661-48FD-8388-D844F0FA8019}"/>
              </a:ext>
            </a:extLst>
          </p:cNvPr>
          <p:cNvSpPr>
            <a:spLocks noGrp="1"/>
          </p:cNvSpPr>
          <p:nvPr>
            <p:ph type="sldNum"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ct val="110000"/>
              </a:lnSpc>
              <a:spcAft>
                <a:spcPct val="50000"/>
              </a:spcAft>
              <a:buChar char="•"/>
              <a:defRPr sz="2400">
                <a:solidFill>
                  <a:srgbClr val="004071"/>
                </a:solidFill>
                <a:latin typeface="Arial" panose="020B0604020202020204" pitchFamily="34" charset="0"/>
              </a:defRPr>
            </a:lvl1pPr>
            <a:lvl2pPr marL="742950" indent="-285750">
              <a:lnSpc>
                <a:spcPct val="110000"/>
              </a:lnSpc>
              <a:spcAft>
                <a:spcPct val="50000"/>
              </a:spcAft>
              <a:buSzPct val="80000"/>
              <a:buFont typeface="Wingdings" panose="05000000000000000000" pitchFamily="2" charset="2"/>
              <a:buChar char="§"/>
              <a:defRPr sz="2000">
                <a:solidFill>
                  <a:srgbClr val="004071"/>
                </a:solidFill>
                <a:latin typeface="Arial" panose="020B0604020202020204" pitchFamily="34" charset="0"/>
              </a:defRPr>
            </a:lvl2pPr>
            <a:lvl3pPr marL="1143000" indent="-228600">
              <a:lnSpc>
                <a:spcPct val="110000"/>
              </a:lnSpc>
              <a:spcAft>
                <a:spcPct val="50000"/>
              </a:spcAft>
              <a:buSzPct val="80000"/>
              <a:buChar char="•"/>
              <a:defRPr>
                <a:solidFill>
                  <a:srgbClr val="004071"/>
                </a:solidFill>
                <a:latin typeface="Arial" panose="020B0604020202020204" pitchFamily="34" charset="0"/>
              </a:defRPr>
            </a:lvl3pPr>
            <a:lvl4pPr marL="1600200" indent="-228600">
              <a:lnSpc>
                <a:spcPct val="110000"/>
              </a:lnSpc>
              <a:spcAft>
                <a:spcPct val="50000"/>
              </a:spcAft>
              <a:buSzPct val="80000"/>
              <a:buFont typeface="Wingdings" panose="05000000000000000000" pitchFamily="2" charset="2"/>
              <a:buChar char="§"/>
              <a:defRPr>
                <a:solidFill>
                  <a:srgbClr val="004071"/>
                </a:solidFill>
                <a:latin typeface="Arial" panose="020B0604020202020204" pitchFamily="34" charset="0"/>
              </a:defRPr>
            </a:lvl4pPr>
            <a:lvl5pPr marL="2057400" indent="-228600">
              <a:lnSpc>
                <a:spcPct val="110000"/>
              </a:lnSpc>
              <a:spcAft>
                <a:spcPct val="50000"/>
              </a:spcAft>
              <a:buSzPct val="80000"/>
              <a:buChar char="•"/>
              <a:defRPr>
                <a:solidFill>
                  <a:srgbClr val="004071"/>
                </a:solidFill>
                <a:latin typeface="Arial" panose="020B0604020202020204" pitchFamily="34" charset="0"/>
              </a:defRPr>
            </a:lvl5pPr>
            <a:lvl6pPr marL="25146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6pPr>
            <a:lvl7pPr marL="29718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7pPr>
            <a:lvl8pPr marL="34290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8pPr>
            <a:lvl9pPr marL="38862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9pPr>
          </a:lstStyle>
          <a:p>
            <a:pPr>
              <a:lnSpc>
                <a:spcPct val="100000"/>
              </a:lnSpc>
              <a:spcAft>
                <a:spcPct val="0"/>
              </a:spcAft>
              <a:buFontTx/>
              <a:buNone/>
            </a:pPr>
            <a:fld id="{C7824023-0BB3-47AF-8704-51F1D42570C4}" type="slidenum">
              <a:rPr lang="en-GB" altLang="en-US" sz="900">
                <a:solidFill>
                  <a:schemeClr val="tx1"/>
                </a:solidFill>
              </a:rPr>
              <a:pPr>
                <a:lnSpc>
                  <a:spcPct val="100000"/>
                </a:lnSpc>
                <a:spcAft>
                  <a:spcPct val="0"/>
                </a:spcAft>
                <a:buFontTx/>
                <a:buNone/>
              </a:pPr>
              <a:t>22</a:t>
            </a:fld>
            <a:endParaRPr lang="en-GB" altLang="en-US" sz="900">
              <a:solidFill>
                <a:schemeClr val="tx1"/>
              </a:solidFill>
            </a:endParaRPr>
          </a:p>
        </p:txBody>
      </p:sp>
      <p:sp>
        <p:nvSpPr>
          <p:cNvPr id="107523" name="Rectangle 2">
            <a:extLst>
              <a:ext uri="{FF2B5EF4-FFF2-40B4-BE49-F238E27FC236}">
                <a16:creationId xmlns:a16="http://schemas.microsoft.com/office/drawing/2014/main" id="{F3FF8E9D-8D7C-BB32-F40A-A0DA58F73C9B}"/>
              </a:ext>
            </a:extLst>
          </p:cNvPr>
          <p:cNvSpPr>
            <a:spLocks noGrp="1" noChangeArrowheads="1"/>
          </p:cNvSpPr>
          <p:nvPr>
            <p:ph type="title"/>
          </p:nvPr>
        </p:nvSpPr>
        <p:spPr/>
        <p:txBody>
          <a:bodyPr/>
          <a:lstStyle/>
          <a:p>
            <a:r>
              <a:rPr lang="en-GB" altLang="en-US" dirty="0"/>
              <a:t>Planning Audit Schedule</a:t>
            </a:r>
            <a:endParaRPr lang="en-US" altLang="en-US" dirty="0"/>
          </a:p>
        </p:txBody>
      </p:sp>
      <p:sp>
        <p:nvSpPr>
          <p:cNvPr id="107524" name="Rectangle 3">
            <a:extLst>
              <a:ext uri="{FF2B5EF4-FFF2-40B4-BE49-F238E27FC236}">
                <a16:creationId xmlns:a16="http://schemas.microsoft.com/office/drawing/2014/main" id="{263FC7CC-1EC0-6549-E0CA-AF33B7BAF54A}"/>
              </a:ext>
            </a:extLst>
          </p:cNvPr>
          <p:cNvSpPr>
            <a:spLocks noGrp="1" noChangeArrowheads="1"/>
          </p:cNvSpPr>
          <p:nvPr>
            <p:ph type="body" idx="1"/>
          </p:nvPr>
        </p:nvSpPr>
        <p:spPr/>
        <p:txBody>
          <a:bodyPr/>
          <a:lstStyle/>
          <a:p>
            <a:pPr>
              <a:lnSpc>
                <a:spcPct val="100000"/>
              </a:lnSpc>
            </a:pPr>
            <a:r>
              <a:rPr lang="en-GB" altLang="en-US" dirty="0"/>
              <a:t>When planning audits schedule, the following needs to be considered</a:t>
            </a:r>
          </a:p>
          <a:p>
            <a:pPr lvl="1">
              <a:lnSpc>
                <a:spcPct val="100000"/>
              </a:lnSpc>
            </a:pPr>
            <a:r>
              <a:rPr lang="en-GB" altLang="en-US" dirty="0"/>
              <a:t>Scope – the departments, processes, activities</a:t>
            </a:r>
          </a:p>
          <a:p>
            <a:pPr lvl="1">
              <a:lnSpc>
                <a:spcPct val="100000"/>
              </a:lnSpc>
            </a:pPr>
            <a:r>
              <a:rPr lang="en-GB" altLang="en-US" dirty="0"/>
              <a:t>Criteria – the requirements</a:t>
            </a:r>
          </a:p>
          <a:p>
            <a:pPr lvl="1">
              <a:lnSpc>
                <a:spcPct val="100000"/>
              </a:lnSpc>
            </a:pPr>
            <a:r>
              <a:rPr lang="en-GB" altLang="en-US" dirty="0"/>
              <a:t>Objective – the audit purpose</a:t>
            </a:r>
          </a:p>
          <a:p>
            <a:pPr lvl="1">
              <a:lnSpc>
                <a:spcPct val="100000"/>
              </a:lnSpc>
            </a:pPr>
            <a:r>
              <a:rPr lang="en-GB" altLang="en-US" dirty="0"/>
              <a:t>Date &amp; Duration – timing of audit areas</a:t>
            </a:r>
          </a:p>
          <a:p>
            <a:pPr lvl="1">
              <a:lnSpc>
                <a:spcPct val="100000"/>
              </a:lnSpc>
            </a:pPr>
            <a:r>
              <a:rPr lang="en-GB" altLang="en-US" dirty="0"/>
              <a:t>Method – vertical (process), horizontal (theme)</a:t>
            </a:r>
          </a:p>
          <a:p>
            <a:pPr lvl="1">
              <a:lnSpc>
                <a:spcPct val="100000"/>
              </a:lnSpc>
            </a:pPr>
            <a:r>
              <a:rPr lang="en-GB" altLang="en-US" dirty="0"/>
              <a:t>Competence – auditor experience, skills, knowledge</a:t>
            </a:r>
          </a:p>
          <a:p>
            <a:pPr lvl="1">
              <a:lnSpc>
                <a:spcPct val="100000"/>
              </a:lnSpc>
            </a:pPr>
            <a:r>
              <a:rPr lang="en-GB" altLang="en-US" dirty="0"/>
              <a:t>Risk – areas of potential concern/high importance</a:t>
            </a:r>
            <a:endParaRPr lang="en-US" altLang="en-US" dirty="0"/>
          </a:p>
        </p:txBody>
      </p:sp>
    </p:spTree>
    <p:extLst>
      <p:ext uri="{BB962C8B-B14F-4D97-AF65-F5344CB8AC3E}">
        <p14:creationId xmlns:p14="http://schemas.microsoft.com/office/powerpoint/2010/main" val="2119568448"/>
      </p:ext>
    </p:extLst>
  </p:cSld>
  <p:clrMapOvr>
    <a:masterClrMapping/>
  </p:clrMapOvr>
  <p:transition spd="slow">
    <p:dissolve/>
  </p:transition>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Title 3">
            <a:extLst>
              <a:ext uri="{FF2B5EF4-FFF2-40B4-BE49-F238E27FC236}">
                <a16:creationId xmlns:a16="http://schemas.microsoft.com/office/drawing/2014/main" id="{49B88974-4928-BE62-E422-8CD23955D6CA}"/>
              </a:ext>
            </a:extLst>
          </p:cNvPr>
          <p:cNvSpPr>
            <a:spLocks noGrp="1" noChangeArrowheads="1"/>
          </p:cNvSpPr>
          <p:nvPr>
            <p:ph type="title"/>
          </p:nvPr>
        </p:nvSpPr>
        <p:spPr>
          <a:xfrm>
            <a:off x="322263" y="119063"/>
            <a:ext cx="8520112" cy="1096962"/>
          </a:xfrm>
          <a:noFill/>
        </p:spPr>
        <p:txBody>
          <a:bodyPr/>
          <a:lstStyle/>
          <a:p>
            <a:r>
              <a:rPr lang="en-US" altLang="en-US" dirty="0">
                <a:cs typeface="Tahoma" panose="020B0604030504040204" pitchFamily="34" charset="0"/>
              </a:rPr>
              <a:t>ISO 19011 Audit Process</a:t>
            </a:r>
          </a:p>
        </p:txBody>
      </p:sp>
      <p:cxnSp>
        <p:nvCxnSpPr>
          <p:cNvPr id="76803" name="Straight Arrow Connector 22">
            <a:extLst>
              <a:ext uri="{FF2B5EF4-FFF2-40B4-BE49-F238E27FC236}">
                <a16:creationId xmlns:a16="http://schemas.microsoft.com/office/drawing/2014/main" id="{F4E2D0F6-ADC6-0275-0BD6-147B2AA98E32}"/>
              </a:ext>
            </a:extLst>
          </p:cNvPr>
          <p:cNvCxnSpPr>
            <a:cxnSpLocks noChangeShapeType="1"/>
          </p:cNvCxnSpPr>
          <p:nvPr/>
        </p:nvCxnSpPr>
        <p:spPr bwMode="auto">
          <a:xfrm>
            <a:off x="4314825" y="2728913"/>
            <a:ext cx="0" cy="107950"/>
          </a:xfrm>
          <a:prstGeom prst="straightConnector1">
            <a:avLst/>
          </a:prstGeom>
          <a:noFill/>
          <a:ln w="9525" algn="ctr">
            <a:solidFill>
              <a:schemeClr val="tx1"/>
            </a:solidFill>
            <a:round/>
            <a:headEnd/>
            <a:tailEnd type="triangle" w="med" len="med"/>
          </a:ln>
          <a:extLst>
            <a:ext uri="{909E8E84-426E-40DD-AFC4-6F175D3DCCD1}">
              <a14:hiddenFill xmlns:a14="http://schemas.microsoft.com/office/drawing/2010/main">
                <a:noFill/>
              </a14:hiddenFill>
            </a:ext>
          </a:extLst>
        </p:spPr>
      </p:cxnSp>
      <p:sp>
        <p:nvSpPr>
          <p:cNvPr id="76804" name="Rectangle 23">
            <a:extLst>
              <a:ext uri="{FF2B5EF4-FFF2-40B4-BE49-F238E27FC236}">
                <a16:creationId xmlns:a16="http://schemas.microsoft.com/office/drawing/2014/main" id="{0C097DC2-D1B1-6ED1-DE03-2DD50BF815CF}"/>
              </a:ext>
            </a:extLst>
          </p:cNvPr>
          <p:cNvSpPr>
            <a:spLocks noChangeArrowheads="1"/>
          </p:cNvSpPr>
          <p:nvPr/>
        </p:nvSpPr>
        <p:spPr bwMode="auto">
          <a:xfrm>
            <a:off x="1698625" y="1582738"/>
            <a:ext cx="5210175" cy="1150937"/>
          </a:xfrm>
          <a:prstGeom prst="rect">
            <a:avLst/>
          </a:prstGeom>
          <a:solidFill>
            <a:schemeClr val="bg2">
              <a:lumMod val="75000"/>
            </a:schemeClr>
          </a:solidFill>
          <a:ln>
            <a:noFill/>
          </a:ln>
        </p:spPr>
        <p:txBody>
          <a:bodyPr lIns="0" tIns="36000" rIns="0" bIns="0" anchorCtr="1"/>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lnSpc>
                <a:spcPct val="80000"/>
              </a:lnSpc>
            </a:pPr>
            <a:r>
              <a:rPr lang="en-GB" altLang="en-US" sz="1100">
                <a:solidFill>
                  <a:schemeClr val="bg1"/>
                </a:solidFill>
                <a:latin typeface="Tahoma" panose="020B0604030504040204" pitchFamily="34" charset="0"/>
                <a:cs typeface="Tahoma" panose="020B0604030504040204" pitchFamily="34" charset="0"/>
              </a:rPr>
              <a:t>6.3 Preparing audit activities </a:t>
            </a:r>
          </a:p>
          <a:p>
            <a:pPr eaLnBrk="1" hangingPunct="1">
              <a:lnSpc>
                <a:spcPct val="80000"/>
              </a:lnSpc>
            </a:pPr>
            <a:endParaRPr lang="en-GB" altLang="en-US" sz="1400">
              <a:solidFill>
                <a:schemeClr val="bg1"/>
              </a:solidFill>
              <a:latin typeface="Tahoma" panose="020B0604030504040204" pitchFamily="34" charset="0"/>
              <a:cs typeface="Tahoma" panose="020B0604030504040204" pitchFamily="34" charset="0"/>
            </a:endParaRPr>
          </a:p>
          <a:p>
            <a:pPr eaLnBrk="1" hangingPunct="1">
              <a:lnSpc>
                <a:spcPct val="80000"/>
              </a:lnSpc>
            </a:pPr>
            <a:endParaRPr lang="en-GB" altLang="en-US" sz="1400">
              <a:solidFill>
                <a:schemeClr val="bg1"/>
              </a:solidFill>
              <a:latin typeface="Tahoma" panose="020B0604030504040204" pitchFamily="34" charset="0"/>
              <a:cs typeface="Tahoma" panose="020B0604030504040204" pitchFamily="34" charset="0"/>
            </a:endParaRPr>
          </a:p>
        </p:txBody>
      </p:sp>
      <p:sp>
        <p:nvSpPr>
          <p:cNvPr id="76805" name="Rectangle 24">
            <a:extLst>
              <a:ext uri="{FF2B5EF4-FFF2-40B4-BE49-F238E27FC236}">
                <a16:creationId xmlns:a16="http://schemas.microsoft.com/office/drawing/2014/main" id="{3C5E1A15-5728-CC1D-84FD-BECA956C765B}"/>
              </a:ext>
            </a:extLst>
          </p:cNvPr>
          <p:cNvSpPr>
            <a:spLocks noChangeArrowheads="1"/>
          </p:cNvSpPr>
          <p:nvPr/>
        </p:nvSpPr>
        <p:spPr bwMode="auto">
          <a:xfrm>
            <a:off x="1698625" y="735013"/>
            <a:ext cx="5210175" cy="720725"/>
          </a:xfrm>
          <a:prstGeom prst="rect">
            <a:avLst/>
          </a:prstGeom>
          <a:solidFill>
            <a:schemeClr val="bg2">
              <a:lumMod val="75000"/>
            </a:schemeClr>
          </a:solidFill>
          <a:ln>
            <a:noFill/>
          </a:ln>
        </p:spPr>
        <p:txBody>
          <a:bodyPr lIns="0" tIns="36000" rIns="0" bIns="0" anchorCtr="1"/>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en-GB" altLang="en-US" sz="1100" b="1">
                <a:solidFill>
                  <a:schemeClr val="bg1"/>
                </a:solidFill>
                <a:latin typeface="Tahoma" panose="020B0604030504040204" pitchFamily="34" charset="0"/>
                <a:cs typeface="Tahoma" panose="020B0604030504040204" pitchFamily="34" charset="0"/>
              </a:rPr>
              <a:t>6.2 Initiating audit</a:t>
            </a:r>
          </a:p>
          <a:p>
            <a:endParaRPr lang="en-GB" altLang="en-US" sz="1100">
              <a:latin typeface="Tahoma" panose="020B0604030504040204" pitchFamily="34" charset="0"/>
              <a:cs typeface="Tahoma" panose="020B0604030504040204" pitchFamily="34" charset="0"/>
            </a:endParaRPr>
          </a:p>
          <a:p>
            <a:endParaRPr lang="en-GB" altLang="en-US" sz="1400" b="1">
              <a:solidFill>
                <a:srgbClr val="004071"/>
              </a:solidFill>
              <a:latin typeface="Tahoma" panose="020B0604030504040204" pitchFamily="34" charset="0"/>
              <a:cs typeface="Tahoma" panose="020B0604030504040204" pitchFamily="34" charset="0"/>
            </a:endParaRPr>
          </a:p>
        </p:txBody>
      </p:sp>
      <p:sp>
        <p:nvSpPr>
          <p:cNvPr id="76806" name="Rectangle 25">
            <a:extLst>
              <a:ext uri="{FF2B5EF4-FFF2-40B4-BE49-F238E27FC236}">
                <a16:creationId xmlns:a16="http://schemas.microsoft.com/office/drawing/2014/main" id="{60A3031A-CD7D-CC43-F24E-D856D01F4584}"/>
              </a:ext>
            </a:extLst>
          </p:cNvPr>
          <p:cNvSpPr>
            <a:spLocks noChangeArrowheads="1"/>
          </p:cNvSpPr>
          <p:nvPr/>
        </p:nvSpPr>
        <p:spPr bwMode="auto">
          <a:xfrm>
            <a:off x="1698625" y="5045075"/>
            <a:ext cx="5210175" cy="647700"/>
          </a:xfrm>
          <a:prstGeom prst="rect">
            <a:avLst/>
          </a:prstGeom>
          <a:solidFill>
            <a:schemeClr val="bg2">
              <a:lumMod val="75000"/>
            </a:schemeClr>
          </a:solidFill>
          <a:ln>
            <a:noFill/>
          </a:ln>
        </p:spPr>
        <p:txBody>
          <a:bodyPr lIns="0" tIns="36000" rIns="0" bIns="0" anchorCtr="1"/>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lnSpc>
                <a:spcPct val="80000"/>
              </a:lnSpc>
            </a:pPr>
            <a:r>
              <a:rPr lang="en-GB" altLang="en-US" sz="1100">
                <a:solidFill>
                  <a:schemeClr val="bg1"/>
                </a:solidFill>
                <a:latin typeface="Tahoma" panose="020B0604030504040204" pitchFamily="34" charset="0"/>
                <a:cs typeface="Tahoma" panose="020B0604030504040204" pitchFamily="34" charset="0"/>
              </a:rPr>
              <a:t>6.5 Preparing and distributing audit report </a:t>
            </a:r>
          </a:p>
          <a:p>
            <a:pPr eaLnBrk="1" hangingPunct="1"/>
            <a:endParaRPr lang="en-GB" altLang="en-US" sz="1400">
              <a:solidFill>
                <a:schemeClr val="bg1"/>
              </a:solidFill>
              <a:latin typeface="Tahoma" panose="020B0604030504040204" pitchFamily="34" charset="0"/>
              <a:cs typeface="Tahoma" panose="020B0604030504040204" pitchFamily="34" charset="0"/>
            </a:endParaRPr>
          </a:p>
        </p:txBody>
      </p:sp>
      <p:sp>
        <p:nvSpPr>
          <p:cNvPr id="76807" name="Rectangle 26">
            <a:extLst>
              <a:ext uri="{FF2B5EF4-FFF2-40B4-BE49-F238E27FC236}">
                <a16:creationId xmlns:a16="http://schemas.microsoft.com/office/drawing/2014/main" id="{8B4CA48C-603B-F398-ECD3-EF15D61F3F5D}"/>
              </a:ext>
            </a:extLst>
          </p:cNvPr>
          <p:cNvSpPr>
            <a:spLocks noChangeArrowheads="1"/>
          </p:cNvSpPr>
          <p:nvPr/>
        </p:nvSpPr>
        <p:spPr bwMode="auto">
          <a:xfrm>
            <a:off x="1698625" y="2846388"/>
            <a:ext cx="5210175" cy="2089150"/>
          </a:xfrm>
          <a:prstGeom prst="rect">
            <a:avLst/>
          </a:prstGeom>
          <a:solidFill>
            <a:schemeClr val="bg2">
              <a:lumMod val="75000"/>
            </a:schemeClr>
          </a:solidFill>
          <a:ln>
            <a:noFill/>
          </a:ln>
        </p:spPr>
        <p:txBody>
          <a:bodyPr lIns="0" tIns="36000" rIns="0" bIns="0" anchorCtr="1"/>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lnSpc>
                <a:spcPct val="80000"/>
              </a:lnSpc>
            </a:pPr>
            <a:r>
              <a:rPr lang="en-GB" altLang="en-US" sz="1100">
                <a:solidFill>
                  <a:schemeClr val="bg1"/>
                </a:solidFill>
                <a:latin typeface="Tahoma" panose="020B0604030504040204" pitchFamily="34" charset="0"/>
                <a:cs typeface="Tahoma" panose="020B0604030504040204" pitchFamily="34" charset="0"/>
              </a:rPr>
              <a:t>6.4 Conducting audit activities</a:t>
            </a:r>
          </a:p>
          <a:p>
            <a:pPr eaLnBrk="1" hangingPunct="1"/>
            <a:endParaRPr lang="en-GB" altLang="en-US" sz="1400">
              <a:solidFill>
                <a:schemeClr val="bg1"/>
              </a:solidFill>
              <a:latin typeface="Tahoma" panose="020B0604030504040204" pitchFamily="34" charset="0"/>
              <a:cs typeface="Tahoma" panose="020B0604030504040204" pitchFamily="34" charset="0"/>
            </a:endParaRPr>
          </a:p>
        </p:txBody>
      </p:sp>
      <p:sp>
        <p:nvSpPr>
          <p:cNvPr id="76808" name="Rectangle 27">
            <a:extLst>
              <a:ext uri="{FF2B5EF4-FFF2-40B4-BE49-F238E27FC236}">
                <a16:creationId xmlns:a16="http://schemas.microsoft.com/office/drawing/2014/main" id="{67D05327-40C2-DA43-144B-A52992236508}"/>
              </a:ext>
            </a:extLst>
          </p:cNvPr>
          <p:cNvSpPr>
            <a:spLocks noChangeArrowheads="1"/>
          </p:cNvSpPr>
          <p:nvPr/>
        </p:nvSpPr>
        <p:spPr bwMode="auto">
          <a:xfrm>
            <a:off x="1698625" y="5830888"/>
            <a:ext cx="5210175" cy="252412"/>
          </a:xfrm>
          <a:prstGeom prst="rect">
            <a:avLst/>
          </a:prstGeom>
          <a:solidFill>
            <a:schemeClr val="bg2">
              <a:lumMod val="75000"/>
            </a:schemeClr>
          </a:solidFill>
          <a:ln>
            <a:noFill/>
          </a:ln>
        </p:spPr>
        <p:txBody>
          <a:bodyPr lIns="0" tIns="36000" rIns="0" bIns="0" anchorCtr="1"/>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lnSpc>
                <a:spcPct val="80000"/>
              </a:lnSpc>
            </a:pPr>
            <a:r>
              <a:rPr lang="en-GB" altLang="en-US" sz="1200" dirty="0">
                <a:solidFill>
                  <a:schemeClr val="bg1"/>
                </a:solidFill>
                <a:latin typeface="Tahoma" panose="020B0604030504040204" pitchFamily="34" charset="0"/>
                <a:cs typeface="Tahoma" panose="020B0604030504040204" pitchFamily="34" charset="0"/>
              </a:rPr>
              <a:t>6.6 Completing audit</a:t>
            </a:r>
          </a:p>
        </p:txBody>
      </p:sp>
      <p:sp>
        <p:nvSpPr>
          <p:cNvPr id="76809" name="Rectangle 28">
            <a:extLst>
              <a:ext uri="{FF2B5EF4-FFF2-40B4-BE49-F238E27FC236}">
                <a16:creationId xmlns:a16="http://schemas.microsoft.com/office/drawing/2014/main" id="{9F717416-2345-6A55-09EC-7C9D9F86B5DD}"/>
              </a:ext>
            </a:extLst>
          </p:cNvPr>
          <p:cNvSpPr>
            <a:spLocks noChangeArrowheads="1"/>
          </p:cNvSpPr>
          <p:nvPr/>
        </p:nvSpPr>
        <p:spPr bwMode="auto">
          <a:xfrm>
            <a:off x="1698625" y="6216650"/>
            <a:ext cx="5210175" cy="250825"/>
          </a:xfrm>
          <a:prstGeom prst="rect">
            <a:avLst/>
          </a:prstGeom>
          <a:solidFill>
            <a:schemeClr val="bg2">
              <a:lumMod val="75000"/>
            </a:schemeClr>
          </a:solidFill>
          <a:ln>
            <a:noFill/>
          </a:ln>
        </p:spPr>
        <p:txBody>
          <a:bodyPr lIns="0" tIns="36000" rIns="0" bIns="0" anchorCtr="1"/>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lnSpc>
                <a:spcPct val="80000"/>
              </a:lnSpc>
            </a:pPr>
            <a:r>
              <a:rPr lang="en-GB" altLang="en-US" sz="1200" dirty="0">
                <a:solidFill>
                  <a:schemeClr val="bg1"/>
                </a:solidFill>
                <a:latin typeface="Tahoma" panose="020B0604030504040204" pitchFamily="34" charset="0"/>
                <a:cs typeface="Tahoma" panose="020B0604030504040204" pitchFamily="34" charset="0"/>
              </a:rPr>
              <a:t>6.7 Conducting audit follow-up</a:t>
            </a:r>
          </a:p>
          <a:p>
            <a:pPr eaLnBrk="1" hangingPunct="1"/>
            <a:endParaRPr lang="en-GB" altLang="en-US" sz="1200" dirty="0">
              <a:solidFill>
                <a:schemeClr val="bg1"/>
              </a:solidFill>
              <a:latin typeface="Tahoma" panose="020B0604030504040204" pitchFamily="34" charset="0"/>
              <a:cs typeface="Tahoma" panose="020B0604030504040204" pitchFamily="34" charset="0"/>
            </a:endParaRPr>
          </a:p>
          <a:p>
            <a:pPr eaLnBrk="1" hangingPunct="1"/>
            <a:endParaRPr lang="en-GB" altLang="en-US" sz="1200" dirty="0">
              <a:solidFill>
                <a:schemeClr val="bg1"/>
              </a:solidFill>
              <a:latin typeface="Tahoma" panose="020B0604030504040204" pitchFamily="34" charset="0"/>
              <a:cs typeface="Tahoma" panose="020B0604030504040204" pitchFamily="34" charset="0"/>
            </a:endParaRPr>
          </a:p>
        </p:txBody>
      </p:sp>
      <p:sp>
        <p:nvSpPr>
          <p:cNvPr id="76810" name="TextBox 29">
            <a:extLst>
              <a:ext uri="{FF2B5EF4-FFF2-40B4-BE49-F238E27FC236}">
                <a16:creationId xmlns:a16="http://schemas.microsoft.com/office/drawing/2014/main" id="{46246F1A-0762-F467-A6F8-71B34FC3E03E}"/>
              </a:ext>
            </a:extLst>
          </p:cNvPr>
          <p:cNvSpPr txBox="1">
            <a:spLocks noChangeArrowheads="1"/>
          </p:cNvSpPr>
          <p:nvPr/>
        </p:nvSpPr>
        <p:spPr bwMode="gray">
          <a:xfrm>
            <a:off x="2174875" y="896110"/>
            <a:ext cx="3697288" cy="554037"/>
          </a:xfrm>
          <a:prstGeom prst="rect">
            <a:avLst/>
          </a:prstGeom>
          <a:solidFill>
            <a:schemeClr val="bg2">
              <a:lumMod val="75000"/>
            </a:schemeClr>
          </a:solidFill>
          <a:ln>
            <a:noFill/>
          </a:ln>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lnSpc>
                <a:spcPct val="80000"/>
              </a:lnSpc>
            </a:pPr>
            <a:r>
              <a:rPr lang="en-GB" altLang="en-US" sz="1200" dirty="0">
                <a:solidFill>
                  <a:schemeClr val="bg1"/>
                </a:solidFill>
                <a:latin typeface="Tahoma" panose="020B0604030504040204" pitchFamily="34" charset="0"/>
                <a:cs typeface="Tahoma" panose="020B0604030504040204" pitchFamily="34" charset="0"/>
              </a:rPr>
              <a:t>6.2.1 General </a:t>
            </a:r>
            <a:r>
              <a:rPr lang="en-GB" altLang="en-US" sz="1200" i="1" dirty="0">
                <a:solidFill>
                  <a:schemeClr val="bg1"/>
                </a:solidFill>
                <a:latin typeface="Tahoma" panose="020B0604030504040204" pitchFamily="34" charset="0"/>
                <a:cs typeface="Tahoma" panose="020B0604030504040204" pitchFamily="34" charset="0"/>
              </a:rPr>
              <a:t>(audit Team Leader responsibility)</a:t>
            </a:r>
          </a:p>
          <a:p>
            <a:pPr eaLnBrk="1" hangingPunct="1">
              <a:lnSpc>
                <a:spcPct val="80000"/>
              </a:lnSpc>
            </a:pPr>
            <a:r>
              <a:rPr lang="en-GB" altLang="en-US" sz="1200" dirty="0">
                <a:solidFill>
                  <a:schemeClr val="bg1"/>
                </a:solidFill>
                <a:latin typeface="Tahoma" panose="020B0604030504040204" pitchFamily="34" charset="0"/>
                <a:cs typeface="Tahoma" panose="020B0604030504040204" pitchFamily="34" charset="0"/>
              </a:rPr>
              <a:t>6.2.2 Establishing contact with auditee</a:t>
            </a:r>
          </a:p>
          <a:p>
            <a:pPr eaLnBrk="1" hangingPunct="1">
              <a:lnSpc>
                <a:spcPct val="80000"/>
              </a:lnSpc>
            </a:pPr>
            <a:r>
              <a:rPr lang="en-GB" altLang="en-US" sz="1200" dirty="0">
                <a:solidFill>
                  <a:schemeClr val="bg1"/>
                </a:solidFill>
                <a:latin typeface="Tahoma" panose="020B0604030504040204" pitchFamily="34" charset="0"/>
                <a:cs typeface="Tahoma" panose="020B0604030504040204" pitchFamily="34" charset="0"/>
              </a:rPr>
              <a:t>6.2.3 Determining feasibility of audit</a:t>
            </a:r>
          </a:p>
        </p:txBody>
      </p:sp>
      <p:sp>
        <p:nvSpPr>
          <p:cNvPr id="76811" name="TextBox 30">
            <a:extLst>
              <a:ext uri="{FF2B5EF4-FFF2-40B4-BE49-F238E27FC236}">
                <a16:creationId xmlns:a16="http://schemas.microsoft.com/office/drawing/2014/main" id="{94D6F7AF-384B-3E12-99FF-C7B1929C0952}"/>
              </a:ext>
            </a:extLst>
          </p:cNvPr>
          <p:cNvSpPr txBox="1">
            <a:spLocks noChangeArrowheads="1"/>
          </p:cNvSpPr>
          <p:nvPr/>
        </p:nvSpPr>
        <p:spPr bwMode="gray">
          <a:xfrm>
            <a:off x="2121660" y="1738313"/>
            <a:ext cx="4794250" cy="1016000"/>
          </a:xfrm>
          <a:prstGeom prst="rect">
            <a:avLst/>
          </a:prstGeom>
          <a:solidFill>
            <a:schemeClr val="bg2">
              <a:lumMod val="75000"/>
            </a:schemeClr>
          </a:solidFill>
          <a:ln>
            <a:noFill/>
          </a:ln>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lnSpc>
                <a:spcPct val="80000"/>
              </a:lnSpc>
            </a:pPr>
            <a:r>
              <a:rPr lang="en-GB" altLang="en-US" sz="1200" dirty="0">
                <a:solidFill>
                  <a:schemeClr val="bg1"/>
                </a:solidFill>
                <a:latin typeface="Tahoma" panose="020B0604030504040204" pitchFamily="34" charset="0"/>
                <a:cs typeface="Tahoma" panose="020B0604030504040204" pitchFamily="34" charset="0"/>
              </a:rPr>
              <a:t>6.3.1 Performing review of documented information</a:t>
            </a:r>
          </a:p>
          <a:p>
            <a:pPr eaLnBrk="1" hangingPunct="1">
              <a:lnSpc>
                <a:spcPct val="80000"/>
              </a:lnSpc>
            </a:pPr>
            <a:r>
              <a:rPr lang="en-GB" altLang="en-US" sz="1200" dirty="0">
                <a:solidFill>
                  <a:schemeClr val="bg1"/>
                </a:solidFill>
                <a:latin typeface="Tahoma" panose="020B0604030504040204" pitchFamily="34" charset="0"/>
                <a:cs typeface="Tahoma" panose="020B0604030504040204" pitchFamily="34" charset="0"/>
              </a:rPr>
              <a:t>6.3.2 Audit planning</a:t>
            </a:r>
          </a:p>
          <a:p>
            <a:pPr eaLnBrk="1" hangingPunct="1">
              <a:lnSpc>
                <a:spcPct val="80000"/>
              </a:lnSpc>
            </a:pPr>
            <a:r>
              <a:rPr lang="en-GB" altLang="en-US" sz="1200" dirty="0">
                <a:solidFill>
                  <a:schemeClr val="bg1"/>
                </a:solidFill>
                <a:latin typeface="Tahoma" panose="020B0604030504040204" pitchFamily="34" charset="0"/>
                <a:cs typeface="Tahoma" panose="020B0604030504040204" pitchFamily="34" charset="0"/>
              </a:rPr>
              <a:t>6.3.2.1 Risk-based approach to planning</a:t>
            </a:r>
          </a:p>
          <a:p>
            <a:pPr eaLnBrk="1" hangingPunct="1">
              <a:lnSpc>
                <a:spcPct val="80000"/>
              </a:lnSpc>
            </a:pPr>
            <a:r>
              <a:rPr lang="en-GB" altLang="en-US" sz="1200" dirty="0">
                <a:solidFill>
                  <a:schemeClr val="bg1"/>
                </a:solidFill>
                <a:latin typeface="Tahoma" panose="020B0604030504040204" pitchFamily="34" charset="0"/>
                <a:cs typeface="Tahoma" panose="020B0604030504040204" pitchFamily="34" charset="0"/>
              </a:rPr>
              <a:t>6.3.2.2 Audit planning details</a:t>
            </a:r>
          </a:p>
          <a:p>
            <a:pPr eaLnBrk="1" hangingPunct="1">
              <a:lnSpc>
                <a:spcPct val="80000"/>
              </a:lnSpc>
            </a:pPr>
            <a:r>
              <a:rPr lang="en-GB" altLang="en-US" sz="1200" dirty="0">
                <a:solidFill>
                  <a:schemeClr val="bg1"/>
                </a:solidFill>
                <a:latin typeface="Tahoma" panose="020B0604030504040204" pitchFamily="34" charset="0"/>
                <a:cs typeface="Tahoma" panose="020B0604030504040204" pitchFamily="34" charset="0"/>
              </a:rPr>
              <a:t>6.3.3 Assigning work to audit team</a:t>
            </a:r>
          </a:p>
          <a:p>
            <a:pPr eaLnBrk="1" hangingPunct="1">
              <a:lnSpc>
                <a:spcPct val="80000"/>
              </a:lnSpc>
            </a:pPr>
            <a:r>
              <a:rPr lang="en-GB" altLang="en-US" sz="1200" dirty="0">
                <a:solidFill>
                  <a:schemeClr val="bg1"/>
                </a:solidFill>
                <a:latin typeface="Tahoma" panose="020B0604030504040204" pitchFamily="34" charset="0"/>
                <a:cs typeface="Tahoma" panose="020B0604030504040204" pitchFamily="34" charset="0"/>
              </a:rPr>
              <a:t>6.3.4 Preparing documented information for audit</a:t>
            </a:r>
          </a:p>
        </p:txBody>
      </p:sp>
      <p:sp>
        <p:nvSpPr>
          <p:cNvPr id="76812" name="TextBox 31">
            <a:extLst>
              <a:ext uri="{FF2B5EF4-FFF2-40B4-BE49-F238E27FC236}">
                <a16:creationId xmlns:a16="http://schemas.microsoft.com/office/drawing/2014/main" id="{1B822BB2-F302-DF70-9D27-2F43368FB880}"/>
              </a:ext>
            </a:extLst>
          </p:cNvPr>
          <p:cNvSpPr txBox="1">
            <a:spLocks noChangeArrowheads="1"/>
          </p:cNvSpPr>
          <p:nvPr/>
        </p:nvSpPr>
        <p:spPr bwMode="gray">
          <a:xfrm>
            <a:off x="2141538" y="3009900"/>
            <a:ext cx="4767262" cy="1938338"/>
          </a:xfrm>
          <a:prstGeom prst="rect">
            <a:avLst/>
          </a:prstGeom>
          <a:solidFill>
            <a:schemeClr val="bg2">
              <a:lumMod val="75000"/>
            </a:schemeClr>
          </a:solidFill>
          <a:ln>
            <a:noFill/>
          </a:ln>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lnSpc>
                <a:spcPct val="80000"/>
              </a:lnSpc>
            </a:pPr>
            <a:r>
              <a:rPr lang="en-GB" altLang="en-US" sz="1200" dirty="0">
                <a:solidFill>
                  <a:schemeClr val="bg1"/>
                </a:solidFill>
                <a:latin typeface="Tahoma" panose="020B0604030504040204" pitchFamily="34" charset="0"/>
                <a:cs typeface="Tahoma" panose="020B0604030504040204" pitchFamily="34" charset="0"/>
              </a:rPr>
              <a:t>6.4.1 General (sequence may be varied)</a:t>
            </a:r>
          </a:p>
          <a:p>
            <a:pPr eaLnBrk="1" hangingPunct="1">
              <a:lnSpc>
                <a:spcPct val="80000"/>
              </a:lnSpc>
            </a:pPr>
            <a:r>
              <a:rPr lang="en-GB" altLang="en-US" sz="1200" dirty="0">
                <a:solidFill>
                  <a:schemeClr val="bg1"/>
                </a:solidFill>
                <a:latin typeface="Tahoma" panose="020B0604030504040204" pitchFamily="34" charset="0"/>
                <a:cs typeface="Tahoma" panose="020B0604030504040204" pitchFamily="34" charset="0"/>
              </a:rPr>
              <a:t>6.4.2 Assigning roles and responsibilities of guides and observers</a:t>
            </a:r>
          </a:p>
          <a:p>
            <a:pPr eaLnBrk="1" hangingPunct="1">
              <a:lnSpc>
                <a:spcPct val="80000"/>
              </a:lnSpc>
            </a:pPr>
            <a:r>
              <a:rPr lang="en-GB" altLang="en-US" sz="1200" dirty="0">
                <a:solidFill>
                  <a:schemeClr val="bg1"/>
                </a:solidFill>
                <a:latin typeface="Tahoma" panose="020B0604030504040204" pitchFamily="34" charset="0"/>
                <a:cs typeface="Tahoma" panose="020B0604030504040204" pitchFamily="34" charset="0"/>
              </a:rPr>
              <a:t>6.4.3 Conducting opening meeting</a:t>
            </a:r>
          </a:p>
          <a:p>
            <a:pPr eaLnBrk="1" hangingPunct="1">
              <a:lnSpc>
                <a:spcPct val="80000"/>
              </a:lnSpc>
            </a:pPr>
            <a:r>
              <a:rPr lang="en-GB" altLang="en-US" sz="1200" dirty="0">
                <a:solidFill>
                  <a:schemeClr val="bg1"/>
                </a:solidFill>
                <a:latin typeface="Tahoma" panose="020B0604030504040204" pitchFamily="34" charset="0"/>
                <a:cs typeface="Tahoma" panose="020B0604030504040204" pitchFamily="34" charset="0"/>
              </a:rPr>
              <a:t>6.4.4 Communicating during audit</a:t>
            </a:r>
          </a:p>
          <a:p>
            <a:pPr eaLnBrk="1" hangingPunct="1">
              <a:lnSpc>
                <a:spcPct val="80000"/>
              </a:lnSpc>
            </a:pPr>
            <a:r>
              <a:rPr lang="en-GB" altLang="en-US" sz="1200" dirty="0">
                <a:solidFill>
                  <a:schemeClr val="bg1"/>
                </a:solidFill>
                <a:latin typeface="Tahoma" panose="020B0604030504040204" pitchFamily="34" charset="0"/>
                <a:cs typeface="Tahoma" panose="020B0604030504040204" pitchFamily="34" charset="0"/>
              </a:rPr>
              <a:t>6.4.5 Audit information availability and access</a:t>
            </a:r>
          </a:p>
          <a:p>
            <a:pPr eaLnBrk="1" hangingPunct="1">
              <a:lnSpc>
                <a:spcPct val="80000"/>
              </a:lnSpc>
            </a:pPr>
            <a:r>
              <a:rPr lang="en-GB" altLang="en-US" sz="1200" dirty="0">
                <a:solidFill>
                  <a:schemeClr val="bg1"/>
                </a:solidFill>
                <a:latin typeface="Tahoma" panose="020B0604030504040204" pitchFamily="34" charset="0"/>
                <a:cs typeface="Tahoma" panose="020B0604030504040204" pitchFamily="34" charset="0"/>
              </a:rPr>
              <a:t>6.4.6 Reviewing documented information while conducting audit</a:t>
            </a:r>
          </a:p>
          <a:p>
            <a:pPr eaLnBrk="1" hangingPunct="1">
              <a:lnSpc>
                <a:spcPct val="80000"/>
              </a:lnSpc>
            </a:pPr>
            <a:r>
              <a:rPr lang="en-GB" altLang="en-US" sz="1200" dirty="0">
                <a:solidFill>
                  <a:schemeClr val="bg1"/>
                </a:solidFill>
                <a:latin typeface="Tahoma" panose="020B0604030504040204" pitchFamily="34" charset="0"/>
                <a:cs typeface="Tahoma" panose="020B0604030504040204" pitchFamily="34" charset="0"/>
              </a:rPr>
              <a:t>6.4.7 Collecting and verifying information</a:t>
            </a:r>
          </a:p>
          <a:p>
            <a:pPr eaLnBrk="1" hangingPunct="1">
              <a:lnSpc>
                <a:spcPct val="80000"/>
              </a:lnSpc>
            </a:pPr>
            <a:r>
              <a:rPr lang="en-GB" altLang="en-US" sz="1200" dirty="0">
                <a:solidFill>
                  <a:schemeClr val="bg1"/>
                </a:solidFill>
                <a:latin typeface="Tahoma" panose="020B0604030504040204" pitchFamily="34" charset="0"/>
                <a:cs typeface="Tahoma" panose="020B0604030504040204" pitchFamily="34" charset="0"/>
              </a:rPr>
              <a:t>6.4.8 Generating audit findings</a:t>
            </a:r>
          </a:p>
          <a:p>
            <a:pPr eaLnBrk="1" hangingPunct="1">
              <a:lnSpc>
                <a:spcPct val="80000"/>
              </a:lnSpc>
            </a:pPr>
            <a:r>
              <a:rPr lang="en-GB" altLang="en-US" sz="1200" dirty="0">
                <a:solidFill>
                  <a:schemeClr val="bg1"/>
                </a:solidFill>
                <a:latin typeface="Tahoma" panose="020B0604030504040204" pitchFamily="34" charset="0"/>
                <a:cs typeface="Tahoma" panose="020B0604030504040204" pitchFamily="34" charset="0"/>
              </a:rPr>
              <a:t>6.4.9 Determining audit conclusions</a:t>
            </a:r>
          </a:p>
          <a:p>
            <a:pPr eaLnBrk="1" hangingPunct="1">
              <a:lnSpc>
                <a:spcPct val="80000"/>
              </a:lnSpc>
            </a:pPr>
            <a:r>
              <a:rPr lang="en-GB" altLang="en-US" sz="1200" dirty="0">
                <a:solidFill>
                  <a:schemeClr val="bg1"/>
                </a:solidFill>
                <a:latin typeface="Tahoma" panose="020B0604030504040204" pitchFamily="34" charset="0"/>
                <a:cs typeface="Tahoma" panose="020B0604030504040204" pitchFamily="34" charset="0"/>
              </a:rPr>
              <a:t>6.4.9.1 Preparation for closing meeting</a:t>
            </a:r>
          </a:p>
          <a:p>
            <a:pPr eaLnBrk="1" hangingPunct="1">
              <a:lnSpc>
                <a:spcPct val="80000"/>
              </a:lnSpc>
            </a:pPr>
            <a:r>
              <a:rPr lang="en-GB" altLang="en-US" sz="1200" dirty="0">
                <a:solidFill>
                  <a:schemeClr val="bg1"/>
                </a:solidFill>
                <a:latin typeface="Tahoma" panose="020B0604030504040204" pitchFamily="34" charset="0"/>
                <a:cs typeface="Tahoma" panose="020B0604030504040204" pitchFamily="34" charset="0"/>
              </a:rPr>
              <a:t>6.4.9.2 Content of audit conclusions</a:t>
            </a:r>
          </a:p>
          <a:p>
            <a:pPr eaLnBrk="1" hangingPunct="1">
              <a:lnSpc>
                <a:spcPct val="80000"/>
              </a:lnSpc>
            </a:pPr>
            <a:r>
              <a:rPr lang="en-GB" altLang="en-US" sz="1200" dirty="0">
                <a:solidFill>
                  <a:schemeClr val="bg1"/>
                </a:solidFill>
                <a:latin typeface="Tahoma" panose="020B0604030504040204" pitchFamily="34" charset="0"/>
                <a:cs typeface="Tahoma" panose="020B0604030504040204" pitchFamily="34" charset="0"/>
              </a:rPr>
              <a:t>6.4.10 Conducting closing meeting</a:t>
            </a:r>
          </a:p>
        </p:txBody>
      </p:sp>
      <p:sp>
        <p:nvSpPr>
          <p:cNvPr id="76813" name="TextBox 32">
            <a:extLst>
              <a:ext uri="{FF2B5EF4-FFF2-40B4-BE49-F238E27FC236}">
                <a16:creationId xmlns:a16="http://schemas.microsoft.com/office/drawing/2014/main" id="{AD9D0AB6-A639-E1B6-BCA4-616E77A2534D}"/>
              </a:ext>
            </a:extLst>
          </p:cNvPr>
          <p:cNvSpPr txBox="1">
            <a:spLocks noChangeArrowheads="1"/>
          </p:cNvSpPr>
          <p:nvPr/>
        </p:nvSpPr>
        <p:spPr bwMode="gray">
          <a:xfrm>
            <a:off x="2243138" y="5240338"/>
            <a:ext cx="2628900" cy="400050"/>
          </a:xfrm>
          <a:prstGeom prst="rect">
            <a:avLst/>
          </a:prstGeom>
          <a:solidFill>
            <a:schemeClr val="bg2">
              <a:lumMod val="75000"/>
            </a:schemeClr>
          </a:solidFill>
          <a:ln>
            <a:noFill/>
          </a:ln>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lnSpc>
                <a:spcPct val="80000"/>
              </a:lnSpc>
            </a:pPr>
            <a:r>
              <a:rPr lang="en-GB" altLang="en-US" sz="1200" dirty="0">
                <a:solidFill>
                  <a:schemeClr val="bg1"/>
                </a:solidFill>
                <a:latin typeface="Tahoma" panose="020B0604030504040204" pitchFamily="34" charset="0"/>
                <a:cs typeface="Tahoma" panose="020B0604030504040204" pitchFamily="34" charset="0"/>
              </a:rPr>
              <a:t>6.5.1 Preparing audit report</a:t>
            </a:r>
          </a:p>
          <a:p>
            <a:pPr eaLnBrk="1" hangingPunct="1">
              <a:lnSpc>
                <a:spcPct val="80000"/>
              </a:lnSpc>
            </a:pPr>
            <a:r>
              <a:rPr lang="en-GB" altLang="en-US" sz="1200" dirty="0">
                <a:solidFill>
                  <a:schemeClr val="bg1"/>
                </a:solidFill>
                <a:latin typeface="Tahoma" panose="020B0604030504040204" pitchFamily="34" charset="0"/>
                <a:cs typeface="Tahoma" panose="020B0604030504040204" pitchFamily="34" charset="0"/>
              </a:rPr>
              <a:t>6.5.2 Distributing audit report</a:t>
            </a:r>
          </a:p>
        </p:txBody>
      </p:sp>
      <p:cxnSp>
        <p:nvCxnSpPr>
          <p:cNvPr id="76814" name="Straight Arrow Connector 33">
            <a:extLst>
              <a:ext uri="{FF2B5EF4-FFF2-40B4-BE49-F238E27FC236}">
                <a16:creationId xmlns:a16="http://schemas.microsoft.com/office/drawing/2014/main" id="{761C7892-34D0-C40D-15F2-BFA76D0B32DC}"/>
              </a:ext>
            </a:extLst>
          </p:cNvPr>
          <p:cNvCxnSpPr>
            <a:cxnSpLocks noChangeShapeType="1"/>
          </p:cNvCxnSpPr>
          <p:nvPr/>
        </p:nvCxnSpPr>
        <p:spPr bwMode="auto">
          <a:xfrm>
            <a:off x="4316413" y="4937125"/>
            <a:ext cx="0" cy="107950"/>
          </a:xfrm>
          <a:prstGeom prst="straightConnector1">
            <a:avLst/>
          </a:prstGeom>
          <a:noFill/>
          <a:ln w="9525" algn="ctr">
            <a:solidFill>
              <a:schemeClr val="tx1"/>
            </a:solidFill>
            <a:round/>
            <a:headEnd/>
            <a:tailEnd type="triangle" w="med" len="med"/>
          </a:ln>
          <a:extLst>
            <a:ext uri="{909E8E84-426E-40DD-AFC4-6F175D3DCCD1}">
              <a14:hiddenFill xmlns:a14="http://schemas.microsoft.com/office/drawing/2010/main">
                <a:noFill/>
              </a14:hiddenFill>
            </a:ext>
          </a:extLst>
        </p:spPr>
      </p:cxnSp>
      <p:cxnSp>
        <p:nvCxnSpPr>
          <p:cNvPr id="76815" name="Straight Arrow Connector 34">
            <a:extLst>
              <a:ext uri="{FF2B5EF4-FFF2-40B4-BE49-F238E27FC236}">
                <a16:creationId xmlns:a16="http://schemas.microsoft.com/office/drawing/2014/main" id="{273D2991-6EB0-C3A9-710F-7C45A9F1D97B}"/>
              </a:ext>
            </a:extLst>
          </p:cNvPr>
          <p:cNvCxnSpPr>
            <a:cxnSpLocks noChangeShapeType="1"/>
          </p:cNvCxnSpPr>
          <p:nvPr/>
        </p:nvCxnSpPr>
        <p:spPr bwMode="auto">
          <a:xfrm>
            <a:off x="4316413" y="5700713"/>
            <a:ext cx="0" cy="107950"/>
          </a:xfrm>
          <a:prstGeom prst="straightConnector1">
            <a:avLst/>
          </a:prstGeom>
          <a:noFill/>
          <a:ln w="9525" algn="ctr">
            <a:solidFill>
              <a:schemeClr val="tx1"/>
            </a:solidFill>
            <a:round/>
            <a:headEnd/>
            <a:tailEnd type="triangle" w="med" len="med"/>
          </a:ln>
          <a:extLst>
            <a:ext uri="{909E8E84-426E-40DD-AFC4-6F175D3DCCD1}">
              <a14:hiddenFill xmlns:a14="http://schemas.microsoft.com/office/drawing/2010/main">
                <a:noFill/>
              </a14:hiddenFill>
            </a:ext>
          </a:extLst>
        </p:spPr>
      </p:cxnSp>
      <p:cxnSp>
        <p:nvCxnSpPr>
          <p:cNvPr id="76816" name="Straight Arrow Connector 35">
            <a:extLst>
              <a:ext uri="{FF2B5EF4-FFF2-40B4-BE49-F238E27FC236}">
                <a16:creationId xmlns:a16="http://schemas.microsoft.com/office/drawing/2014/main" id="{59928AC7-2C86-A28A-99F5-AA3E1E847A9B}"/>
              </a:ext>
            </a:extLst>
          </p:cNvPr>
          <p:cNvCxnSpPr>
            <a:cxnSpLocks noChangeShapeType="1"/>
          </p:cNvCxnSpPr>
          <p:nvPr/>
        </p:nvCxnSpPr>
        <p:spPr bwMode="auto">
          <a:xfrm>
            <a:off x="4316413" y="6088063"/>
            <a:ext cx="0" cy="107950"/>
          </a:xfrm>
          <a:prstGeom prst="straightConnector1">
            <a:avLst/>
          </a:prstGeom>
          <a:noFill/>
          <a:ln w="9525" algn="ctr">
            <a:solidFill>
              <a:schemeClr val="tx1"/>
            </a:solidFill>
            <a:round/>
            <a:headEnd/>
            <a:tailEnd type="triangle" w="med" len="med"/>
          </a:ln>
          <a:extLst>
            <a:ext uri="{909E8E84-426E-40DD-AFC4-6F175D3DCCD1}">
              <a14:hiddenFill xmlns:a14="http://schemas.microsoft.com/office/drawing/2010/main">
                <a:noFill/>
              </a14:hiddenFill>
            </a:ext>
          </a:extLst>
        </p:spPr>
      </p:cxnSp>
      <p:sp>
        <p:nvSpPr>
          <p:cNvPr id="76817" name="Rectangle 36">
            <a:extLst>
              <a:ext uri="{FF2B5EF4-FFF2-40B4-BE49-F238E27FC236}">
                <a16:creationId xmlns:a16="http://schemas.microsoft.com/office/drawing/2014/main" id="{4AA30CC8-97BE-97BB-FE86-2D579C23D785}"/>
              </a:ext>
            </a:extLst>
          </p:cNvPr>
          <p:cNvSpPr>
            <a:spLocks noChangeArrowheads="1"/>
          </p:cNvSpPr>
          <p:nvPr/>
        </p:nvSpPr>
        <p:spPr bwMode="auto">
          <a:xfrm>
            <a:off x="7213600" y="5184775"/>
            <a:ext cx="1630363" cy="939800"/>
          </a:xfrm>
          <a:prstGeom prst="rect">
            <a:avLst/>
          </a:prstGeom>
          <a:noFill/>
          <a:ln>
            <a:noFill/>
          </a:ln>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lnSpc>
                <a:spcPct val="80000"/>
              </a:lnSpc>
            </a:pPr>
            <a:r>
              <a:rPr lang="en-GB" altLang="en-US" sz="1100" dirty="0">
                <a:latin typeface="Tahoma" panose="020B0604030504040204" pitchFamily="34" charset="0"/>
                <a:cs typeface="Tahoma" panose="020B0604030504040204" pitchFamily="34" charset="0"/>
              </a:rPr>
              <a:t>NOTE:</a:t>
            </a:r>
          </a:p>
          <a:p>
            <a:pPr eaLnBrk="1" hangingPunct="1">
              <a:lnSpc>
                <a:spcPct val="80000"/>
              </a:lnSpc>
            </a:pPr>
            <a:r>
              <a:rPr lang="en-GB" altLang="en-US" sz="1100" dirty="0">
                <a:latin typeface="Tahoma" panose="020B0604030504040204" pitchFamily="34" charset="0"/>
                <a:cs typeface="Tahoma" panose="020B0604030504040204" pitchFamily="34" charset="0"/>
              </a:rPr>
              <a:t>Subclause numbering refers to the relevant subclauses of this International Standard.</a:t>
            </a:r>
          </a:p>
        </p:txBody>
      </p:sp>
      <p:cxnSp>
        <p:nvCxnSpPr>
          <p:cNvPr id="76818" name="Straight Arrow Connector 37">
            <a:extLst>
              <a:ext uri="{FF2B5EF4-FFF2-40B4-BE49-F238E27FC236}">
                <a16:creationId xmlns:a16="http://schemas.microsoft.com/office/drawing/2014/main" id="{38305A4D-2E25-0869-1ABF-A7AE921F9B85}"/>
              </a:ext>
            </a:extLst>
          </p:cNvPr>
          <p:cNvCxnSpPr>
            <a:cxnSpLocks noChangeShapeType="1"/>
          </p:cNvCxnSpPr>
          <p:nvPr/>
        </p:nvCxnSpPr>
        <p:spPr bwMode="auto">
          <a:xfrm>
            <a:off x="4314825" y="1471613"/>
            <a:ext cx="0" cy="107950"/>
          </a:xfrm>
          <a:prstGeom prst="straightConnector1">
            <a:avLst/>
          </a:prstGeom>
          <a:noFill/>
          <a:ln w="9525" algn="ctr">
            <a:solidFill>
              <a:schemeClr val="tx1"/>
            </a:solidFill>
            <a:round/>
            <a:headEnd/>
            <a:tailEnd type="triangle" w="med" len="med"/>
          </a:ln>
          <a:extLst>
            <a:ext uri="{909E8E84-426E-40DD-AFC4-6F175D3DCCD1}">
              <a14:hiddenFill xmlns:a14="http://schemas.microsoft.com/office/drawing/2010/main">
                <a:noFill/>
              </a14:hiddenFill>
            </a:ext>
          </a:extLst>
        </p:spPr>
      </p:cxnSp>
    </p:spTree>
  </p:cSld>
  <p:clrMapOvr>
    <a:masterClrMapping/>
  </p:clrMapOvr>
  <p:transition spd="slow">
    <p:dissolve/>
  </p:transition>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0" name="Title 1">
            <a:extLst>
              <a:ext uri="{FF2B5EF4-FFF2-40B4-BE49-F238E27FC236}">
                <a16:creationId xmlns:a16="http://schemas.microsoft.com/office/drawing/2014/main" id="{A62D8DB6-5380-97B2-F5D3-4E395168DFA3}"/>
              </a:ext>
            </a:extLst>
          </p:cNvPr>
          <p:cNvSpPr>
            <a:spLocks noGrp="1" noChangeArrowheads="1"/>
          </p:cNvSpPr>
          <p:nvPr>
            <p:ph type="title"/>
          </p:nvPr>
        </p:nvSpPr>
        <p:spPr/>
        <p:txBody>
          <a:bodyPr/>
          <a:lstStyle/>
          <a:p>
            <a:r>
              <a:rPr lang="en-US" altLang="en-US"/>
              <a:t>Audit Process</a:t>
            </a:r>
            <a:endParaRPr lang="en-IN" altLang="en-US"/>
          </a:p>
        </p:txBody>
      </p:sp>
      <p:sp>
        <p:nvSpPr>
          <p:cNvPr id="73731" name="Content Placeholder 2">
            <a:extLst>
              <a:ext uri="{FF2B5EF4-FFF2-40B4-BE49-F238E27FC236}">
                <a16:creationId xmlns:a16="http://schemas.microsoft.com/office/drawing/2014/main" id="{883665FB-FC5A-8D93-C88D-183B176B42DB}"/>
              </a:ext>
            </a:extLst>
          </p:cNvPr>
          <p:cNvSpPr>
            <a:spLocks noGrp="1"/>
          </p:cNvSpPr>
          <p:nvPr>
            <p:ph idx="1"/>
          </p:nvPr>
        </p:nvSpPr>
        <p:spPr/>
        <p:txBody>
          <a:bodyPr/>
          <a:lstStyle/>
          <a:p>
            <a:pPr marL="0" indent="0">
              <a:buFontTx/>
              <a:buNone/>
              <a:defRPr/>
            </a:pPr>
            <a:r>
              <a:rPr lang="en-IN" altLang="en-US" b="1" dirty="0">
                <a:solidFill>
                  <a:schemeClr val="accent1">
                    <a:lumMod val="75000"/>
                  </a:schemeClr>
                </a:solidFill>
              </a:rPr>
              <a:t>6.2 Initiating the audit</a:t>
            </a:r>
          </a:p>
          <a:p>
            <a:pPr>
              <a:defRPr/>
            </a:pPr>
            <a:r>
              <a:rPr lang="en-GB" dirty="0">
                <a:solidFill>
                  <a:schemeClr val="accent1">
                    <a:lumMod val="75000"/>
                  </a:schemeClr>
                </a:solidFill>
                <a:ea typeface="Tahoma" pitchFamily="34" charset="0"/>
                <a:cs typeface="Tahoma" pitchFamily="34" charset="0"/>
              </a:rPr>
              <a:t>6.2.1 General (audit Team Leader responsibility)</a:t>
            </a:r>
          </a:p>
          <a:p>
            <a:pPr>
              <a:defRPr/>
            </a:pPr>
            <a:r>
              <a:rPr lang="en-GB" dirty="0">
                <a:solidFill>
                  <a:schemeClr val="accent1">
                    <a:lumMod val="75000"/>
                  </a:schemeClr>
                </a:solidFill>
                <a:ea typeface="Tahoma" pitchFamily="34" charset="0"/>
                <a:cs typeface="Tahoma" pitchFamily="34" charset="0"/>
              </a:rPr>
              <a:t>6.2.2 Establishing contact with auditee</a:t>
            </a:r>
          </a:p>
          <a:p>
            <a:pPr>
              <a:defRPr/>
            </a:pPr>
            <a:r>
              <a:rPr lang="en-GB" dirty="0">
                <a:solidFill>
                  <a:schemeClr val="accent1">
                    <a:lumMod val="75000"/>
                  </a:schemeClr>
                </a:solidFill>
                <a:ea typeface="Tahoma" pitchFamily="34" charset="0"/>
                <a:cs typeface="Tahoma" pitchFamily="34" charset="0"/>
              </a:rPr>
              <a:t>6.2.3 Determining feasibility of audit</a:t>
            </a:r>
          </a:p>
        </p:txBody>
      </p:sp>
      <p:sp>
        <p:nvSpPr>
          <p:cNvPr id="78852" name="Slide Number Placeholder 3">
            <a:extLst>
              <a:ext uri="{FF2B5EF4-FFF2-40B4-BE49-F238E27FC236}">
                <a16:creationId xmlns:a16="http://schemas.microsoft.com/office/drawing/2014/main" id="{4F06E3FE-EC8F-B0FA-7BA6-C884217082DF}"/>
              </a:ext>
            </a:extLst>
          </p:cNvPr>
          <p:cNvSpPr>
            <a:spLocks noGrp="1"/>
          </p:cNvSpPr>
          <p:nvPr>
            <p:ph type="sldNum"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ct val="110000"/>
              </a:lnSpc>
              <a:spcAft>
                <a:spcPct val="50000"/>
              </a:spcAft>
              <a:buChar char="•"/>
              <a:defRPr sz="2400">
                <a:solidFill>
                  <a:srgbClr val="004071"/>
                </a:solidFill>
                <a:latin typeface="Arial" panose="020B0604020202020204" pitchFamily="34" charset="0"/>
              </a:defRPr>
            </a:lvl1pPr>
            <a:lvl2pPr marL="742950" indent="-285750">
              <a:lnSpc>
                <a:spcPct val="110000"/>
              </a:lnSpc>
              <a:spcAft>
                <a:spcPct val="50000"/>
              </a:spcAft>
              <a:buSzPct val="80000"/>
              <a:buFont typeface="Wingdings" panose="05000000000000000000" pitchFamily="2" charset="2"/>
              <a:buChar char="§"/>
              <a:defRPr sz="2000">
                <a:solidFill>
                  <a:srgbClr val="004071"/>
                </a:solidFill>
                <a:latin typeface="Arial" panose="020B0604020202020204" pitchFamily="34" charset="0"/>
              </a:defRPr>
            </a:lvl2pPr>
            <a:lvl3pPr marL="1143000" indent="-228600">
              <a:lnSpc>
                <a:spcPct val="110000"/>
              </a:lnSpc>
              <a:spcAft>
                <a:spcPct val="50000"/>
              </a:spcAft>
              <a:buSzPct val="80000"/>
              <a:buChar char="•"/>
              <a:defRPr>
                <a:solidFill>
                  <a:srgbClr val="004071"/>
                </a:solidFill>
                <a:latin typeface="Arial" panose="020B0604020202020204" pitchFamily="34" charset="0"/>
              </a:defRPr>
            </a:lvl3pPr>
            <a:lvl4pPr marL="1600200" indent="-228600">
              <a:lnSpc>
                <a:spcPct val="110000"/>
              </a:lnSpc>
              <a:spcAft>
                <a:spcPct val="50000"/>
              </a:spcAft>
              <a:buSzPct val="80000"/>
              <a:buFont typeface="Wingdings" panose="05000000000000000000" pitchFamily="2" charset="2"/>
              <a:buChar char="§"/>
              <a:defRPr>
                <a:solidFill>
                  <a:srgbClr val="004071"/>
                </a:solidFill>
                <a:latin typeface="Arial" panose="020B0604020202020204" pitchFamily="34" charset="0"/>
              </a:defRPr>
            </a:lvl4pPr>
            <a:lvl5pPr marL="2057400" indent="-228600">
              <a:lnSpc>
                <a:spcPct val="110000"/>
              </a:lnSpc>
              <a:spcAft>
                <a:spcPct val="50000"/>
              </a:spcAft>
              <a:buSzPct val="80000"/>
              <a:buChar char="•"/>
              <a:defRPr>
                <a:solidFill>
                  <a:srgbClr val="004071"/>
                </a:solidFill>
                <a:latin typeface="Arial" panose="020B0604020202020204" pitchFamily="34" charset="0"/>
              </a:defRPr>
            </a:lvl5pPr>
            <a:lvl6pPr marL="25146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6pPr>
            <a:lvl7pPr marL="29718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7pPr>
            <a:lvl8pPr marL="34290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8pPr>
            <a:lvl9pPr marL="38862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9pPr>
          </a:lstStyle>
          <a:p>
            <a:pPr>
              <a:lnSpc>
                <a:spcPct val="100000"/>
              </a:lnSpc>
              <a:spcAft>
                <a:spcPct val="0"/>
              </a:spcAft>
              <a:buFontTx/>
              <a:buNone/>
            </a:pPr>
            <a:fld id="{A110C4A1-BB99-40C3-8F29-03F6B6834052}" type="slidenum">
              <a:rPr lang="en-GB" altLang="en-US" sz="900">
                <a:solidFill>
                  <a:schemeClr val="tx1"/>
                </a:solidFill>
              </a:rPr>
              <a:pPr>
                <a:lnSpc>
                  <a:spcPct val="100000"/>
                </a:lnSpc>
                <a:spcAft>
                  <a:spcPct val="0"/>
                </a:spcAft>
                <a:buFontTx/>
                <a:buNone/>
              </a:pPr>
              <a:t>24</a:t>
            </a:fld>
            <a:endParaRPr lang="en-GB" altLang="en-US" sz="900">
              <a:solidFill>
                <a:schemeClr val="tx1"/>
              </a:solidFill>
            </a:endParaRPr>
          </a:p>
        </p:txBody>
      </p:sp>
    </p:spTree>
  </p:cSld>
  <p:clrMapOvr>
    <a:masterClrMapping/>
  </p:clrMapOvr>
  <p:transition spd="slow">
    <p:dissolve/>
  </p:transition>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4" name="Title 1">
            <a:extLst>
              <a:ext uri="{FF2B5EF4-FFF2-40B4-BE49-F238E27FC236}">
                <a16:creationId xmlns:a16="http://schemas.microsoft.com/office/drawing/2014/main" id="{CD57A3EE-7B3D-59B9-930B-DD2A82D0CEBC}"/>
              </a:ext>
            </a:extLst>
          </p:cNvPr>
          <p:cNvSpPr>
            <a:spLocks noGrp="1" noChangeArrowheads="1"/>
          </p:cNvSpPr>
          <p:nvPr>
            <p:ph type="title"/>
          </p:nvPr>
        </p:nvSpPr>
        <p:spPr/>
        <p:txBody>
          <a:bodyPr/>
          <a:lstStyle/>
          <a:p>
            <a:r>
              <a:rPr lang="en-US" altLang="en-US"/>
              <a:t>Audit Process</a:t>
            </a:r>
            <a:endParaRPr lang="en-IN" altLang="en-US"/>
          </a:p>
        </p:txBody>
      </p:sp>
      <p:sp>
        <p:nvSpPr>
          <p:cNvPr id="74755" name="Content Placeholder 2">
            <a:extLst>
              <a:ext uri="{FF2B5EF4-FFF2-40B4-BE49-F238E27FC236}">
                <a16:creationId xmlns:a16="http://schemas.microsoft.com/office/drawing/2014/main" id="{7A0FF606-D14D-8368-8293-8D5DB7E82836}"/>
              </a:ext>
            </a:extLst>
          </p:cNvPr>
          <p:cNvSpPr>
            <a:spLocks noGrp="1"/>
          </p:cNvSpPr>
          <p:nvPr>
            <p:ph idx="1"/>
          </p:nvPr>
        </p:nvSpPr>
        <p:spPr>
          <a:xfrm>
            <a:off x="604838" y="1639888"/>
            <a:ext cx="7929562" cy="4238625"/>
          </a:xfrm>
        </p:spPr>
        <p:txBody>
          <a:bodyPr/>
          <a:lstStyle/>
          <a:p>
            <a:pPr marL="0" indent="0">
              <a:buFontTx/>
              <a:buNone/>
              <a:defRPr/>
            </a:pPr>
            <a:r>
              <a:rPr lang="en-IN" altLang="en-US" b="1" dirty="0">
                <a:solidFill>
                  <a:schemeClr val="accent1">
                    <a:lumMod val="75000"/>
                  </a:schemeClr>
                </a:solidFill>
              </a:rPr>
              <a:t>6.3 Preparing audit activities</a:t>
            </a:r>
          </a:p>
          <a:p>
            <a:pPr>
              <a:defRPr/>
            </a:pPr>
            <a:r>
              <a:rPr lang="en-GB" dirty="0">
                <a:solidFill>
                  <a:schemeClr val="accent1">
                    <a:lumMod val="75000"/>
                  </a:schemeClr>
                </a:solidFill>
                <a:ea typeface="Tahoma" pitchFamily="34" charset="0"/>
                <a:cs typeface="Tahoma" pitchFamily="34" charset="0"/>
              </a:rPr>
              <a:t>6.3.1 Performing review of documented information</a:t>
            </a:r>
          </a:p>
          <a:p>
            <a:pPr>
              <a:defRPr/>
            </a:pPr>
            <a:r>
              <a:rPr lang="en-GB" dirty="0">
                <a:solidFill>
                  <a:schemeClr val="accent1">
                    <a:lumMod val="75000"/>
                  </a:schemeClr>
                </a:solidFill>
                <a:ea typeface="Tahoma" pitchFamily="34" charset="0"/>
                <a:cs typeface="Tahoma" pitchFamily="34" charset="0"/>
              </a:rPr>
              <a:t>6.3.2 Audit planning</a:t>
            </a:r>
          </a:p>
          <a:p>
            <a:pPr>
              <a:defRPr/>
            </a:pPr>
            <a:r>
              <a:rPr lang="en-GB" dirty="0">
                <a:solidFill>
                  <a:schemeClr val="accent1">
                    <a:lumMod val="75000"/>
                  </a:schemeClr>
                </a:solidFill>
                <a:ea typeface="Tahoma" pitchFamily="34" charset="0"/>
                <a:cs typeface="Tahoma" pitchFamily="34" charset="0"/>
              </a:rPr>
              <a:t>6.3.2.1 Risk-based approach to planning</a:t>
            </a:r>
          </a:p>
          <a:p>
            <a:pPr>
              <a:defRPr/>
            </a:pPr>
            <a:r>
              <a:rPr lang="en-GB" dirty="0">
                <a:solidFill>
                  <a:schemeClr val="accent1">
                    <a:lumMod val="75000"/>
                  </a:schemeClr>
                </a:solidFill>
                <a:ea typeface="Tahoma" pitchFamily="34" charset="0"/>
                <a:cs typeface="Tahoma" pitchFamily="34" charset="0"/>
              </a:rPr>
              <a:t>6.3.2.2 Audit planning details</a:t>
            </a:r>
          </a:p>
          <a:p>
            <a:pPr>
              <a:defRPr/>
            </a:pPr>
            <a:r>
              <a:rPr lang="en-GB" dirty="0">
                <a:solidFill>
                  <a:schemeClr val="accent1">
                    <a:lumMod val="75000"/>
                  </a:schemeClr>
                </a:solidFill>
                <a:ea typeface="Tahoma" pitchFamily="34" charset="0"/>
                <a:cs typeface="Tahoma" pitchFamily="34" charset="0"/>
              </a:rPr>
              <a:t>6.3.3 Assigning work to audit team</a:t>
            </a:r>
          </a:p>
          <a:p>
            <a:pPr>
              <a:defRPr/>
            </a:pPr>
            <a:r>
              <a:rPr lang="en-GB" dirty="0">
                <a:solidFill>
                  <a:schemeClr val="accent1">
                    <a:lumMod val="75000"/>
                  </a:schemeClr>
                </a:solidFill>
                <a:ea typeface="Tahoma" pitchFamily="34" charset="0"/>
                <a:cs typeface="Tahoma" pitchFamily="34" charset="0"/>
              </a:rPr>
              <a:t>6.3.4 Preparing documented information for audit</a:t>
            </a:r>
            <a:endParaRPr lang="en-IN" altLang="en-US" dirty="0">
              <a:solidFill>
                <a:schemeClr val="accent1">
                  <a:lumMod val="75000"/>
                </a:schemeClr>
              </a:solidFill>
            </a:endParaRPr>
          </a:p>
        </p:txBody>
      </p:sp>
      <p:sp>
        <p:nvSpPr>
          <p:cNvPr id="79876" name="Slide Number Placeholder 3">
            <a:extLst>
              <a:ext uri="{FF2B5EF4-FFF2-40B4-BE49-F238E27FC236}">
                <a16:creationId xmlns:a16="http://schemas.microsoft.com/office/drawing/2014/main" id="{C8B13A69-3005-1D45-9EF9-B871F9FE0DA1}"/>
              </a:ext>
            </a:extLst>
          </p:cNvPr>
          <p:cNvSpPr>
            <a:spLocks noGrp="1"/>
          </p:cNvSpPr>
          <p:nvPr>
            <p:ph type="sldNum"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ct val="110000"/>
              </a:lnSpc>
              <a:spcAft>
                <a:spcPct val="50000"/>
              </a:spcAft>
              <a:buChar char="•"/>
              <a:defRPr sz="2400">
                <a:solidFill>
                  <a:srgbClr val="004071"/>
                </a:solidFill>
                <a:latin typeface="Arial" panose="020B0604020202020204" pitchFamily="34" charset="0"/>
              </a:defRPr>
            </a:lvl1pPr>
            <a:lvl2pPr marL="742950" indent="-285750">
              <a:lnSpc>
                <a:spcPct val="110000"/>
              </a:lnSpc>
              <a:spcAft>
                <a:spcPct val="50000"/>
              </a:spcAft>
              <a:buSzPct val="80000"/>
              <a:buFont typeface="Wingdings" panose="05000000000000000000" pitchFamily="2" charset="2"/>
              <a:buChar char="§"/>
              <a:defRPr sz="2000">
                <a:solidFill>
                  <a:srgbClr val="004071"/>
                </a:solidFill>
                <a:latin typeface="Arial" panose="020B0604020202020204" pitchFamily="34" charset="0"/>
              </a:defRPr>
            </a:lvl2pPr>
            <a:lvl3pPr marL="1143000" indent="-228600">
              <a:lnSpc>
                <a:spcPct val="110000"/>
              </a:lnSpc>
              <a:spcAft>
                <a:spcPct val="50000"/>
              </a:spcAft>
              <a:buSzPct val="80000"/>
              <a:buChar char="•"/>
              <a:defRPr>
                <a:solidFill>
                  <a:srgbClr val="004071"/>
                </a:solidFill>
                <a:latin typeface="Arial" panose="020B0604020202020204" pitchFamily="34" charset="0"/>
              </a:defRPr>
            </a:lvl3pPr>
            <a:lvl4pPr marL="1600200" indent="-228600">
              <a:lnSpc>
                <a:spcPct val="110000"/>
              </a:lnSpc>
              <a:spcAft>
                <a:spcPct val="50000"/>
              </a:spcAft>
              <a:buSzPct val="80000"/>
              <a:buFont typeface="Wingdings" panose="05000000000000000000" pitchFamily="2" charset="2"/>
              <a:buChar char="§"/>
              <a:defRPr>
                <a:solidFill>
                  <a:srgbClr val="004071"/>
                </a:solidFill>
                <a:latin typeface="Arial" panose="020B0604020202020204" pitchFamily="34" charset="0"/>
              </a:defRPr>
            </a:lvl4pPr>
            <a:lvl5pPr marL="2057400" indent="-228600">
              <a:lnSpc>
                <a:spcPct val="110000"/>
              </a:lnSpc>
              <a:spcAft>
                <a:spcPct val="50000"/>
              </a:spcAft>
              <a:buSzPct val="80000"/>
              <a:buChar char="•"/>
              <a:defRPr>
                <a:solidFill>
                  <a:srgbClr val="004071"/>
                </a:solidFill>
                <a:latin typeface="Arial" panose="020B0604020202020204" pitchFamily="34" charset="0"/>
              </a:defRPr>
            </a:lvl5pPr>
            <a:lvl6pPr marL="25146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6pPr>
            <a:lvl7pPr marL="29718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7pPr>
            <a:lvl8pPr marL="34290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8pPr>
            <a:lvl9pPr marL="38862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9pPr>
          </a:lstStyle>
          <a:p>
            <a:pPr>
              <a:lnSpc>
                <a:spcPct val="100000"/>
              </a:lnSpc>
              <a:spcAft>
                <a:spcPct val="0"/>
              </a:spcAft>
              <a:buFontTx/>
              <a:buNone/>
            </a:pPr>
            <a:fld id="{E443C0F9-BF46-4F74-A0AC-1B9CBE143321}" type="slidenum">
              <a:rPr lang="en-GB" altLang="en-US" sz="900">
                <a:solidFill>
                  <a:schemeClr val="tx1"/>
                </a:solidFill>
              </a:rPr>
              <a:pPr>
                <a:lnSpc>
                  <a:spcPct val="100000"/>
                </a:lnSpc>
                <a:spcAft>
                  <a:spcPct val="0"/>
                </a:spcAft>
                <a:buFontTx/>
                <a:buNone/>
              </a:pPr>
              <a:t>25</a:t>
            </a:fld>
            <a:endParaRPr lang="en-GB" altLang="en-US" sz="900">
              <a:solidFill>
                <a:schemeClr val="tx1"/>
              </a:solidFill>
            </a:endParaRPr>
          </a:p>
        </p:txBody>
      </p:sp>
    </p:spTree>
  </p:cSld>
  <p:clrMapOvr>
    <a:masterClrMapping/>
  </p:clrMapOvr>
  <p:transition spd="slow">
    <p:dissolve/>
  </p:transition>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Title 1">
            <a:extLst>
              <a:ext uri="{FF2B5EF4-FFF2-40B4-BE49-F238E27FC236}">
                <a16:creationId xmlns:a16="http://schemas.microsoft.com/office/drawing/2014/main" id="{B91EFCA0-5A16-4726-AC14-797BDBEA404F}"/>
              </a:ext>
            </a:extLst>
          </p:cNvPr>
          <p:cNvSpPr>
            <a:spLocks noGrp="1" noChangeArrowheads="1"/>
          </p:cNvSpPr>
          <p:nvPr>
            <p:ph type="title"/>
          </p:nvPr>
        </p:nvSpPr>
        <p:spPr>
          <a:xfrm>
            <a:off x="604838" y="333375"/>
            <a:ext cx="7235825" cy="738188"/>
          </a:xfrm>
        </p:spPr>
        <p:txBody>
          <a:bodyPr/>
          <a:lstStyle/>
          <a:p>
            <a:r>
              <a:rPr lang="en-US" altLang="en-US"/>
              <a:t>Audit Process</a:t>
            </a:r>
            <a:endParaRPr lang="en-IN" altLang="en-US"/>
          </a:p>
        </p:txBody>
      </p:sp>
      <p:sp>
        <p:nvSpPr>
          <p:cNvPr id="75779" name="Content Placeholder 2">
            <a:extLst>
              <a:ext uri="{FF2B5EF4-FFF2-40B4-BE49-F238E27FC236}">
                <a16:creationId xmlns:a16="http://schemas.microsoft.com/office/drawing/2014/main" id="{0647325D-2B18-84A6-C679-94D3F3F972B8}"/>
              </a:ext>
            </a:extLst>
          </p:cNvPr>
          <p:cNvSpPr>
            <a:spLocks noGrp="1"/>
          </p:cNvSpPr>
          <p:nvPr>
            <p:ph idx="1"/>
          </p:nvPr>
        </p:nvSpPr>
        <p:spPr>
          <a:xfrm>
            <a:off x="604838" y="944563"/>
            <a:ext cx="8016875" cy="4832350"/>
          </a:xfrm>
        </p:spPr>
        <p:txBody>
          <a:bodyPr/>
          <a:lstStyle/>
          <a:p>
            <a:pPr marL="0" indent="0">
              <a:buFontTx/>
              <a:buNone/>
              <a:defRPr/>
            </a:pPr>
            <a:r>
              <a:rPr lang="en-IN" altLang="en-US" sz="1800" b="1" dirty="0">
                <a:solidFill>
                  <a:schemeClr val="accent1">
                    <a:lumMod val="75000"/>
                  </a:schemeClr>
                </a:solidFill>
              </a:rPr>
              <a:t>6.4 Conducting the audit activities</a:t>
            </a:r>
          </a:p>
          <a:p>
            <a:pPr>
              <a:defRPr/>
            </a:pPr>
            <a:r>
              <a:rPr lang="en-GB" sz="1800" dirty="0">
                <a:solidFill>
                  <a:schemeClr val="accent1">
                    <a:lumMod val="75000"/>
                  </a:schemeClr>
                </a:solidFill>
                <a:ea typeface="Tahoma" pitchFamily="34" charset="0"/>
                <a:cs typeface="Tahoma" pitchFamily="34" charset="0"/>
              </a:rPr>
              <a:t>6.4.1 General (sequence may be varied)</a:t>
            </a:r>
          </a:p>
          <a:p>
            <a:pPr>
              <a:defRPr/>
            </a:pPr>
            <a:r>
              <a:rPr lang="en-GB" sz="1800" dirty="0">
                <a:solidFill>
                  <a:schemeClr val="accent1">
                    <a:lumMod val="75000"/>
                  </a:schemeClr>
                </a:solidFill>
                <a:ea typeface="Tahoma" pitchFamily="34" charset="0"/>
                <a:cs typeface="Tahoma" pitchFamily="34" charset="0"/>
              </a:rPr>
              <a:t>6.4.2 Assigning roles and responsibilities of guides and observers</a:t>
            </a:r>
          </a:p>
          <a:p>
            <a:pPr>
              <a:defRPr/>
            </a:pPr>
            <a:r>
              <a:rPr lang="en-GB" sz="1800" dirty="0">
                <a:solidFill>
                  <a:schemeClr val="accent1">
                    <a:lumMod val="75000"/>
                  </a:schemeClr>
                </a:solidFill>
                <a:ea typeface="Tahoma" pitchFamily="34" charset="0"/>
                <a:cs typeface="Tahoma" pitchFamily="34" charset="0"/>
              </a:rPr>
              <a:t>6.4.3 Conducting opening meeting</a:t>
            </a:r>
          </a:p>
          <a:p>
            <a:pPr>
              <a:defRPr/>
            </a:pPr>
            <a:r>
              <a:rPr lang="en-GB" sz="1800" dirty="0">
                <a:solidFill>
                  <a:schemeClr val="accent1">
                    <a:lumMod val="75000"/>
                  </a:schemeClr>
                </a:solidFill>
                <a:ea typeface="Tahoma" pitchFamily="34" charset="0"/>
                <a:cs typeface="Tahoma" pitchFamily="34" charset="0"/>
              </a:rPr>
              <a:t>6.4.4 Communicating during audit</a:t>
            </a:r>
          </a:p>
          <a:p>
            <a:pPr>
              <a:defRPr/>
            </a:pPr>
            <a:r>
              <a:rPr lang="en-GB" sz="1800" dirty="0">
                <a:solidFill>
                  <a:schemeClr val="accent1">
                    <a:lumMod val="75000"/>
                  </a:schemeClr>
                </a:solidFill>
                <a:ea typeface="Tahoma" pitchFamily="34" charset="0"/>
                <a:cs typeface="Tahoma" pitchFamily="34" charset="0"/>
              </a:rPr>
              <a:t>6.4.5 Audit information availability and access</a:t>
            </a:r>
          </a:p>
          <a:p>
            <a:pPr>
              <a:defRPr/>
            </a:pPr>
            <a:r>
              <a:rPr lang="en-GB" sz="1800" dirty="0">
                <a:solidFill>
                  <a:schemeClr val="accent1">
                    <a:lumMod val="75000"/>
                  </a:schemeClr>
                </a:solidFill>
                <a:ea typeface="Tahoma" pitchFamily="34" charset="0"/>
                <a:cs typeface="Tahoma" pitchFamily="34" charset="0"/>
              </a:rPr>
              <a:t>6.4.6 Reviewing documented information while conducting audit</a:t>
            </a:r>
          </a:p>
          <a:p>
            <a:pPr>
              <a:defRPr/>
            </a:pPr>
            <a:r>
              <a:rPr lang="en-GB" sz="1800" dirty="0">
                <a:solidFill>
                  <a:schemeClr val="accent1">
                    <a:lumMod val="75000"/>
                  </a:schemeClr>
                </a:solidFill>
                <a:ea typeface="Tahoma" pitchFamily="34" charset="0"/>
                <a:cs typeface="Tahoma" pitchFamily="34" charset="0"/>
              </a:rPr>
              <a:t>6.4.7 Collecting and verifying information</a:t>
            </a:r>
          </a:p>
          <a:p>
            <a:pPr>
              <a:defRPr/>
            </a:pPr>
            <a:r>
              <a:rPr lang="en-GB" sz="1800" dirty="0">
                <a:solidFill>
                  <a:schemeClr val="accent1">
                    <a:lumMod val="75000"/>
                  </a:schemeClr>
                </a:solidFill>
                <a:ea typeface="Tahoma" pitchFamily="34" charset="0"/>
                <a:cs typeface="Tahoma" pitchFamily="34" charset="0"/>
              </a:rPr>
              <a:t>6.4.8 Generating audit findings</a:t>
            </a:r>
          </a:p>
          <a:p>
            <a:pPr>
              <a:defRPr/>
            </a:pPr>
            <a:r>
              <a:rPr lang="en-GB" sz="1800" dirty="0">
                <a:solidFill>
                  <a:schemeClr val="accent1">
                    <a:lumMod val="75000"/>
                  </a:schemeClr>
                </a:solidFill>
                <a:ea typeface="Tahoma" pitchFamily="34" charset="0"/>
                <a:cs typeface="Tahoma" pitchFamily="34" charset="0"/>
              </a:rPr>
              <a:t>6.4.9 Determining audit conclusions</a:t>
            </a:r>
          </a:p>
          <a:p>
            <a:pPr>
              <a:defRPr/>
            </a:pPr>
            <a:r>
              <a:rPr lang="en-GB" sz="1800" dirty="0">
                <a:solidFill>
                  <a:schemeClr val="accent1">
                    <a:lumMod val="75000"/>
                  </a:schemeClr>
                </a:solidFill>
                <a:ea typeface="Tahoma" pitchFamily="34" charset="0"/>
                <a:cs typeface="Tahoma" pitchFamily="34" charset="0"/>
              </a:rPr>
              <a:t>6.4.9.1 Preparation for closing meeting</a:t>
            </a:r>
          </a:p>
          <a:p>
            <a:pPr>
              <a:defRPr/>
            </a:pPr>
            <a:r>
              <a:rPr lang="en-GB" sz="1800" dirty="0">
                <a:solidFill>
                  <a:schemeClr val="accent1">
                    <a:lumMod val="75000"/>
                  </a:schemeClr>
                </a:solidFill>
                <a:ea typeface="Tahoma" pitchFamily="34" charset="0"/>
                <a:cs typeface="Tahoma" pitchFamily="34" charset="0"/>
              </a:rPr>
              <a:t>6.4.9.2 Content of audit conclusions</a:t>
            </a:r>
          </a:p>
          <a:p>
            <a:pPr>
              <a:defRPr/>
            </a:pPr>
            <a:r>
              <a:rPr lang="en-GB" sz="1800" dirty="0">
                <a:solidFill>
                  <a:schemeClr val="accent1">
                    <a:lumMod val="75000"/>
                  </a:schemeClr>
                </a:solidFill>
                <a:ea typeface="Tahoma" pitchFamily="34" charset="0"/>
                <a:cs typeface="Tahoma" pitchFamily="34" charset="0"/>
              </a:rPr>
              <a:t>6.4.10 Conducting closing meeting</a:t>
            </a:r>
            <a:endParaRPr lang="en-IN" altLang="en-US" sz="1800" dirty="0">
              <a:solidFill>
                <a:schemeClr val="accent1">
                  <a:lumMod val="75000"/>
                </a:schemeClr>
              </a:solidFill>
            </a:endParaRPr>
          </a:p>
        </p:txBody>
      </p:sp>
      <p:sp>
        <p:nvSpPr>
          <p:cNvPr id="80900" name="Slide Number Placeholder 3">
            <a:extLst>
              <a:ext uri="{FF2B5EF4-FFF2-40B4-BE49-F238E27FC236}">
                <a16:creationId xmlns:a16="http://schemas.microsoft.com/office/drawing/2014/main" id="{FFBE4687-4FD7-F553-5215-0B5B37AD94AC}"/>
              </a:ext>
            </a:extLst>
          </p:cNvPr>
          <p:cNvSpPr>
            <a:spLocks noGrp="1"/>
          </p:cNvSpPr>
          <p:nvPr>
            <p:ph type="sldNum"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ct val="110000"/>
              </a:lnSpc>
              <a:spcAft>
                <a:spcPct val="50000"/>
              </a:spcAft>
              <a:buChar char="•"/>
              <a:defRPr sz="2400">
                <a:solidFill>
                  <a:srgbClr val="004071"/>
                </a:solidFill>
                <a:latin typeface="Arial" panose="020B0604020202020204" pitchFamily="34" charset="0"/>
              </a:defRPr>
            </a:lvl1pPr>
            <a:lvl2pPr marL="742950" indent="-285750">
              <a:lnSpc>
                <a:spcPct val="110000"/>
              </a:lnSpc>
              <a:spcAft>
                <a:spcPct val="50000"/>
              </a:spcAft>
              <a:buSzPct val="80000"/>
              <a:buFont typeface="Wingdings" panose="05000000000000000000" pitchFamily="2" charset="2"/>
              <a:buChar char="§"/>
              <a:defRPr sz="2000">
                <a:solidFill>
                  <a:srgbClr val="004071"/>
                </a:solidFill>
                <a:latin typeface="Arial" panose="020B0604020202020204" pitchFamily="34" charset="0"/>
              </a:defRPr>
            </a:lvl2pPr>
            <a:lvl3pPr marL="1143000" indent="-228600">
              <a:lnSpc>
                <a:spcPct val="110000"/>
              </a:lnSpc>
              <a:spcAft>
                <a:spcPct val="50000"/>
              </a:spcAft>
              <a:buSzPct val="80000"/>
              <a:buChar char="•"/>
              <a:defRPr>
                <a:solidFill>
                  <a:srgbClr val="004071"/>
                </a:solidFill>
                <a:latin typeface="Arial" panose="020B0604020202020204" pitchFamily="34" charset="0"/>
              </a:defRPr>
            </a:lvl3pPr>
            <a:lvl4pPr marL="1600200" indent="-228600">
              <a:lnSpc>
                <a:spcPct val="110000"/>
              </a:lnSpc>
              <a:spcAft>
                <a:spcPct val="50000"/>
              </a:spcAft>
              <a:buSzPct val="80000"/>
              <a:buFont typeface="Wingdings" panose="05000000000000000000" pitchFamily="2" charset="2"/>
              <a:buChar char="§"/>
              <a:defRPr>
                <a:solidFill>
                  <a:srgbClr val="004071"/>
                </a:solidFill>
                <a:latin typeface="Arial" panose="020B0604020202020204" pitchFamily="34" charset="0"/>
              </a:defRPr>
            </a:lvl4pPr>
            <a:lvl5pPr marL="2057400" indent="-228600">
              <a:lnSpc>
                <a:spcPct val="110000"/>
              </a:lnSpc>
              <a:spcAft>
                <a:spcPct val="50000"/>
              </a:spcAft>
              <a:buSzPct val="80000"/>
              <a:buChar char="•"/>
              <a:defRPr>
                <a:solidFill>
                  <a:srgbClr val="004071"/>
                </a:solidFill>
                <a:latin typeface="Arial" panose="020B0604020202020204" pitchFamily="34" charset="0"/>
              </a:defRPr>
            </a:lvl5pPr>
            <a:lvl6pPr marL="25146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6pPr>
            <a:lvl7pPr marL="29718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7pPr>
            <a:lvl8pPr marL="34290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8pPr>
            <a:lvl9pPr marL="38862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9pPr>
          </a:lstStyle>
          <a:p>
            <a:pPr>
              <a:lnSpc>
                <a:spcPct val="100000"/>
              </a:lnSpc>
              <a:spcAft>
                <a:spcPct val="0"/>
              </a:spcAft>
              <a:buFontTx/>
              <a:buNone/>
            </a:pPr>
            <a:fld id="{80D7CE6B-78D8-4A39-AB98-38FF0D456D31}" type="slidenum">
              <a:rPr lang="en-GB" altLang="en-US" sz="900">
                <a:solidFill>
                  <a:schemeClr val="tx1"/>
                </a:solidFill>
              </a:rPr>
              <a:pPr>
                <a:lnSpc>
                  <a:spcPct val="100000"/>
                </a:lnSpc>
                <a:spcAft>
                  <a:spcPct val="0"/>
                </a:spcAft>
                <a:buFontTx/>
                <a:buNone/>
              </a:pPr>
              <a:t>26</a:t>
            </a:fld>
            <a:endParaRPr lang="en-GB" altLang="en-US" sz="900">
              <a:solidFill>
                <a:schemeClr val="tx1"/>
              </a:solidFill>
            </a:endParaRPr>
          </a:p>
        </p:txBody>
      </p:sp>
    </p:spTree>
  </p:cSld>
  <p:clrMapOvr>
    <a:masterClrMapping/>
  </p:clrMapOvr>
  <p:transition spd="slow">
    <p:dissolve/>
  </p:transition>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Title 1">
            <a:extLst>
              <a:ext uri="{FF2B5EF4-FFF2-40B4-BE49-F238E27FC236}">
                <a16:creationId xmlns:a16="http://schemas.microsoft.com/office/drawing/2014/main" id="{257B2A76-1A2D-EB5F-8AA0-08B560756D12}"/>
              </a:ext>
            </a:extLst>
          </p:cNvPr>
          <p:cNvSpPr>
            <a:spLocks noGrp="1" noChangeArrowheads="1"/>
          </p:cNvSpPr>
          <p:nvPr>
            <p:ph type="title"/>
          </p:nvPr>
        </p:nvSpPr>
        <p:spPr/>
        <p:txBody>
          <a:bodyPr/>
          <a:lstStyle/>
          <a:p>
            <a:r>
              <a:rPr lang="en-US" altLang="en-US"/>
              <a:t>Audit Process</a:t>
            </a:r>
            <a:endParaRPr lang="en-IN" altLang="en-US"/>
          </a:p>
        </p:txBody>
      </p:sp>
      <p:sp>
        <p:nvSpPr>
          <p:cNvPr id="76803" name="Content Placeholder 2">
            <a:extLst>
              <a:ext uri="{FF2B5EF4-FFF2-40B4-BE49-F238E27FC236}">
                <a16:creationId xmlns:a16="http://schemas.microsoft.com/office/drawing/2014/main" id="{05B8585F-2A51-8017-6624-A88D2CEA1D57}"/>
              </a:ext>
            </a:extLst>
          </p:cNvPr>
          <p:cNvSpPr>
            <a:spLocks noGrp="1"/>
          </p:cNvSpPr>
          <p:nvPr>
            <p:ph idx="1"/>
          </p:nvPr>
        </p:nvSpPr>
        <p:spPr/>
        <p:txBody>
          <a:bodyPr/>
          <a:lstStyle/>
          <a:p>
            <a:pPr marL="0" indent="0">
              <a:buFontTx/>
              <a:buNone/>
              <a:defRPr/>
            </a:pPr>
            <a:r>
              <a:rPr lang="en-IN" altLang="en-US" b="1" dirty="0">
                <a:solidFill>
                  <a:schemeClr val="accent1">
                    <a:lumMod val="75000"/>
                  </a:schemeClr>
                </a:solidFill>
              </a:rPr>
              <a:t>6.5 Preparing and distributing the audit report</a:t>
            </a:r>
          </a:p>
          <a:p>
            <a:pPr>
              <a:defRPr/>
            </a:pPr>
            <a:r>
              <a:rPr lang="en-GB" dirty="0">
                <a:solidFill>
                  <a:schemeClr val="accent1">
                    <a:lumMod val="75000"/>
                  </a:schemeClr>
                </a:solidFill>
                <a:ea typeface="Tahoma" pitchFamily="34" charset="0"/>
                <a:cs typeface="Tahoma" pitchFamily="34" charset="0"/>
              </a:rPr>
              <a:t>6.5.1 Preparing audit report</a:t>
            </a:r>
          </a:p>
          <a:p>
            <a:pPr>
              <a:defRPr/>
            </a:pPr>
            <a:r>
              <a:rPr lang="en-GB" dirty="0">
                <a:solidFill>
                  <a:schemeClr val="accent1">
                    <a:lumMod val="75000"/>
                  </a:schemeClr>
                </a:solidFill>
                <a:ea typeface="Tahoma" pitchFamily="34" charset="0"/>
                <a:cs typeface="Tahoma" pitchFamily="34" charset="0"/>
              </a:rPr>
              <a:t>6.5.2 Distributing audit report</a:t>
            </a:r>
            <a:endParaRPr lang="en-IN" altLang="en-US" dirty="0">
              <a:solidFill>
                <a:schemeClr val="accent1">
                  <a:lumMod val="75000"/>
                </a:schemeClr>
              </a:solidFill>
            </a:endParaRPr>
          </a:p>
        </p:txBody>
      </p:sp>
      <p:sp>
        <p:nvSpPr>
          <p:cNvPr id="81924" name="Slide Number Placeholder 3">
            <a:extLst>
              <a:ext uri="{FF2B5EF4-FFF2-40B4-BE49-F238E27FC236}">
                <a16:creationId xmlns:a16="http://schemas.microsoft.com/office/drawing/2014/main" id="{4CADE428-F62C-EB66-89BF-9BA899406935}"/>
              </a:ext>
            </a:extLst>
          </p:cNvPr>
          <p:cNvSpPr>
            <a:spLocks noGrp="1"/>
          </p:cNvSpPr>
          <p:nvPr>
            <p:ph type="sldNum"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ct val="110000"/>
              </a:lnSpc>
              <a:spcAft>
                <a:spcPct val="50000"/>
              </a:spcAft>
              <a:buChar char="•"/>
              <a:defRPr sz="2400">
                <a:solidFill>
                  <a:srgbClr val="004071"/>
                </a:solidFill>
                <a:latin typeface="Arial" panose="020B0604020202020204" pitchFamily="34" charset="0"/>
              </a:defRPr>
            </a:lvl1pPr>
            <a:lvl2pPr marL="742950" indent="-285750">
              <a:lnSpc>
                <a:spcPct val="110000"/>
              </a:lnSpc>
              <a:spcAft>
                <a:spcPct val="50000"/>
              </a:spcAft>
              <a:buSzPct val="80000"/>
              <a:buFont typeface="Wingdings" panose="05000000000000000000" pitchFamily="2" charset="2"/>
              <a:buChar char="§"/>
              <a:defRPr sz="2000">
                <a:solidFill>
                  <a:srgbClr val="004071"/>
                </a:solidFill>
                <a:latin typeface="Arial" panose="020B0604020202020204" pitchFamily="34" charset="0"/>
              </a:defRPr>
            </a:lvl2pPr>
            <a:lvl3pPr marL="1143000" indent="-228600">
              <a:lnSpc>
                <a:spcPct val="110000"/>
              </a:lnSpc>
              <a:spcAft>
                <a:spcPct val="50000"/>
              </a:spcAft>
              <a:buSzPct val="80000"/>
              <a:buChar char="•"/>
              <a:defRPr>
                <a:solidFill>
                  <a:srgbClr val="004071"/>
                </a:solidFill>
                <a:latin typeface="Arial" panose="020B0604020202020204" pitchFamily="34" charset="0"/>
              </a:defRPr>
            </a:lvl3pPr>
            <a:lvl4pPr marL="1600200" indent="-228600">
              <a:lnSpc>
                <a:spcPct val="110000"/>
              </a:lnSpc>
              <a:spcAft>
                <a:spcPct val="50000"/>
              </a:spcAft>
              <a:buSzPct val="80000"/>
              <a:buFont typeface="Wingdings" panose="05000000000000000000" pitchFamily="2" charset="2"/>
              <a:buChar char="§"/>
              <a:defRPr>
                <a:solidFill>
                  <a:srgbClr val="004071"/>
                </a:solidFill>
                <a:latin typeface="Arial" panose="020B0604020202020204" pitchFamily="34" charset="0"/>
              </a:defRPr>
            </a:lvl4pPr>
            <a:lvl5pPr marL="2057400" indent="-228600">
              <a:lnSpc>
                <a:spcPct val="110000"/>
              </a:lnSpc>
              <a:spcAft>
                <a:spcPct val="50000"/>
              </a:spcAft>
              <a:buSzPct val="80000"/>
              <a:buChar char="•"/>
              <a:defRPr>
                <a:solidFill>
                  <a:srgbClr val="004071"/>
                </a:solidFill>
                <a:latin typeface="Arial" panose="020B0604020202020204" pitchFamily="34" charset="0"/>
              </a:defRPr>
            </a:lvl5pPr>
            <a:lvl6pPr marL="25146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6pPr>
            <a:lvl7pPr marL="29718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7pPr>
            <a:lvl8pPr marL="34290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8pPr>
            <a:lvl9pPr marL="38862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9pPr>
          </a:lstStyle>
          <a:p>
            <a:pPr>
              <a:lnSpc>
                <a:spcPct val="100000"/>
              </a:lnSpc>
              <a:spcAft>
                <a:spcPct val="0"/>
              </a:spcAft>
              <a:buFontTx/>
              <a:buNone/>
            </a:pPr>
            <a:fld id="{560F2CB1-1A74-4F9A-952B-5DDCFBC45862}" type="slidenum">
              <a:rPr lang="en-GB" altLang="en-US" sz="900">
                <a:solidFill>
                  <a:schemeClr val="tx1"/>
                </a:solidFill>
              </a:rPr>
              <a:pPr>
                <a:lnSpc>
                  <a:spcPct val="100000"/>
                </a:lnSpc>
                <a:spcAft>
                  <a:spcPct val="0"/>
                </a:spcAft>
                <a:buFontTx/>
                <a:buNone/>
              </a:pPr>
              <a:t>27</a:t>
            </a:fld>
            <a:endParaRPr lang="en-GB" altLang="en-US" sz="900">
              <a:solidFill>
                <a:schemeClr val="tx1"/>
              </a:solidFill>
            </a:endParaRPr>
          </a:p>
        </p:txBody>
      </p:sp>
    </p:spTree>
  </p:cSld>
  <p:clrMapOvr>
    <a:masterClrMapping/>
  </p:clrMapOvr>
  <p:transition spd="slow">
    <p:dissolve/>
  </p:transition>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Title 1">
            <a:extLst>
              <a:ext uri="{FF2B5EF4-FFF2-40B4-BE49-F238E27FC236}">
                <a16:creationId xmlns:a16="http://schemas.microsoft.com/office/drawing/2014/main" id="{BD368183-EA40-10FA-EAF5-92ABD0AA784F}"/>
              </a:ext>
            </a:extLst>
          </p:cNvPr>
          <p:cNvSpPr>
            <a:spLocks noGrp="1" noChangeArrowheads="1"/>
          </p:cNvSpPr>
          <p:nvPr>
            <p:ph type="title"/>
          </p:nvPr>
        </p:nvSpPr>
        <p:spPr/>
        <p:txBody>
          <a:bodyPr/>
          <a:lstStyle/>
          <a:p>
            <a:r>
              <a:rPr lang="en-US" altLang="en-US"/>
              <a:t>Audit Process</a:t>
            </a:r>
            <a:endParaRPr lang="en-IN" altLang="en-US"/>
          </a:p>
        </p:txBody>
      </p:sp>
      <p:sp>
        <p:nvSpPr>
          <p:cNvPr id="82947" name="Content Placeholder 2">
            <a:extLst>
              <a:ext uri="{FF2B5EF4-FFF2-40B4-BE49-F238E27FC236}">
                <a16:creationId xmlns:a16="http://schemas.microsoft.com/office/drawing/2014/main" id="{5D7F8658-E5CC-D01C-E190-DFFA50E4BBC8}"/>
              </a:ext>
            </a:extLst>
          </p:cNvPr>
          <p:cNvSpPr>
            <a:spLocks noGrp="1" noChangeArrowheads="1"/>
          </p:cNvSpPr>
          <p:nvPr>
            <p:ph idx="1"/>
          </p:nvPr>
        </p:nvSpPr>
        <p:spPr/>
        <p:txBody>
          <a:bodyPr/>
          <a:lstStyle/>
          <a:p>
            <a:pPr marL="0" indent="0">
              <a:buFontTx/>
              <a:buNone/>
            </a:pPr>
            <a:r>
              <a:rPr lang="en-IN" altLang="en-US" b="1" dirty="0"/>
              <a:t>6.6 Completing the audit</a:t>
            </a:r>
          </a:p>
          <a:p>
            <a:pPr marL="0" indent="0">
              <a:buFontTx/>
              <a:buNone/>
            </a:pPr>
            <a:r>
              <a:rPr lang="en-IN" altLang="en-US" b="1" dirty="0"/>
              <a:t>6.7 Conducting audit follow-up</a:t>
            </a:r>
          </a:p>
          <a:p>
            <a:pPr marL="0" indent="0">
              <a:buFontTx/>
              <a:buNone/>
            </a:pPr>
            <a:r>
              <a:rPr lang="en-IN" altLang="en-US" dirty="0"/>
              <a:t>(if specified in the audit plan)</a:t>
            </a:r>
          </a:p>
        </p:txBody>
      </p:sp>
      <p:sp>
        <p:nvSpPr>
          <p:cNvPr id="82948" name="Slide Number Placeholder 3">
            <a:extLst>
              <a:ext uri="{FF2B5EF4-FFF2-40B4-BE49-F238E27FC236}">
                <a16:creationId xmlns:a16="http://schemas.microsoft.com/office/drawing/2014/main" id="{CCDB9BAC-BF08-577A-92DB-581A97E091A2}"/>
              </a:ext>
            </a:extLst>
          </p:cNvPr>
          <p:cNvSpPr>
            <a:spLocks noGrp="1"/>
          </p:cNvSpPr>
          <p:nvPr>
            <p:ph type="sldNum"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ct val="110000"/>
              </a:lnSpc>
              <a:spcAft>
                <a:spcPct val="50000"/>
              </a:spcAft>
              <a:buChar char="•"/>
              <a:defRPr sz="2400">
                <a:solidFill>
                  <a:srgbClr val="004071"/>
                </a:solidFill>
                <a:latin typeface="Arial" panose="020B0604020202020204" pitchFamily="34" charset="0"/>
              </a:defRPr>
            </a:lvl1pPr>
            <a:lvl2pPr marL="742950" indent="-285750">
              <a:lnSpc>
                <a:spcPct val="110000"/>
              </a:lnSpc>
              <a:spcAft>
                <a:spcPct val="50000"/>
              </a:spcAft>
              <a:buSzPct val="80000"/>
              <a:buFont typeface="Wingdings" panose="05000000000000000000" pitchFamily="2" charset="2"/>
              <a:buChar char="§"/>
              <a:defRPr sz="2000">
                <a:solidFill>
                  <a:srgbClr val="004071"/>
                </a:solidFill>
                <a:latin typeface="Arial" panose="020B0604020202020204" pitchFamily="34" charset="0"/>
              </a:defRPr>
            </a:lvl2pPr>
            <a:lvl3pPr marL="1143000" indent="-228600">
              <a:lnSpc>
                <a:spcPct val="110000"/>
              </a:lnSpc>
              <a:spcAft>
                <a:spcPct val="50000"/>
              </a:spcAft>
              <a:buSzPct val="80000"/>
              <a:buChar char="•"/>
              <a:defRPr>
                <a:solidFill>
                  <a:srgbClr val="004071"/>
                </a:solidFill>
                <a:latin typeface="Arial" panose="020B0604020202020204" pitchFamily="34" charset="0"/>
              </a:defRPr>
            </a:lvl3pPr>
            <a:lvl4pPr marL="1600200" indent="-228600">
              <a:lnSpc>
                <a:spcPct val="110000"/>
              </a:lnSpc>
              <a:spcAft>
                <a:spcPct val="50000"/>
              </a:spcAft>
              <a:buSzPct val="80000"/>
              <a:buFont typeface="Wingdings" panose="05000000000000000000" pitchFamily="2" charset="2"/>
              <a:buChar char="§"/>
              <a:defRPr>
                <a:solidFill>
                  <a:srgbClr val="004071"/>
                </a:solidFill>
                <a:latin typeface="Arial" panose="020B0604020202020204" pitchFamily="34" charset="0"/>
              </a:defRPr>
            </a:lvl4pPr>
            <a:lvl5pPr marL="2057400" indent="-228600">
              <a:lnSpc>
                <a:spcPct val="110000"/>
              </a:lnSpc>
              <a:spcAft>
                <a:spcPct val="50000"/>
              </a:spcAft>
              <a:buSzPct val="80000"/>
              <a:buChar char="•"/>
              <a:defRPr>
                <a:solidFill>
                  <a:srgbClr val="004071"/>
                </a:solidFill>
                <a:latin typeface="Arial" panose="020B0604020202020204" pitchFamily="34" charset="0"/>
              </a:defRPr>
            </a:lvl5pPr>
            <a:lvl6pPr marL="25146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6pPr>
            <a:lvl7pPr marL="29718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7pPr>
            <a:lvl8pPr marL="34290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8pPr>
            <a:lvl9pPr marL="38862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9pPr>
          </a:lstStyle>
          <a:p>
            <a:pPr>
              <a:lnSpc>
                <a:spcPct val="100000"/>
              </a:lnSpc>
              <a:spcAft>
                <a:spcPct val="0"/>
              </a:spcAft>
              <a:buFontTx/>
              <a:buNone/>
            </a:pPr>
            <a:fld id="{F3D7A2E7-9DDB-4EC2-A605-BF97AE449B76}" type="slidenum">
              <a:rPr lang="en-GB" altLang="en-US" sz="900">
                <a:solidFill>
                  <a:schemeClr val="tx1"/>
                </a:solidFill>
              </a:rPr>
              <a:pPr>
                <a:lnSpc>
                  <a:spcPct val="100000"/>
                </a:lnSpc>
                <a:spcAft>
                  <a:spcPct val="0"/>
                </a:spcAft>
                <a:buFontTx/>
                <a:buNone/>
              </a:pPr>
              <a:t>28</a:t>
            </a:fld>
            <a:endParaRPr lang="en-GB" altLang="en-US" sz="900">
              <a:solidFill>
                <a:schemeClr val="tx1"/>
              </a:solidFill>
            </a:endParaRPr>
          </a:p>
        </p:txBody>
      </p:sp>
    </p:spTree>
  </p:cSld>
  <p:clrMapOvr>
    <a:masterClrMapping/>
  </p:clrMapOvr>
  <p:transition spd="slow">
    <p:dissolve/>
  </p:transition>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6" name="Slide Number Placeholder 3">
            <a:extLst>
              <a:ext uri="{FF2B5EF4-FFF2-40B4-BE49-F238E27FC236}">
                <a16:creationId xmlns:a16="http://schemas.microsoft.com/office/drawing/2014/main" id="{C5A51F6D-CB77-E45A-A254-1016D634C8DE}"/>
              </a:ext>
            </a:extLst>
          </p:cNvPr>
          <p:cNvSpPr>
            <a:spLocks noGrp="1"/>
          </p:cNvSpPr>
          <p:nvPr>
            <p:ph type="sldNum"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ct val="110000"/>
              </a:lnSpc>
              <a:spcAft>
                <a:spcPct val="50000"/>
              </a:spcAft>
              <a:buChar char="•"/>
              <a:defRPr sz="2400">
                <a:solidFill>
                  <a:srgbClr val="004071"/>
                </a:solidFill>
                <a:latin typeface="Arial" panose="020B0604020202020204" pitchFamily="34" charset="0"/>
              </a:defRPr>
            </a:lvl1pPr>
            <a:lvl2pPr marL="742950" indent="-285750">
              <a:lnSpc>
                <a:spcPct val="110000"/>
              </a:lnSpc>
              <a:spcAft>
                <a:spcPct val="50000"/>
              </a:spcAft>
              <a:buSzPct val="80000"/>
              <a:buFont typeface="Wingdings" panose="05000000000000000000" pitchFamily="2" charset="2"/>
              <a:buChar char="§"/>
              <a:defRPr sz="2000">
                <a:solidFill>
                  <a:srgbClr val="004071"/>
                </a:solidFill>
                <a:latin typeface="Arial" panose="020B0604020202020204" pitchFamily="34" charset="0"/>
              </a:defRPr>
            </a:lvl2pPr>
            <a:lvl3pPr marL="1143000" indent="-228600">
              <a:lnSpc>
                <a:spcPct val="110000"/>
              </a:lnSpc>
              <a:spcAft>
                <a:spcPct val="50000"/>
              </a:spcAft>
              <a:buSzPct val="80000"/>
              <a:buChar char="•"/>
              <a:defRPr>
                <a:solidFill>
                  <a:srgbClr val="004071"/>
                </a:solidFill>
                <a:latin typeface="Arial" panose="020B0604020202020204" pitchFamily="34" charset="0"/>
              </a:defRPr>
            </a:lvl3pPr>
            <a:lvl4pPr marL="1600200" indent="-228600">
              <a:lnSpc>
                <a:spcPct val="110000"/>
              </a:lnSpc>
              <a:spcAft>
                <a:spcPct val="50000"/>
              </a:spcAft>
              <a:buSzPct val="80000"/>
              <a:buFont typeface="Wingdings" panose="05000000000000000000" pitchFamily="2" charset="2"/>
              <a:buChar char="§"/>
              <a:defRPr>
                <a:solidFill>
                  <a:srgbClr val="004071"/>
                </a:solidFill>
                <a:latin typeface="Arial" panose="020B0604020202020204" pitchFamily="34" charset="0"/>
              </a:defRPr>
            </a:lvl4pPr>
            <a:lvl5pPr marL="2057400" indent="-228600">
              <a:lnSpc>
                <a:spcPct val="110000"/>
              </a:lnSpc>
              <a:spcAft>
                <a:spcPct val="50000"/>
              </a:spcAft>
              <a:buSzPct val="80000"/>
              <a:buChar char="•"/>
              <a:defRPr>
                <a:solidFill>
                  <a:srgbClr val="004071"/>
                </a:solidFill>
                <a:latin typeface="Arial" panose="020B0604020202020204" pitchFamily="34" charset="0"/>
              </a:defRPr>
            </a:lvl5pPr>
            <a:lvl6pPr marL="25146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6pPr>
            <a:lvl7pPr marL="29718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7pPr>
            <a:lvl8pPr marL="34290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8pPr>
            <a:lvl9pPr marL="38862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9pPr>
          </a:lstStyle>
          <a:p>
            <a:pPr>
              <a:lnSpc>
                <a:spcPct val="100000"/>
              </a:lnSpc>
              <a:spcAft>
                <a:spcPct val="0"/>
              </a:spcAft>
              <a:buFontTx/>
              <a:buNone/>
            </a:pPr>
            <a:fld id="{83D56EC4-9163-44FD-88C6-85A125792D70}" type="slidenum">
              <a:rPr lang="en-GB" altLang="en-US" sz="900">
                <a:solidFill>
                  <a:schemeClr val="accent1">
                    <a:lumMod val="75000"/>
                  </a:schemeClr>
                </a:solidFill>
              </a:rPr>
              <a:pPr>
                <a:lnSpc>
                  <a:spcPct val="100000"/>
                </a:lnSpc>
                <a:spcAft>
                  <a:spcPct val="0"/>
                </a:spcAft>
                <a:buFontTx/>
                <a:buNone/>
              </a:pPr>
              <a:t>29</a:t>
            </a:fld>
            <a:endParaRPr lang="en-GB" altLang="en-US" sz="900">
              <a:solidFill>
                <a:schemeClr val="accent1">
                  <a:lumMod val="75000"/>
                </a:schemeClr>
              </a:solidFill>
            </a:endParaRPr>
          </a:p>
        </p:txBody>
      </p:sp>
      <p:sp>
        <p:nvSpPr>
          <p:cNvPr id="88067" name="Rectangle 11">
            <a:extLst>
              <a:ext uri="{FF2B5EF4-FFF2-40B4-BE49-F238E27FC236}">
                <a16:creationId xmlns:a16="http://schemas.microsoft.com/office/drawing/2014/main" id="{6040E561-0760-D818-9DA2-201A3BDBA697}"/>
              </a:ext>
            </a:extLst>
          </p:cNvPr>
          <p:cNvSpPr>
            <a:spLocks noGrp="1" noChangeArrowheads="1"/>
          </p:cNvSpPr>
          <p:nvPr>
            <p:ph type="title"/>
          </p:nvPr>
        </p:nvSpPr>
        <p:spPr/>
        <p:txBody>
          <a:bodyPr/>
          <a:lstStyle/>
          <a:p>
            <a:pPr eaLnBrk="1" hangingPunct="1"/>
            <a:r>
              <a:rPr lang="en-GB" altLang="en-US">
                <a:solidFill>
                  <a:schemeClr val="accent1">
                    <a:lumMod val="75000"/>
                  </a:schemeClr>
                </a:solidFill>
              </a:rPr>
              <a:t>P. E. R. C.</a:t>
            </a:r>
            <a:endParaRPr lang="en-US" altLang="en-US">
              <a:solidFill>
                <a:schemeClr val="accent1">
                  <a:lumMod val="75000"/>
                </a:schemeClr>
              </a:solidFill>
            </a:endParaRPr>
          </a:p>
        </p:txBody>
      </p:sp>
      <p:sp>
        <p:nvSpPr>
          <p:cNvPr id="88068" name="Rectangle 12">
            <a:extLst>
              <a:ext uri="{FF2B5EF4-FFF2-40B4-BE49-F238E27FC236}">
                <a16:creationId xmlns:a16="http://schemas.microsoft.com/office/drawing/2014/main" id="{737AC6D8-F847-93EB-15F6-3834FF5AB336}"/>
              </a:ext>
            </a:extLst>
          </p:cNvPr>
          <p:cNvSpPr>
            <a:spLocks noGrp="1" noChangeArrowheads="1"/>
          </p:cNvSpPr>
          <p:nvPr>
            <p:ph type="body" idx="1"/>
          </p:nvPr>
        </p:nvSpPr>
        <p:spPr/>
        <p:txBody>
          <a:bodyPr/>
          <a:lstStyle/>
          <a:p>
            <a:pPr eaLnBrk="1" hangingPunct="1"/>
            <a:endParaRPr lang="en-GB" altLang="en-US">
              <a:solidFill>
                <a:schemeClr val="accent1">
                  <a:lumMod val="75000"/>
                </a:schemeClr>
              </a:solidFill>
            </a:endParaRPr>
          </a:p>
          <a:p>
            <a:pPr eaLnBrk="1" hangingPunct="1"/>
            <a:endParaRPr lang="en-GB" altLang="en-US">
              <a:solidFill>
                <a:schemeClr val="accent1">
                  <a:lumMod val="75000"/>
                </a:schemeClr>
              </a:solidFill>
            </a:endParaRPr>
          </a:p>
          <a:p>
            <a:pPr eaLnBrk="1" hangingPunct="1"/>
            <a:r>
              <a:rPr lang="en-GB" altLang="en-US">
                <a:solidFill>
                  <a:schemeClr val="accent1">
                    <a:lumMod val="75000"/>
                  </a:schemeClr>
                </a:solidFill>
              </a:rPr>
              <a:t>Plan</a:t>
            </a:r>
          </a:p>
          <a:p>
            <a:pPr eaLnBrk="1" hangingPunct="1"/>
            <a:r>
              <a:rPr lang="en-GB" altLang="en-US">
                <a:solidFill>
                  <a:schemeClr val="accent1">
                    <a:lumMod val="75000"/>
                  </a:schemeClr>
                </a:solidFill>
              </a:rPr>
              <a:t>Execute</a:t>
            </a:r>
          </a:p>
          <a:p>
            <a:pPr eaLnBrk="1" hangingPunct="1"/>
            <a:r>
              <a:rPr lang="en-GB" altLang="en-US">
                <a:solidFill>
                  <a:schemeClr val="accent1">
                    <a:lumMod val="75000"/>
                  </a:schemeClr>
                </a:solidFill>
              </a:rPr>
              <a:t>Report</a:t>
            </a:r>
          </a:p>
          <a:p>
            <a:pPr eaLnBrk="1" hangingPunct="1"/>
            <a:r>
              <a:rPr lang="en-GB" altLang="en-US">
                <a:solidFill>
                  <a:schemeClr val="accent1">
                    <a:lumMod val="75000"/>
                  </a:schemeClr>
                </a:solidFill>
              </a:rPr>
              <a:t>Close out </a:t>
            </a:r>
            <a:endParaRPr lang="en-US" altLang="en-US">
              <a:solidFill>
                <a:schemeClr val="accent1">
                  <a:lumMod val="75000"/>
                </a:schemeClr>
              </a:solidFill>
            </a:endParaRPr>
          </a:p>
        </p:txBody>
      </p:sp>
      <p:sp>
        <p:nvSpPr>
          <p:cNvPr id="88069" name="Text Box 4">
            <a:extLst>
              <a:ext uri="{FF2B5EF4-FFF2-40B4-BE49-F238E27FC236}">
                <a16:creationId xmlns:a16="http://schemas.microsoft.com/office/drawing/2014/main" id="{330680DE-D19B-25F3-B36A-E0DF70D3D274}"/>
              </a:ext>
            </a:extLst>
          </p:cNvPr>
          <p:cNvSpPr txBox="1">
            <a:spLocks noChangeArrowheads="1"/>
          </p:cNvSpPr>
          <p:nvPr/>
        </p:nvSpPr>
        <p:spPr bwMode="auto">
          <a:xfrm>
            <a:off x="2484438" y="1773238"/>
            <a:ext cx="1295400" cy="469900"/>
          </a:xfrm>
          <a:prstGeom prst="rect">
            <a:avLst/>
          </a:prstGeom>
          <a:solidFill>
            <a:schemeClr val="bg1"/>
          </a:solidFill>
          <a:ln w="12700">
            <a:solidFill>
              <a:schemeClr val="tx1"/>
            </a:solidFill>
            <a:miter lim="800000"/>
            <a:headEnd/>
            <a:tailEnd/>
          </a:ln>
        </p:spPr>
        <p:txBody>
          <a:bodyPr>
            <a:spAutoFit/>
          </a:bodyPr>
          <a:lstStyle>
            <a:lvl1pPr>
              <a:lnSpc>
                <a:spcPct val="110000"/>
              </a:lnSpc>
              <a:spcAft>
                <a:spcPct val="50000"/>
              </a:spcAft>
              <a:buChar char="•"/>
              <a:defRPr sz="2400">
                <a:solidFill>
                  <a:srgbClr val="004071"/>
                </a:solidFill>
                <a:latin typeface="Arial" panose="020B0604020202020204" pitchFamily="34" charset="0"/>
              </a:defRPr>
            </a:lvl1pPr>
            <a:lvl2pPr marL="742950" indent="-285750">
              <a:lnSpc>
                <a:spcPct val="110000"/>
              </a:lnSpc>
              <a:spcAft>
                <a:spcPct val="50000"/>
              </a:spcAft>
              <a:buSzPct val="80000"/>
              <a:buFont typeface="Wingdings" panose="05000000000000000000" pitchFamily="2" charset="2"/>
              <a:buChar char="§"/>
              <a:defRPr sz="2000">
                <a:solidFill>
                  <a:srgbClr val="004071"/>
                </a:solidFill>
                <a:latin typeface="Arial" panose="020B0604020202020204" pitchFamily="34" charset="0"/>
              </a:defRPr>
            </a:lvl2pPr>
            <a:lvl3pPr marL="1143000" indent="-228600">
              <a:lnSpc>
                <a:spcPct val="110000"/>
              </a:lnSpc>
              <a:spcAft>
                <a:spcPct val="50000"/>
              </a:spcAft>
              <a:buSzPct val="80000"/>
              <a:buChar char="•"/>
              <a:defRPr>
                <a:solidFill>
                  <a:srgbClr val="004071"/>
                </a:solidFill>
                <a:latin typeface="Arial" panose="020B0604020202020204" pitchFamily="34" charset="0"/>
              </a:defRPr>
            </a:lvl3pPr>
            <a:lvl4pPr marL="1600200" indent="-228600">
              <a:lnSpc>
                <a:spcPct val="110000"/>
              </a:lnSpc>
              <a:spcAft>
                <a:spcPct val="50000"/>
              </a:spcAft>
              <a:buSzPct val="80000"/>
              <a:buFont typeface="Wingdings" panose="05000000000000000000" pitchFamily="2" charset="2"/>
              <a:buChar char="§"/>
              <a:defRPr>
                <a:solidFill>
                  <a:srgbClr val="004071"/>
                </a:solidFill>
                <a:latin typeface="Arial" panose="020B0604020202020204" pitchFamily="34" charset="0"/>
              </a:defRPr>
            </a:lvl4pPr>
            <a:lvl5pPr marL="2057400" indent="-228600">
              <a:lnSpc>
                <a:spcPct val="110000"/>
              </a:lnSpc>
              <a:spcAft>
                <a:spcPct val="50000"/>
              </a:spcAft>
              <a:buSzPct val="80000"/>
              <a:buChar char="•"/>
              <a:defRPr>
                <a:solidFill>
                  <a:srgbClr val="004071"/>
                </a:solidFill>
                <a:latin typeface="Arial" panose="020B0604020202020204" pitchFamily="34" charset="0"/>
              </a:defRPr>
            </a:lvl5pPr>
            <a:lvl6pPr marL="25146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6pPr>
            <a:lvl7pPr marL="29718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7pPr>
            <a:lvl8pPr marL="34290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8pPr>
            <a:lvl9pPr marL="38862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9pPr>
          </a:lstStyle>
          <a:p>
            <a:pPr algn="ctr">
              <a:lnSpc>
                <a:spcPct val="100000"/>
              </a:lnSpc>
              <a:spcBef>
                <a:spcPct val="50000"/>
              </a:spcBef>
              <a:spcAft>
                <a:spcPct val="0"/>
              </a:spcAft>
              <a:buFontTx/>
              <a:buNone/>
            </a:pPr>
            <a:r>
              <a:rPr lang="en-GB" altLang="en-US" dirty="0">
                <a:solidFill>
                  <a:schemeClr val="accent1">
                    <a:lumMod val="75000"/>
                  </a:schemeClr>
                </a:solidFill>
              </a:rPr>
              <a:t>Plan</a:t>
            </a:r>
            <a:endParaRPr lang="en-US" altLang="en-US" dirty="0">
              <a:solidFill>
                <a:schemeClr val="accent1">
                  <a:lumMod val="75000"/>
                </a:schemeClr>
              </a:solidFill>
            </a:endParaRPr>
          </a:p>
        </p:txBody>
      </p:sp>
      <p:sp>
        <p:nvSpPr>
          <p:cNvPr id="88070" name="Text Box 5">
            <a:extLst>
              <a:ext uri="{FF2B5EF4-FFF2-40B4-BE49-F238E27FC236}">
                <a16:creationId xmlns:a16="http://schemas.microsoft.com/office/drawing/2014/main" id="{3A552A1D-CF2D-D66F-D6E0-8339A7F212C6}"/>
              </a:ext>
            </a:extLst>
          </p:cNvPr>
          <p:cNvSpPr txBox="1">
            <a:spLocks noChangeArrowheads="1"/>
          </p:cNvSpPr>
          <p:nvPr/>
        </p:nvSpPr>
        <p:spPr bwMode="auto">
          <a:xfrm>
            <a:off x="3563938" y="2492375"/>
            <a:ext cx="1511300" cy="469900"/>
          </a:xfrm>
          <a:prstGeom prst="rect">
            <a:avLst/>
          </a:prstGeom>
          <a:solidFill>
            <a:schemeClr val="bg1"/>
          </a:solidFill>
          <a:ln w="12700">
            <a:solidFill>
              <a:schemeClr val="tx1"/>
            </a:solidFill>
            <a:miter lim="800000"/>
            <a:headEnd/>
            <a:tailEnd/>
          </a:ln>
        </p:spPr>
        <p:txBody>
          <a:bodyPr>
            <a:spAutoFit/>
          </a:bodyPr>
          <a:lstStyle>
            <a:lvl1pPr>
              <a:lnSpc>
                <a:spcPct val="110000"/>
              </a:lnSpc>
              <a:spcAft>
                <a:spcPct val="50000"/>
              </a:spcAft>
              <a:buChar char="•"/>
              <a:defRPr sz="2400">
                <a:solidFill>
                  <a:srgbClr val="004071"/>
                </a:solidFill>
                <a:latin typeface="Arial" panose="020B0604020202020204" pitchFamily="34" charset="0"/>
              </a:defRPr>
            </a:lvl1pPr>
            <a:lvl2pPr marL="742950" indent="-285750">
              <a:lnSpc>
                <a:spcPct val="110000"/>
              </a:lnSpc>
              <a:spcAft>
                <a:spcPct val="50000"/>
              </a:spcAft>
              <a:buSzPct val="80000"/>
              <a:buFont typeface="Wingdings" panose="05000000000000000000" pitchFamily="2" charset="2"/>
              <a:buChar char="§"/>
              <a:defRPr sz="2000">
                <a:solidFill>
                  <a:srgbClr val="004071"/>
                </a:solidFill>
                <a:latin typeface="Arial" panose="020B0604020202020204" pitchFamily="34" charset="0"/>
              </a:defRPr>
            </a:lvl2pPr>
            <a:lvl3pPr marL="1143000" indent="-228600">
              <a:lnSpc>
                <a:spcPct val="110000"/>
              </a:lnSpc>
              <a:spcAft>
                <a:spcPct val="50000"/>
              </a:spcAft>
              <a:buSzPct val="80000"/>
              <a:buChar char="•"/>
              <a:defRPr>
                <a:solidFill>
                  <a:srgbClr val="004071"/>
                </a:solidFill>
                <a:latin typeface="Arial" panose="020B0604020202020204" pitchFamily="34" charset="0"/>
              </a:defRPr>
            </a:lvl3pPr>
            <a:lvl4pPr marL="1600200" indent="-228600">
              <a:lnSpc>
                <a:spcPct val="110000"/>
              </a:lnSpc>
              <a:spcAft>
                <a:spcPct val="50000"/>
              </a:spcAft>
              <a:buSzPct val="80000"/>
              <a:buFont typeface="Wingdings" panose="05000000000000000000" pitchFamily="2" charset="2"/>
              <a:buChar char="§"/>
              <a:defRPr>
                <a:solidFill>
                  <a:srgbClr val="004071"/>
                </a:solidFill>
                <a:latin typeface="Arial" panose="020B0604020202020204" pitchFamily="34" charset="0"/>
              </a:defRPr>
            </a:lvl4pPr>
            <a:lvl5pPr marL="2057400" indent="-228600">
              <a:lnSpc>
                <a:spcPct val="110000"/>
              </a:lnSpc>
              <a:spcAft>
                <a:spcPct val="50000"/>
              </a:spcAft>
              <a:buSzPct val="80000"/>
              <a:buChar char="•"/>
              <a:defRPr>
                <a:solidFill>
                  <a:srgbClr val="004071"/>
                </a:solidFill>
                <a:latin typeface="Arial" panose="020B0604020202020204" pitchFamily="34" charset="0"/>
              </a:defRPr>
            </a:lvl5pPr>
            <a:lvl6pPr marL="25146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6pPr>
            <a:lvl7pPr marL="29718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7pPr>
            <a:lvl8pPr marL="34290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8pPr>
            <a:lvl9pPr marL="38862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9pPr>
          </a:lstStyle>
          <a:p>
            <a:pPr algn="ctr">
              <a:lnSpc>
                <a:spcPct val="100000"/>
              </a:lnSpc>
              <a:spcBef>
                <a:spcPct val="50000"/>
              </a:spcBef>
              <a:spcAft>
                <a:spcPct val="0"/>
              </a:spcAft>
              <a:buFontTx/>
              <a:buNone/>
            </a:pPr>
            <a:r>
              <a:rPr lang="en-GB" altLang="en-US" dirty="0">
                <a:solidFill>
                  <a:schemeClr val="accent1">
                    <a:lumMod val="75000"/>
                  </a:schemeClr>
                </a:solidFill>
              </a:rPr>
              <a:t>Execute</a:t>
            </a:r>
            <a:endParaRPr lang="en-US" altLang="en-US" dirty="0">
              <a:solidFill>
                <a:schemeClr val="accent1">
                  <a:lumMod val="75000"/>
                </a:schemeClr>
              </a:solidFill>
            </a:endParaRPr>
          </a:p>
        </p:txBody>
      </p:sp>
      <p:sp>
        <p:nvSpPr>
          <p:cNvPr id="88071" name="Text Box 6">
            <a:extLst>
              <a:ext uri="{FF2B5EF4-FFF2-40B4-BE49-F238E27FC236}">
                <a16:creationId xmlns:a16="http://schemas.microsoft.com/office/drawing/2014/main" id="{11DF96A5-C191-9FAD-3F62-44C8BC295FFB}"/>
              </a:ext>
            </a:extLst>
          </p:cNvPr>
          <p:cNvSpPr txBox="1">
            <a:spLocks noChangeArrowheads="1"/>
          </p:cNvSpPr>
          <p:nvPr/>
        </p:nvSpPr>
        <p:spPr bwMode="auto">
          <a:xfrm>
            <a:off x="4716463" y="3213100"/>
            <a:ext cx="1295400" cy="469900"/>
          </a:xfrm>
          <a:prstGeom prst="rect">
            <a:avLst/>
          </a:prstGeom>
          <a:solidFill>
            <a:schemeClr val="bg1"/>
          </a:solidFill>
          <a:ln w="12700">
            <a:solidFill>
              <a:schemeClr val="tx1"/>
            </a:solidFill>
            <a:miter lim="800000"/>
            <a:headEnd/>
            <a:tailEnd/>
          </a:ln>
        </p:spPr>
        <p:txBody>
          <a:bodyPr>
            <a:spAutoFit/>
          </a:bodyPr>
          <a:lstStyle>
            <a:lvl1pPr>
              <a:lnSpc>
                <a:spcPct val="110000"/>
              </a:lnSpc>
              <a:spcAft>
                <a:spcPct val="50000"/>
              </a:spcAft>
              <a:buChar char="•"/>
              <a:defRPr sz="2400">
                <a:solidFill>
                  <a:srgbClr val="004071"/>
                </a:solidFill>
                <a:latin typeface="Arial" panose="020B0604020202020204" pitchFamily="34" charset="0"/>
              </a:defRPr>
            </a:lvl1pPr>
            <a:lvl2pPr marL="742950" indent="-285750">
              <a:lnSpc>
                <a:spcPct val="110000"/>
              </a:lnSpc>
              <a:spcAft>
                <a:spcPct val="50000"/>
              </a:spcAft>
              <a:buSzPct val="80000"/>
              <a:buFont typeface="Wingdings" panose="05000000000000000000" pitchFamily="2" charset="2"/>
              <a:buChar char="§"/>
              <a:defRPr sz="2000">
                <a:solidFill>
                  <a:srgbClr val="004071"/>
                </a:solidFill>
                <a:latin typeface="Arial" panose="020B0604020202020204" pitchFamily="34" charset="0"/>
              </a:defRPr>
            </a:lvl2pPr>
            <a:lvl3pPr marL="1143000" indent="-228600">
              <a:lnSpc>
                <a:spcPct val="110000"/>
              </a:lnSpc>
              <a:spcAft>
                <a:spcPct val="50000"/>
              </a:spcAft>
              <a:buSzPct val="80000"/>
              <a:buChar char="•"/>
              <a:defRPr>
                <a:solidFill>
                  <a:srgbClr val="004071"/>
                </a:solidFill>
                <a:latin typeface="Arial" panose="020B0604020202020204" pitchFamily="34" charset="0"/>
              </a:defRPr>
            </a:lvl3pPr>
            <a:lvl4pPr marL="1600200" indent="-228600">
              <a:lnSpc>
                <a:spcPct val="110000"/>
              </a:lnSpc>
              <a:spcAft>
                <a:spcPct val="50000"/>
              </a:spcAft>
              <a:buSzPct val="80000"/>
              <a:buFont typeface="Wingdings" panose="05000000000000000000" pitchFamily="2" charset="2"/>
              <a:buChar char="§"/>
              <a:defRPr>
                <a:solidFill>
                  <a:srgbClr val="004071"/>
                </a:solidFill>
                <a:latin typeface="Arial" panose="020B0604020202020204" pitchFamily="34" charset="0"/>
              </a:defRPr>
            </a:lvl4pPr>
            <a:lvl5pPr marL="2057400" indent="-228600">
              <a:lnSpc>
                <a:spcPct val="110000"/>
              </a:lnSpc>
              <a:spcAft>
                <a:spcPct val="50000"/>
              </a:spcAft>
              <a:buSzPct val="80000"/>
              <a:buChar char="•"/>
              <a:defRPr>
                <a:solidFill>
                  <a:srgbClr val="004071"/>
                </a:solidFill>
                <a:latin typeface="Arial" panose="020B0604020202020204" pitchFamily="34" charset="0"/>
              </a:defRPr>
            </a:lvl5pPr>
            <a:lvl6pPr marL="25146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6pPr>
            <a:lvl7pPr marL="29718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7pPr>
            <a:lvl8pPr marL="34290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8pPr>
            <a:lvl9pPr marL="38862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9pPr>
          </a:lstStyle>
          <a:p>
            <a:pPr algn="ctr">
              <a:lnSpc>
                <a:spcPct val="100000"/>
              </a:lnSpc>
              <a:spcBef>
                <a:spcPct val="50000"/>
              </a:spcBef>
              <a:spcAft>
                <a:spcPct val="0"/>
              </a:spcAft>
              <a:buFontTx/>
              <a:buNone/>
            </a:pPr>
            <a:r>
              <a:rPr lang="en-GB" altLang="en-US">
                <a:solidFill>
                  <a:schemeClr val="accent1">
                    <a:lumMod val="75000"/>
                  </a:schemeClr>
                </a:solidFill>
              </a:rPr>
              <a:t>Report</a:t>
            </a:r>
            <a:endParaRPr lang="en-US" altLang="en-US">
              <a:solidFill>
                <a:schemeClr val="accent1">
                  <a:lumMod val="75000"/>
                </a:schemeClr>
              </a:solidFill>
            </a:endParaRPr>
          </a:p>
        </p:txBody>
      </p:sp>
      <p:sp>
        <p:nvSpPr>
          <p:cNvPr id="88072" name="Text Box 7">
            <a:extLst>
              <a:ext uri="{FF2B5EF4-FFF2-40B4-BE49-F238E27FC236}">
                <a16:creationId xmlns:a16="http://schemas.microsoft.com/office/drawing/2014/main" id="{2FA693C0-44D4-37D3-4B23-CC2500FFF01E}"/>
              </a:ext>
            </a:extLst>
          </p:cNvPr>
          <p:cNvSpPr txBox="1">
            <a:spLocks noChangeArrowheads="1"/>
          </p:cNvSpPr>
          <p:nvPr/>
        </p:nvSpPr>
        <p:spPr bwMode="auto">
          <a:xfrm>
            <a:off x="5795963" y="3933825"/>
            <a:ext cx="1584325" cy="469900"/>
          </a:xfrm>
          <a:prstGeom prst="rect">
            <a:avLst/>
          </a:prstGeom>
          <a:solidFill>
            <a:schemeClr val="bg1"/>
          </a:solidFill>
          <a:ln w="12700">
            <a:solidFill>
              <a:schemeClr val="tx1"/>
            </a:solidFill>
            <a:miter lim="800000"/>
            <a:headEnd/>
            <a:tailEnd/>
          </a:ln>
        </p:spPr>
        <p:txBody>
          <a:bodyPr>
            <a:spAutoFit/>
          </a:bodyPr>
          <a:lstStyle>
            <a:lvl1pPr>
              <a:lnSpc>
                <a:spcPct val="110000"/>
              </a:lnSpc>
              <a:spcAft>
                <a:spcPct val="50000"/>
              </a:spcAft>
              <a:buChar char="•"/>
              <a:defRPr sz="2400">
                <a:solidFill>
                  <a:srgbClr val="004071"/>
                </a:solidFill>
                <a:latin typeface="Arial" panose="020B0604020202020204" pitchFamily="34" charset="0"/>
              </a:defRPr>
            </a:lvl1pPr>
            <a:lvl2pPr marL="742950" indent="-285750">
              <a:lnSpc>
                <a:spcPct val="110000"/>
              </a:lnSpc>
              <a:spcAft>
                <a:spcPct val="50000"/>
              </a:spcAft>
              <a:buSzPct val="80000"/>
              <a:buFont typeface="Wingdings" panose="05000000000000000000" pitchFamily="2" charset="2"/>
              <a:buChar char="§"/>
              <a:defRPr sz="2000">
                <a:solidFill>
                  <a:srgbClr val="004071"/>
                </a:solidFill>
                <a:latin typeface="Arial" panose="020B0604020202020204" pitchFamily="34" charset="0"/>
              </a:defRPr>
            </a:lvl2pPr>
            <a:lvl3pPr marL="1143000" indent="-228600">
              <a:lnSpc>
                <a:spcPct val="110000"/>
              </a:lnSpc>
              <a:spcAft>
                <a:spcPct val="50000"/>
              </a:spcAft>
              <a:buSzPct val="80000"/>
              <a:buChar char="•"/>
              <a:defRPr>
                <a:solidFill>
                  <a:srgbClr val="004071"/>
                </a:solidFill>
                <a:latin typeface="Arial" panose="020B0604020202020204" pitchFamily="34" charset="0"/>
              </a:defRPr>
            </a:lvl3pPr>
            <a:lvl4pPr marL="1600200" indent="-228600">
              <a:lnSpc>
                <a:spcPct val="110000"/>
              </a:lnSpc>
              <a:spcAft>
                <a:spcPct val="50000"/>
              </a:spcAft>
              <a:buSzPct val="80000"/>
              <a:buFont typeface="Wingdings" panose="05000000000000000000" pitchFamily="2" charset="2"/>
              <a:buChar char="§"/>
              <a:defRPr>
                <a:solidFill>
                  <a:srgbClr val="004071"/>
                </a:solidFill>
                <a:latin typeface="Arial" panose="020B0604020202020204" pitchFamily="34" charset="0"/>
              </a:defRPr>
            </a:lvl4pPr>
            <a:lvl5pPr marL="2057400" indent="-228600">
              <a:lnSpc>
                <a:spcPct val="110000"/>
              </a:lnSpc>
              <a:spcAft>
                <a:spcPct val="50000"/>
              </a:spcAft>
              <a:buSzPct val="80000"/>
              <a:buChar char="•"/>
              <a:defRPr>
                <a:solidFill>
                  <a:srgbClr val="004071"/>
                </a:solidFill>
                <a:latin typeface="Arial" panose="020B0604020202020204" pitchFamily="34" charset="0"/>
              </a:defRPr>
            </a:lvl5pPr>
            <a:lvl6pPr marL="25146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6pPr>
            <a:lvl7pPr marL="29718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7pPr>
            <a:lvl8pPr marL="34290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8pPr>
            <a:lvl9pPr marL="38862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9pPr>
          </a:lstStyle>
          <a:p>
            <a:pPr algn="ctr">
              <a:lnSpc>
                <a:spcPct val="100000"/>
              </a:lnSpc>
              <a:spcBef>
                <a:spcPct val="50000"/>
              </a:spcBef>
              <a:spcAft>
                <a:spcPct val="0"/>
              </a:spcAft>
              <a:buFontTx/>
              <a:buNone/>
            </a:pPr>
            <a:r>
              <a:rPr lang="en-GB" altLang="en-US">
                <a:solidFill>
                  <a:schemeClr val="accent1">
                    <a:lumMod val="75000"/>
                  </a:schemeClr>
                </a:solidFill>
              </a:rPr>
              <a:t>Close out</a:t>
            </a:r>
            <a:endParaRPr lang="en-US" altLang="en-US">
              <a:solidFill>
                <a:schemeClr val="accent1">
                  <a:lumMod val="75000"/>
                </a:schemeClr>
              </a:solidFill>
            </a:endParaRPr>
          </a:p>
        </p:txBody>
      </p:sp>
      <p:sp>
        <p:nvSpPr>
          <p:cNvPr id="88073" name="Freeform 8">
            <a:extLst>
              <a:ext uri="{FF2B5EF4-FFF2-40B4-BE49-F238E27FC236}">
                <a16:creationId xmlns:a16="http://schemas.microsoft.com/office/drawing/2014/main" id="{D8902D67-B4EE-D8C2-597D-1D89B1C39409}"/>
              </a:ext>
            </a:extLst>
          </p:cNvPr>
          <p:cNvSpPr>
            <a:spLocks/>
          </p:cNvSpPr>
          <p:nvPr/>
        </p:nvSpPr>
        <p:spPr bwMode="auto">
          <a:xfrm>
            <a:off x="3059113" y="2276475"/>
            <a:ext cx="503237" cy="431800"/>
          </a:xfrm>
          <a:custGeom>
            <a:avLst/>
            <a:gdLst>
              <a:gd name="T0" fmla="*/ 2147483646 w 317"/>
              <a:gd name="T1" fmla="*/ 0 h 272"/>
              <a:gd name="T2" fmla="*/ 2147483646 w 317"/>
              <a:gd name="T3" fmla="*/ 2147483646 h 272"/>
              <a:gd name="T4" fmla="*/ 2147483646 w 317"/>
              <a:gd name="T5" fmla="*/ 2147483646 h 272"/>
              <a:gd name="T6" fmla="*/ 0 60000 65536"/>
              <a:gd name="T7" fmla="*/ 0 60000 65536"/>
              <a:gd name="T8" fmla="*/ 0 60000 65536"/>
              <a:gd name="T9" fmla="*/ 0 w 317"/>
              <a:gd name="T10" fmla="*/ 0 h 272"/>
              <a:gd name="T11" fmla="*/ 317 w 317"/>
              <a:gd name="T12" fmla="*/ 272 h 272"/>
            </a:gdLst>
            <a:ahLst/>
            <a:cxnLst>
              <a:cxn ang="T6">
                <a:pos x="T0" y="T1"/>
              </a:cxn>
              <a:cxn ang="T7">
                <a:pos x="T2" y="T3"/>
              </a:cxn>
              <a:cxn ang="T8">
                <a:pos x="T4" y="T5"/>
              </a:cxn>
            </a:cxnLst>
            <a:rect l="T9" t="T10" r="T11" b="T12"/>
            <a:pathLst>
              <a:path w="317" h="272">
                <a:moveTo>
                  <a:pt x="45" y="0"/>
                </a:moveTo>
                <a:cubicBezTo>
                  <a:pt x="22" y="90"/>
                  <a:pt x="0" y="181"/>
                  <a:pt x="45" y="226"/>
                </a:cubicBezTo>
                <a:cubicBezTo>
                  <a:pt x="90" y="271"/>
                  <a:pt x="272" y="264"/>
                  <a:pt x="317" y="272"/>
                </a:cubicBezTo>
              </a:path>
            </a:pathLst>
          </a:custGeom>
          <a:solidFill>
            <a:schemeClr val="bg1"/>
          </a:solidFill>
          <a:ln w="41275" cap="flat" cmpd="sng">
            <a:solidFill>
              <a:schemeClr val="tx1"/>
            </a:solidFill>
            <a:prstDash val="solid"/>
            <a:round/>
            <a:headEnd/>
            <a:tailEnd type="arrow" w="med" len="med"/>
          </a:ln>
        </p:spPr>
        <p:txBody>
          <a:bodyPr wrap="none" anchor="ctr"/>
          <a:lstStyle/>
          <a:p>
            <a:endParaRPr lang="en-IN">
              <a:solidFill>
                <a:schemeClr val="accent1">
                  <a:lumMod val="75000"/>
                </a:schemeClr>
              </a:solidFill>
            </a:endParaRPr>
          </a:p>
        </p:txBody>
      </p:sp>
      <p:sp>
        <p:nvSpPr>
          <p:cNvPr id="88074" name="Freeform 9">
            <a:extLst>
              <a:ext uri="{FF2B5EF4-FFF2-40B4-BE49-F238E27FC236}">
                <a16:creationId xmlns:a16="http://schemas.microsoft.com/office/drawing/2014/main" id="{FE32A6C3-7DF1-14DE-1A3F-DAA3448BFB7E}"/>
              </a:ext>
            </a:extLst>
          </p:cNvPr>
          <p:cNvSpPr>
            <a:spLocks/>
          </p:cNvSpPr>
          <p:nvPr/>
        </p:nvSpPr>
        <p:spPr bwMode="auto">
          <a:xfrm>
            <a:off x="4211638" y="2997200"/>
            <a:ext cx="503237" cy="431800"/>
          </a:xfrm>
          <a:custGeom>
            <a:avLst/>
            <a:gdLst>
              <a:gd name="T0" fmla="*/ 2147483646 w 317"/>
              <a:gd name="T1" fmla="*/ 0 h 272"/>
              <a:gd name="T2" fmla="*/ 2147483646 w 317"/>
              <a:gd name="T3" fmla="*/ 2147483646 h 272"/>
              <a:gd name="T4" fmla="*/ 2147483646 w 317"/>
              <a:gd name="T5" fmla="*/ 2147483646 h 272"/>
              <a:gd name="T6" fmla="*/ 0 60000 65536"/>
              <a:gd name="T7" fmla="*/ 0 60000 65536"/>
              <a:gd name="T8" fmla="*/ 0 60000 65536"/>
              <a:gd name="T9" fmla="*/ 0 w 317"/>
              <a:gd name="T10" fmla="*/ 0 h 272"/>
              <a:gd name="T11" fmla="*/ 317 w 317"/>
              <a:gd name="T12" fmla="*/ 272 h 272"/>
            </a:gdLst>
            <a:ahLst/>
            <a:cxnLst>
              <a:cxn ang="T6">
                <a:pos x="T0" y="T1"/>
              </a:cxn>
              <a:cxn ang="T7">
                <a:pos x="T2" y="T3"/>
              </a:cxn>
              <a:cxn ang="T8">
                <a:pos x="T4" y="T5"/>
              </a:cxn>
            </a:cxnLst>
            <a:rect l="T9" t="T10" r="T11" b="T12"/>
            <a:pathLst>
              <a:path w="317" h="272">
                <a:moveTo>
                  <a:pt x="45" y="0"/>
                </a:moveTo>
                <a:cubicBezTo>
                  <a:pt x="22" y="90"/>
                  <a:pt x="0" y="181"/>
                  <a:pt x="45" y="226"/>
                </a:cubicBezTo>
                <a:cubicBezTo>
                  <a:pt x="90" y="271"/>
                  <a:pt x="272" y="264"/>
                  <a:pt x="317" y="272"/>
                </a:cubicBezTo>
              </a:path>
            </a:pathLst>
          </a:custGeom>
          <a:solidFill>
            <a:schemeClr val="bg1"/>
          </a:solidFill>
          <a:ln w="41275" cap="flat" cmpd="sng">
            <a:solidFill>
              <a:schemeClr val="tx1"/>
            </a:solidFill>
            <a:prstDash val="solid"/>
            <a:round/>
            <a:headEnd/>
            <a:tailEnd type="arrow" w="med" len="med"/>
          </a:ln>
        </p:spPr>
        <p:txBody>
          <a:bodyPr wrap="none" anchor="ctr"/>
          <a:lstStyle/>
          <a:p>
            <a:endParaRPr lang="en-IN">
              <a:solidFill>
                <a:schemeClr val="accent1">
                  <a:lumMod val="75000"/>
                </a:schemeClr>
              </a:solidFill>
            </a:endParaRPr>
          </a:p>
        </p:txBody>
      </p:sp>
      <p:sp>
        <p:nvSpPr>
          <p:cNvPr id="88075" name="Freeform 10">
            <a:extLst>
              <a:ext uri="{FF2B5EF4-FFF2-40B4-BE49-F238E27FC236}">
                <a16:creationId xmlns:a16="http://schemas.microsoft.com/office/drawing/2014/main" id="{2F9644D4-4585-2F24-9561-89D28ECCFEBF}"/>
              </a:ext>
            </a:extLst>
          </p:cNvPr>
          <p:cNvSpPr>
            <a:spLocks/>
          </p:cNvSpPr>
          <p:nvPr/>
        </p:nvSpPr>
        <p:spPr bwMode="auto">
          <a:xfrm>
            <a:off x="5292725" y="3716338"/>
            <a:ext cx="503238" cy="431800"/>
          </a:xfrm>
          <a:custGeom>
            <a:avLst/>
            <a:gdLst>
              <a:gd name="T0" fmla="*/ 2147483646 w 317"/>
              <a:gd name="T1" fmla="*/ 0 h 272"/>
              <a:gd name="T2" fmla="*/ 2147483646 w 317"/>
              <a:gd name="T3" fmla="*/ 2147483646 h 272"/>
              <a:gd name="T4" fmla="*/ 2147483646 w 317"/>
              <a:gd name="T5" fmla="*/ 2147483646 h 272"/>
              <a:gd name="T6" fmla="*/ 0 60000 65536"/>
              <a:gd name="T7" fmla="*/ 0 60000 65536"/>
              <a:gd name="T8" fmla="*/ 0 60000 65536"/>
              <a:gd name="T9" fmla="*/ 0 w 317"/>
              <a:gd name="T10" fmla="*/ 0 h 272"/>
              <a:gd name="T11" fmla="*/ 317 w 317"/>
              <a:gd name="T12" fmla="*/ 272 h 272"/>
            </a:gdLst>
            <a:ahLst/>
            <a:cxnLst>
              <a:cxn ang="T6">
                <a:pos x="T0" y="T1"/>
              </a:cxn>
              <a:cxn ang="T7">
                <a:pos x="T2" y="T3"/>
              </a:cxn>
              <a:cxn ang="T8">
                <a:pos x="T4" y="T5"/>
              </a:cxn>
            </a:cxnLst>
            <a:rect l="T9" t="T10" r="T11" b="T12"/>
            <a:pathLst>
              <a:path w="317" h="272">
                <a:moveTo>
                  <a:pt x="45" y="0"/>
                </a:moveTo>
                <a:cubicBezTo>
                  <a:pt x="22" y="90"/>
                  <a:pt x="0" y="181"/>
                  <a:pt x="45" y="226"/>
                </a:cubicBezTo>
                <a:cubicBezTo>
                  <a:pt x="90" y="271"/>
                  <a:pt x="272" y="264"/>
                  <a:pt x="317" y="272"/>
                </a:cubicBezTo>
              </a:path>
            </a:pathLst>
          </a:custGeom>
          <a:solidFill>
            <a:schemeClr val="bg1"/>
          </a:solidFill>
          <a:ln w="41275" cap="flat" cmpd="sng">
            <a:solidFill>
              <a:schemeClr val="tx1"/>
            </a:solidFill>
            <a:prstDash val="solid"/>
            <a:round/>
            <a:headEnd/>
            <a:tailEnd type="arrow" w="med" len="med"/>
          </a:ln>
        </p:spPr>
        <p:txBody>
          <a:bodyPr wrap="none" anchor="ctr"/>
          <a:lstStyle/>
          <a:p>
            <a:endParaRPr lang="en-IN">
              <a:solidFill>
                <a:schemeClr val="accent1">
                  <a:lumMod val="75000"/>
                </a:schemeClr>
              </a:solidFill>
            </a:endParaRPr>
          </a:p>
        </p:txBody>
      </p:sp>
    </p:spTree>
  </p:cSld>
  <p:clrMapOvr>
    <a:masterClrMapping/>
  </p:clrMapOvr>
  <p:transition spd="slow">
    <p:dissolve/>
  </p:transition>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91" name="Rectangle 3">
            <a:extLst>
              <a:ext uri="{FF2B5EF4-FFF2-40B4-BE49-F238E27FC236}">
                <a16:creationId xmlns:a16="http://schemas.microsoft.com/office/drawing/2014/main" id="{DAEC31CB-658D-5580-376B-587DDC1249C2}"/>
              </a:ext>
            </a:extLst>
          </p:cNvPr>
          <p:cNvSpPr>
            <a:spLocks noGrp="1" noChangeArrowheads="1"/>
          </p:cNvSpPr>
          <p:nvPr>
            <p:ph type="subTitle" idx="1"/>
          </p:nvPr>
        </p:nvSpPr>
        <p:spPr>
          <a:xfrm>
            <a:off x="612775" y="1644650"/>
            <a:ext cx="7434263" cy="668338"/>
          </a:xfrm>
        </p:spPr>
        <p:txBody>
          <a:bodyPr/>
          <a:lstStyle/>
          <a:p>
            <a:pPr>
              <a:defRPr/>
            </a:pPr>
            <a:r>
              <a:rPr lang="en-GB" sz="3600" b="1" dirty="0">
                <a:latin typeface="+mj-lt"/>
              </a:rPr>
              <a:t>Identifying Requirements</a:t>
            </a:r>
          </a:p>
        </p:txBody>
      </p:sp>
    </p:spTree>
  </p:cSld>
  <p:clrMapOvr>
    <a:masterClrMapping/>
  </p:clrMapOvr>
  <p:transition spd="slow">
    <p:dissolve/>
  </p:transition>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474" name="Slide Number Placeholder 3">
            <a:extLst>
              <a:ext uri="{FF2B5EF4-FFF2-40B4-BE49-F238E27FC236}">
                <a16:creationId xmlns:a16="http://schemas.microsoft.com/office/drawing/2014/main" id="{B6715A60-134A-B29D-EE8E-30503CF992E6}"/>
              </a:ext>
            </a:extLst>
          </p:cNvPr>
          <p:cNvSpPr>
            <a:spLocks noGrp="1"/>
          </p:cNvSpPr>
          <p:nvPr>
            <p:ph type="sldNum"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ct val="110000"/>
              </a:lnSpc>
              <a:spcAft>
                <a:spcPct val="50000"/>
              </a:spcAft>
              <a:buChar char="•"/>
              <a:defRPr sz="2400">
                <a:solidFill>
                  <a:srgbClr val="004071"/>
                </a:solidFill>
                <a:latin typeface="Arial" panose="020B0604020202020204" pitchFamily="34" charset="0"/>
              </a:defRPr>
            </a:lvl1pPr>
            <a:lvl2pPr marL="742950" indent="-285750">
              <a:lnSpc>
                <a:spcPct val="110000"/>
              </a:lnSpc>
              <a:spcAft>
                <a:spcPct val="50000"/>
              </a:spcAft>
              <a:buSzPct val="80000"/>
              <a:buFont typeface="Wingdings" panose="05000000000000000000" pitchFamily="2" charset="2"/>
              <a:buChar char="§"/>
              <a:defRPr sz="2000">
                <a:solidFill>
                  <a:srgbClr val="004071"/>
                </a:solidFill>
                <a:latin typeface="Arial" panose="020B0604020202020204" pitchFamily="34" charset="0"/>
              </a:defRPr>
            </a:lvl2pPr>
            <a:lvl3pPr marL="1143000" indent="-228600">
              <a:lnSpc>
                <a:spcPct val="110000"/>
              </a:lnSpc>
              <a:spcAft>
                <a:spcPct val="50000"/>
              </a:spcAft>
              <a:buSzPct val="80000"/>
              <a:buChar char="•"/>
              <a:defRPr>
                <a:solidFill>
                  <a:srgbClr val="004071"/>
                </a:solidFill>
                <a:latin typeface="Arial" panose="020B0604020202020204" pitchFamily="34" charset="0"/>
              </a:defRPr>
            </a:lvl3pPr>
            <a:lvl4pPr marL="1600200" indent="-228600">
              <a:lnSpc>
                <a:spcPct val="110000"/>
              </a:lnSpc>
              <a:spcAft>
                <a:spcPct val="50000"/>
              </a:spcAft>
              <a:buSzPct val="80000"/>
              <a:buFont typeface="Wingdings" panose="05000000000000000000" pitchFamily="2" charset="2"/>
              <a:buChar char="§"/>
              <a:defRPr>
                <a:solidFill>
                  <a:srgbClr val="004071"/>
                </a:solidFill>
                <a:latin typeface="Arial" panose="020B0604020202020204" pitchFamily="34" charset="0"/>
              </a:defRPr>
            </a:lvl4pPr>
            <a:lvl5pPr marL="2057400" indent="-228600">
              <a:lnSpc>
                <a:spcPct val="110000"/>
              </a:lnSpc>
              <a:spcAft>
                <a:spcPct val="50000"/>
              </a:spcAft>
              <a:buSzPct val="80000"/>
              <a:buChar char="•"/>
              <a:defRPr>
                <a:solidFill>
                  <a:srgbClr val="004071"/>
                </a:solidFill>
                <a:latin typeface="Arial" panose="020B0604020202020204" pitchFamily="34" charset="0"/>
              </a:defRPr>
            </a:lvl5pPr>
            <a:lvl6pPr marL="25146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6pPr>
            <a:lvl7pPr marL="29718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7pPr>
            <a:lvl8pPr marL="34290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8pPr>
            <a:lvl9pPr marL="38862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9pPr>
          </a:lstStyle>
          <a:p>
            <a:pPr>
              <a:lnSpc>
                <a:spcPct val="100000"/>
              </a:lnSpc>
              <a:spcAft>
                <a:spcPct val="0"/>
              </a:spcAft>
              <a:buFontTx/>
              <a:buNone/>
            </a:pPr>
            <a:fld id="{D4E7F575-F2F7-4EB0-8156-3A00668C74F0}" type="slidenum">
              <a:rPr lang="en-GB" altLang="en-US" sz="900">
                <a:solidFill>
                  <a:schemeClr val="tx1"/>
                </a:solidFill>
              </a:rPr>
              <a:pPr>
                <a:lnSpc>
                  <a:spcPct val="100000"/>
                </a:lnSpc>
                <a:spcAft>
                  <a:spcPct val="0"/>
                </a:spcAft>
                <a:buFontTx/>
                <a:buNone/>
              </a:pPr>
              <a:t>31</a:t>
            </a:fld>
            <a:endParaRPr lang="en-GB" altLang="en-US" sz="900">
              <a:solidFill>
                <a:schemeClr val="tx1"/>
              </a:solidFill>
            </a:endParaRPr>
          </a:p>
        </p:txBody>
      </p:sp>
      <p:sp>
        <p:nvSpPr>
          <p:cNvPr id="105475" name="Rectangle 2">
            <a:extLst>
              <a:ext uri="{FF2B5EF4-FFF2-40B4-BE49-F238E27FC236}">
                <a16:creationId xmlns:a16="http://schemas.microsoft.com/office/drawing/2014/main" id="{1FCC056B-92E9-DB26-A14B-7B797BE31ABA}"/>
              </a:ext>
            </a:extLst>
          </p:cNvPr>
          <p:cNvSpPr>
            <a:spLocks noGrp="1" noChangeArrowheads="1"/>
          </p:cNvSpPr>
          <p:nvPr>
            <p:ph type="title"/>
          </p:nvPr>
        </p:nvSpPr>
        <p:spPr/>
        <p:txBody>
          <a:bodyPr/>
          <a:lstStyle/>
          <a:p>
            <a:r>
              <a:rPr lang="en-GB" altLang="en-US"/>
              <a:t>Audit Planning </a:t>
            </a:r>
            <a:endParaRPr lang="en-US" altLang="en-US"/>
          </a:p>
        </p:txBody>
      </p:sp>
      <p:sp>
        <p:nvSpPr>
          <p:cNvPr id="105476" name="Rectangle 3">
            <a:extLst>
              <a:ext uri="{FF2B5EF4-FFF2-40B4-BE49-F238E27FC236}">
                <a16:creationId xmlns:a16="http://schemas.microsoft.com/office/drawing/2014/main" id="{2763E068-0207-DCC8-2689-54BB394C6E3D}"/>
              </a:ext>
            </a:extLst>
          </p:cNvPr>
          <p:cNvSpPr>
            <a:spLocks noGrp="1" noChangeArrowheads="1"/>
          </p:cNvSpPr>
          <p:nvPr>
            <p:ph type="body" idx="1"/>
          </p:nvPr>
        </p:nvSpPr>
        <p:spPr/>
        <p:txBody>
          <a:bodyPr/>
          <a:lstStyle/>
          <a:p>
            <a:r>
              <a:rPr lang="en-GB" altLang="en-US"/>
              <a:t>From the schedule, audits need to be planned to ensure that they are carried out effectively making efficient use of time</a:t>
            </a:r>
          </a:p>
          <a:p>
            <a:r>
              <a:rPr lang="en-GB" altLang="en-US"/>
              <a:t>Flexibility should be designed into an audit plan to ensure audit trails can be followed to ensure effective depth of the audit </a:t>
            </a:r>
          </a:p>
          <a:p>
            <a:pPr lvl="1">
              <a:buFont typeface="Wingdings" panose="05000000000000000000" pitchFamily="2" charset="2"/>
              <a:buNone/>
            </a:pPr>
            <a:r>
              <a:rPr lang="en-GB" altLang="en-US" b="1"/>
              <a:t>  </a:t>
            </a:r>
            <a:endParaRPr lang="en-US" altLang="en-US"/>
          </a:p>
        </p:txBody>
      </p:sp>
    </p:spTree>
  </p:cSld>
  <p:clrMapOvr>
    <a:masterClrMapping/>
  </p:clrMapOvr>
  <p:transition spd="slow">
    <p:dissolve/>
  </p:transition>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865738-4248-F7B4-A483-0F3598335F80}"/>
              </a:ext>
            </a:extLst>
          </p:cNvPr>
          <p:cNvSpPr>
            <a:spLocks noGrp="1"/>
          </p:cNvSpPr>
          <p:nvPr>
            <p:ph type="title"/>
          </p:nvPr>
        </p:nvSpPr>
        <p:spPr/>
        <p:txBody>
          <a:bodyPr/>
          <a:lstStyle/>
          <a:p>
            <a:r>
              <a:rPr lang="en-IN" dirty="0"/>
              <a:t>Document Review</a:t>
            </a:r>
          </a:p>
        </p:txBody>
      </p:sp>
      <p:sp>
        <p:nvSpPr>
          <p:cNvPr id="4" name="Slide Number Placeholder 3">
            <a:extLst>
              <a:ext uri="{FF2B5EF4-FFF2-40B4-BE49-F238E27FC236}">
                <a16:creationId xmlns:a16="http://schemas.microsoft.com/office/drawing/2014/main" id="{571E99DE-552D-E635-3037-0EFB87DC0ECE}"/>
              </a:ext>
            </a:extLst>
          </p:cNvPr>
          <p:cNvSpPr>
            <a:spLocks noGrp="1"/>
          </p:cNvSpPr>
          <p:nvPr>
            <p:ph type="sldNum" sz="quarter" idx="10"/>
          </p:nvPr>
        </p:nvSpPr>
        <p:spPr/>
        <p:txBody>
          <a:bodyPr/>
          <a:lstStyle/>
          <a:p>
            <a:pPr>
              <a:defRPr/>
            </a:pPr>
            <a:fld id="{284A838C-A0B7-499B-8BF6-D77098515CD2}" type="slidenum">
              <a:rPr lang="en-GB" altLang="en-US" smtClean="0"/>
              <a:pPr>
                <a:defRPr/>
              </a:pPr>
              <a:t>32</a:t>
            </a:fld>
            <a:endParaRPr lang="en-GB" altLang="en-US"/>
          </a:p>
        </p:txBody>
      </p:sp>
      <p:pic>
        <p:nvPicPr>
          <p:cNvPr id="19458" name="Picture 2" descr="Role of Document Review in Internal Investigation Process">
            <a:extLst>
              <a:ext uri="{FF2B5EF4-FFF2-40B4-BE49-F238E27FC236}">
                <a16:creationId xmlns:a16="http://schemas.microsoft.com/office/drawing/2014/main" id="{240FAD01-BCDC-B234-AE05-21024BCFCAA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00683" y="1847227"/>
            <a:ext cx="8162714" cy="4176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328249353"/>
      </p:ext>
    </p:extLst>
  </p:cSld>
  <p:clrMapOvr>
    <a:masterClrMapping/>
  </p:clrMapOvr>
  <p:transition spd="slow">
    <p:dissolve/>
  </p:transition>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30" name="Slide Number Placeholder 3">
            <a:extLst>
              <a:ext uri="{FF2B5EF4-FFF2-40B4-BE49-F238E27FC236}">
                <a16:creationId xmlns:a16="http://schemas.microsoft.com/office/drawing/2014/main" id="{AFE339ED-E201-6128-C990-1478649FEEDD}"/>
              </a:ext>
            </a:extLst>
          </p:cNvPr>
          <p:cNvSpPr>
            <a:spLocks noGrp="1"/>
          </p:cNvSpPr>
          <p:nvPr>
            <p:ph type="sldNum"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ct val="110000"/>
              </a:lnSpc>
              <a:spcAft>
                <a:spcPct val="50000"/>
              </a:spcAft>
              <a:buChar char="•"/>
              <a:defRPr sz="2400">
                <a:solidFill>
                  <a:srgbClr val="004071"/>
                </a:solidFill>
                <a:latin typeface="Arial" panose="020B0604020202020204" pitchFamily="34" charset="0"/>
              </a:defRPr>
            </a:lvl1pPr>
            <a:lvl2pPr marL="742950" indent="-285750">
              <a:lnSpc>
                <a:spcPct val="110000"/>
              </a:lnSpc>
              <a:spcAft>
                <a:spcPct val="50000"/>
              </a:spcAft>
              <a:buSzPct val="80000"/>
              <a:buFont typeface="Wingdings" panose="05000000000000000000" pitchFamily="2" charset="2"/>
              <a:buChar char="§"/>
              <a:defRPr sz="2000">
                <a:solidFill>
                  <a:srgbClr val="004071"/>
                </a:solidFill>
                <a:latin typeface="Arial" panose="020B0604020202020204" pitchFamily="34" charset="0"/>
              </a:defRPr>
            </a:lvl2pPr>
            <a:lvl3pPr marL="1143000" indent="-228600">
              <a:lnSpc>
                <a:spcPct val="110000"/>
              </a:lnSpc>
              <a:spcAft>
                <a:spcPct val="50000"/>
              </a:spcAft>
              <a:buSzPct val="80000"/>
              <a:buChar char="•"/>
              <a:defRPr>
                <a:solidFill>
                  <a:srgbClr val="004071"/>
                </a:solidFill>
                <a:latin typeface="Arial" panose="020B0604020202020204" pitchFamily="34" charset="0"/>
              </a:defRPr>
            </a:lvl3pPr>
            <a:lvl4pPr marL="1600200" indent="-228600">
              <a:lnSpc>
                <a:spcPct val="110000"/>
              </a:lnSpc>
              <a:spcAft>
                <a:spcPct val="50000"/>
              </a:spcAft>
              <a:buSzPct val="80000"/>
              <a:buFont typeface="Wingdings" panose="05000000000000000000" pitchFamily="2" charset="2"/>
              <a:buChar char="§"/>
              <a:defRPr>
                <a:solidFill>
                  <a:srgbClr val="004071"/>
                </a:solidFill>
                <a:latin typeface="Arial" panose="020B0604020202020204" pitchFamily="34" charset="0"/>
              </a:defRPr>
            </a:lvl4pPr>
            <a:lvl5pPr marL="2057400" indent="-228600">
              <a:lnSpc>
                <a:spcPct val="110000"/>
              </a:lnSpc>
              <a:spcAft>
                <a:spcPct val="50000"/>
              </a:spcAft>
              <a:buSzPct val="80000"/>
              <a:buChar char="•"/>
              <a:defRPr>
                <a:solidFill>
                  <a:srgbClr val="004071"/>
                </a:solidFill>
                <a:latin typeface="Arial" panose="020B0604020202020204" pitchFamily="34" charset="0"/>
              </a:defRPr>
            </a:lvl5pPr>
            <a:lvl6pPr marL="25146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6pPr>
            <a:lvl7pPr marL="29718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7pPr>
            <a:lvl8pPr marL="34290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8pPr>
            <a:lvl9pPr marL="38862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9pPr>
          </a:lstStyle>
          <a:p>
            <a:pPr>
              <a:lnSpc>
                <a:spcPct val="100000"/>
              </a:lnSpc>
              <a:spcAft>
                <a:spcPct val="0"/>
              </a:spcAft>
              <a:buFontTx/>
              <a:buNone/>
            </a:pPr>
            <a:fld id="{E1BD3B10-F963-4D3E-8CE4-A8FC2634C9EB}" type="slidenum">
              <a:rPr lang="en-GB" altLang="en-US" sz="900">
                <a:solidFill>
                  <a:schemeClr val="tx1"/>
                </a:solidFill>
              </a:rPr>
              <a:pPr>
                <a:lnSpc>
                  <a:spcPct val="100000"/>
                </a:lnSpc>
                <a:spcAft>
                  <a:spcPct val="0"/>
                </a:spcAft>
                <a:buFontTx/>
                <a:buNone/>
              </a:pPr>
              <a:t>33</a:t>
            </a:fld>
            <a:endParaRPr lang="en-GB" altLang="en-US" sz="900">
              <a:solidFill>
                <a:schemeClr val="tx1"/>
              </a:solidFill>
            </a:endParaRPr>
          </a:p>
        </p:txBody>
      </p:sp>
      <p:sp>
        <p:nvSpPr>
          <p:cNvPr id="99331" name="Rectangle 2">
            <a:extLst>
              <a:ext uri="{FF2B5EF4-FFF2-40B4-BE49-F238E27FC236}">
                <a16:creationId xmlns:a16="http://schemas.microsoft.com/office/drawing/2014/main" id="{F2017303-1AF4-766D-D0B7-7E36B764AAA0}"/>
              </a:ext>
            </a:extLst>
          </p:cNvPr>
          <p:cNvSpPr>
            <a:spLocks noGrp="1" noChangeArrowheads="1"/>
          </p:cNvSpPr>
          <p:nvPr>
            <p:ph type="title"/>
          </p:nvPr>
        </p:nvSpPr>
        <p:spPr/>
        <p:txBody>
          <a:bodyPr/>
          <a:lstStyle/>
          <a:p>
            <a:r>
              <a:rPr lang="en-GB" altLang="en-US"/>
              <a:t>Requirements (Criteria)</a:t>
            </a:r>
            <a:endParaRPr lang="en-US" altLang="en-US"/>
          </a:p>
        </p:txBody>
      </p:sp>
      <p:sp>
        <p:nvSpPr>
          <p:cNvPr id="34820" name="Rectangle 3">
            <a:extLst>
              <a:ext uri="{FF2B5EF4-FFF2-40B4-BE49-F238E27FC236}">
                <a16:creationId xmlns:a16="http://schemas.microsoft.com/office/drawing/2014/main" id="{7517255E-8EA4-1C5C-B653-439562E31AC6}"/>
              </a:ext>
            </a:extLst>
          </p:cNvPr>
          <p:cNvSpPr>
            <a:spLocks noGrp="1" noChangeArrowheads="1"/>
          </p:cNvSpPr>
          <p:nvPr>
            <p:ph type="body" idx="1"/>
          </p:nvPr>
        </p:nvSpPr>
        <p:spPr>
          <a:xfrm>
            <a:off x="604838" y="1558925"/>
            <a:ext cx="7235825" cy="4865688"/>
          </a:xfrm>
        </p:spPr>
        <p:txBody>
          <a:bodyPr/>
          <a:lstStyle/>
          <a:p>
            <a:pPr>
              <a:defRPr/>
            </a:pPr>
            <a:r>
              <a:rPr lang="en-GB" sz="2000" dirty="0"/>
              <a:t>Requirements come from</a:t>
            </a:r>
          </a:p>
          <a:p>
            <a:pPr lvl="1">
              <a:defRPr/>
            </a:pPr>
            <a:r>
              <a:rPr lang="en-GB" sz="1800" dirty="0"/>
              <a:t>ISO 9001:2015</a:t>
            </a:r>
          </a:p>
          <a:p>
            <a:pPr lvl="1">
              <a:defRPr/>
            </a:pPr>
            <a:r>
              <a:rPr lang="en-GB" sz="1800" dirty="0"/>
              <a:t>Legislations</a:t>
            </a:r>
          </a:p>
          <a:p>
            <a:pPr lvl="1">
              <a:defRPr/>
            </a:pPr>
            <a:r>
              <a:rPr lang="en-GB" sz="1800" dirty="0"/>
              <a:t>Design documents, codes of practices, guidance documents</a:t>
            </a:r>
          </a:p>
          <a:p>
            <a:pPr lvl="1">
              <a:defRPr/>
            </a:pPr>
            <a:r>
              <a:rPr lang="en-GB" sz="1800" dirty="0"/>
              <a:t>Management priority</a:t>
            </a:r>
          </a:p>
          <a:p>
            <a:pPr lvl="1">
              <a:defRPr/>
            </a:pPr>
            <a:r>
              <a:rPr lang="en-GB" sz="1800" dirty="0"/>
              <a:t>Business requirements</a:t>
            </a:r>
          </a:p>
          <a:p>
            <a:pPr lvl="1">
              <a:defRPr/>
            </a:pPr>
            <a:r>
              <a:rPr lang="en-GB" sz="1800" dirty="0"/>
              <a:t>The documented management system</a:t>
            </a:r>
          </a:p>
          <a:p>
            <a:pPr lvl="1">
              <a:defRPr/>
            </a:pPr>
            <a:r>
              <a:rPr lang="en-GB" sz="1800" dirty="0"/>
              <a:t>Product/service/customer requirements</a:t>
            </a:r>
          </a:p>
          <a:p>
            <a:pPr lvl="1">
              <a:defRPr/>
            </a:pPr>
            <a:r>
              <a:rPr lang="en-GB" sz="1800" dirty="0"/>
              <a:t>Other related standards, e.g., IS standards</a:t>
            </a:r>
          </a:p>
          <a:p>
            <a:pPr lvl="1">
              <a:defRPr/>
            </a:pPr>
            <a:r>
              <a:rPr lang="en-GB" sz="1800" dirty="0"/>
              <a:t>Other requirements, e.g., voluntary commitments</a:t>
            </a:r>
          </a:p>
          <a:p>
            <a:pPr marL="266700" lvl="1" indent="0">
              <a:buFont typeface="Wingdings" panose="05000000000000000000" pitchFamily="2" charset="2"/>
              <a:buNone/>
              <a:defRPr/>
            </a:pPr>
            <a:r>
              <a:rPr lang="en-GB" sz="1800" dirty="0"/>
              <a:t>What else ?</a:t>
            </a:r>
          </a:p>
          <a:p>
            <a:pPr lvl="1">
              <a:defRPr/>
            </a:pPr>
            <a:endParaRPr lang="en-US" sz="1800" dirty="0"/>
          </a:p>
        </p:txBody>
      </p:sp>
    </p:spTree>
  </p:cSld>
  <p:clrMapOvr>
    <a:masterClrMapping/>
  </p:clrMapOvr>
  <p:transition spd="slow">
    <p:dissolve/>
  </p:transition>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618" name="Slide Number Placeholder 3">
            <a:extLst>
              <a:ext uri="{FF2B5EF4-FFF2-40B4-BE49-F238E27FC236}">
                <a16:creationId xmlns:a16="http://schemas.microsoft.com/office/drawing/2014/main" id="{38ABC426-6F0F-14A0-DBB6-A6ED8FE8CF51}"/>
              </a:ext>
            </a:extLst>
          </p:cNvPr>
          <p:cNvSpPr>
            <a:spLocks noGrp="1"/>
          </p:cNvSpPr>
          <p:nvPr>
            <p:ph type="sldNum"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ct val="110000"/>
              </a:lnSpc>
              <a:spcAft>
                <a:spcPct val="50000"/>
              </a:spcAft>
              <a:buChar char="•"/>
              <a:defRPr sz="2400">
                <a:solidFill>
                  <a:srgbClr val="004071"/>
                </a:solidFill>
                <a:latin typeface="Arial" panose="020B0604020202020204" pitchFamily="34" charset="0"/>
              </a:defRPr>
            </a:lvl1pPr>
            <a:lvl2pPr marL="742950" indent="-285750">
              <a:lnSpc>
                <a:spcPct val="110000"/>
              </a:lnSpc>
              <a:spcAft>
                <a:spcPct val="50000"/>
              </a:spcAft>
              <a:buSzPct val="80000"/>
              <a:buFont typeface="Wingdings" panose="05000000000000000000" pitchFamily="2" charset="2"/>
              <a:buChar char="§"/>
              <a:defRPr sz="2000">
                <a:solidFill>
                  <a:srgbClr val="004071"/>
                </a:solidFill>
                <a:latin typeface="Arial" panose="020B0604020202020204" pitchFamily="34" charset="0"/>
              </a:defRPr>
            </a:lvl2pPr>
            <a:lvl3pPr marL="1143000" indent="-228600">
              <a:lnSpc>
                <a:spcPct val="110000"/>
              </a:lnSpc>
              <a:spcAft>
                <a:spcPct val="50000"/>
              </a:spcAft>
              <a:buSzPct val="80000"/>
              <a:buChar char="•"/>
              <a:defRPr>
                <a:solidFill>
                  <a:srgbClr val="004071"/>
                </a:solidFill>
                <a:latin typeface="Arial" panose="020B0604020202020204" pitchFamily="34" charset="0"/>
              </a:defRPr>
            </a:lvl3pPr>
            <a:lvl4pPr marL="1600200" indent="-228600">
              <a:lnSpc>
                <a:spcPct val="110000"/>
              </a:lnSpc>
              <a:spcAft>
                <a:spcPct val="50000"/>
              </a:spcAft>
              <a:buSzPct val="80000"/>
              <a:buFont typeface="Wingdings" panose="05000000000000000000" pitchFamily="2" charset="2"/>
              <a:buChar char="§"/>
              <a:defRPr>
                <a:solidFill>
                  <a:srgbClr val="004071"/>
                </a:solidFill>
                <a:latin typeface="Arial" panose="020B0604020202020204" pitchFamily="34" charset="0"/>
              </a:defRPr>
            </a:lvl4pPr>
            <a:lvl5pPr marL="2057400" indent="-228600">
              <a:lnSpc>
                <a:spcPct val="110000"/>
              </a:lnSpc>
              <a:spcAft>
                <a:spcPct val="50000"/>
              </a:spcAft>
              <a:buSzPct val="80000"/>
              <a:buChar char="•"/>
              <a:defRPr>
                <a:solidFill>
                  <a:srgbClr val="004071"/>
                </a:solidFill>
                <a:latin typeface="Arial" panose="020B0604020202020204" pitchFamily="34" charset="0"/>
              </a:defRPr>
            </a:lvl5pPr>
            <a:lvl6pPr marL="25146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6pPr>
            <a:lvl7pPr marL="29718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7pPr>
            <a:lvl8pPr marL="34290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8pPr>
            <a:lvl9pPr marL="38862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9pPr>
          </a:lstStyle>
          <a:p>
            <a:pPr>
              <a:lnSpc>
                <a:spcPct val="100000"/>
              </a:lnSpc>
              <a:spcAft>
                <a:spcPct val="0"/>
              </a:spcAft>
              <a:buFontTx/>
              <a:buNone/>
            </a:pPr>
            <a:fld id="{C4174CF1-427F-4CE9-BA9A-4F076088FE19}" type="slidenum">
              <a:rPr lang="en-GB" altLang="en-US" sz="900">
                <a:solidFill>
                  <a:schemeClr val="tx1"/>
                </a:solidFill>
              </a:rPr>
              <a:pPr>
                <a:lnSpc>
                  <a:spcPct val="100000"/>
                </a:lnSpc>
                <a:spcAft>
                  <a:spcPct val="0"/>
                </a:spcAft>
                <a:buFontTx/>
                <a:buNone/>
              </a:pPr>
              <a:t>34</a:t>
            </a:fld>
            <a:endParaRPr lang="en-GB" altLang="en-US" sz="900">
              <a:solidFill>
                <a:schemeClr val="tx1"/>
              </a:solidFill>
            </a:endParaRPr>
          </a:p>
        </p:txBody>
      </p:sp>
      <p:sp>
        <p:nvSpPr>
          <p:cNvPr id="111619" name="Rectangle 2">
            <a:extLst>
              <a:ext uri="{FF2B5EF4-FFF2-40B4-BE49-F238E27FC236}">
                <a16:creationId xmlns:a16="http://schemas.microsoft.com/office/drawing/2014/main" id="{333058D5-3F33-69F8-1BDA-2AF5F92C6AA7}"/>
              </a:ext>
            </a:extLst>
          </p:cNvPr>
          <p:cNvSpPr>
            <a:spLocks noGrp="1" noChangeArrowheads="1"/>
          </p:cNvSpPr>
          <p:nvPr>
            <p:ph type="title"/>
          </p:nvPr>
        </p:nvSpPr>
        <p:spPr/>
        <p:txBody>
          <a:bodyPr/>
          <a:lstStyle/>
          <a:p>
            <a:r>
              <a:rPr lang="en-GB" altLang="en-US"/>
              <a:t>Audit Planning</a:t>
            </a:r>
            <a:endParaRPr lang="en-US" altLang="en-US"/>
          </a:p>
        </p:txBody>
      </p:sp>
      <p:sp>
        <p:nvSpPr>
          <p:cNvPr id="111620" name="Rectangle 3">
            <a:extLst>
              <a:ext uri="{FF2B5EF4-FFF2-40B4-BE49-F238E27FC236}">
                <a16:creationId xmlns:a16="http://schemas.microsoft.com/office/drawing/2014/main" id="{00344D33-B11C-6D87-FDE3-28CEBD563D3E}"/>
              </a:ext>
            </a:extLst>
          </p:cNvPr>
          <p:cNvSpPr>
            <a:spLocks noGrp="1" noChangeArrowheads="1"/>
          </p:cNvSpPr>
          <p:nvPr>
            <p:ph type="body" idx="1"/>
          </p:nvPr>
        </p:nvSpPr>
        <p:spPr/>
        <p:txBody>
          <a:bodyPr/>
          <a:lstStyle/>
          <a:p>
            <a:r>
              <a:rPr lang="en-GB" altLang="en-US"/>
              <a:t>Avoiding problems</a:t>
            </a:r>
          </a:p>
          <a:p>
            <a:pPr lvl="1"/>
            <a:r>
              <a:rPr lang="en-GB" altLang="en-US"/>
              <a:t>Plan the audit carefully, based on scope and criteria</a:t>
            </a:r>
          </a:p>
          <a:p>
            <a:pPr lvl="1"/>
            <a:r>
              <a:rPr lang="en-GB" altLang="en-US"/>
              <a:t>Communicate the plan before the audit</a:t>
            </a:r>
          </a:p>
          <a:p>
            <a:pPr lvl="1"/>
            <a:r>
              <a:rPr lang="en-GB" altLang="en-US"/>
              <a:t>Keep the plan flexible (build in flex)</a:t>
            </a:r>
          </a:p>
          <a:p>
            <a:pPr lvl="1"/>
            <a:r>
              <a:rPr lang="en-GB" altLang="en-US"/>
              <a:t>Copy in department management</a:t>
            </a:r>
          </a:p>
          <a:p>
            <a:pPr lvl="1"/>
            <a:r>
              <a:rPr lang="en-GB" altLang="en-US"/>
              <a:t>Ensure importance of audit is understood</a:t>
            </a:r>
          </a:p>
          <a:p>
            <a:pPr lvl="1"/>
            <a:r>
              <a:rPr lang="en-GB" altLang="en-US"/>
              <a:t>Ensure objective of audit is understood</a:t>
            </a:r>
          </a:p>
          <a:p>
            <a:pPr lvl="1"/>
            <a:r>
              <a:rPr lang="en-GB" altLang="en-US"/>
              <a:t>Ensure plan is focussed on risk</a:t>
            </a:r>
            <a:endParaRPr lang="en-US" altLang="en-US"/>
          </a:p>
        </p:txBody>
      </p:sp>
    </p:spTree>
  </p:cSld>
  <p:clrMapOvr>
    <a:masterClrMapping/>
  </p:clrMapOvr>
  <p:transition spd="slow">
    <p:dissolve/>
  </p:transition>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666" name="Title 1">
            <a:extLst>
              <a:ext uri="{FF2B5EF4-FFF2-40B4-BE49-F238E27FC236}">
                <a16:creationId xmlns:a16="http://schemas.microsoft.com/office/drawing/2014/main" id="{D3A94AE9-0D02-2637-5DAD-E2A77BFE1F37}"/>
              </a:ext>
            </a:extLst>
          </p:cNvPr>
          <p:cNvSpPr>
            <a:spLocks noGrp="1" noChangeArrowheads="1"/>
          </p:cNvSpPr>
          <p:nvPr>
            <p:ph type="title"/>
          </p:nvPr>
        </p:nvSpPr>
        <p:spPr/>
        <p:txBody>
          <a:bodyPr/>
          <a:lstStyle/>
          <a:p>
            <a:r>
              <a:rPr lang="en-IN" altLang="en-US"/>
              <a:t>Internal Audit Plan</a:t>
            </a:r>
            <a:br>
              <a:rPr lang="en-IN" altLang="en-US"/>
            </a:br>
            <a:endParaRPr lang="en-IN" altLang="en-US"/>
          </a:p>
        </p:txBody>
      </p:sp>
      <p:sp>
        <p:nvSpPr>
          <p:cNvPr id="113667" name="Content Placeholder 2">
            <a:extLst>
              <a:ext uri="{FF2B5EF4-FFF2-40B4-BE49-F238E27FC236}">
                <a16:creationId xmlns:a16="http://schemas.microsoft.com/office/drawing/2014/main" id="{EDBEAF38-420D-6734-E85C-3961011DA350}"/>
              </a:ext>
            </a:extLst>
          </p:cNvPr>
          <p:cNvSpPr>
            <a:spLocks noGrp="1" noChangeArrowheads="1"/>
          </p:cNvSpPr>
          <p:nvPr>
            <p:ph idx="1"/>
          </p:nvPr>
        </p:nvSpPr>
        <p:spPr>
          <a:xfrm>
            <a:off x="604838" y="1323975"/>
            <a:ext cx="7235825" cy="5124450"/>
          </a:xfrm>
        </p:spPr>
        <p:txBody>
          <a:bodyPr/>
          <a:lstStyle/>
          <a:p>
            <a:pPr>
              <a:buFontTx/>
              <a:buNone/>
            </a:pPr>
            <a:r>
              <a:rPr lang="en-IN" altLang="en-US" sz="1400"/>
              <a:t>Purpose of audit.....................................................................................................................</a:t>
            </a:r>
          </a:p>
          <a:p>
            <a:pPr>
              <a:buFontTx/>
              <a:buNone/>
            </a:pPr>
            <a:r>
              <a:rPr lang="en-IN" altLang="en-US" sz="1400"/>
              <a:t>Date of audit:.........................................................................................................................</a:t>
            </a:r>
          </a:p>
          <a:p>
            <a:pPr>
              <a:buFontTx/>
              <a:buNone/>
            </a:pPr>
            <a:r>
              <a:rPr lang="en-IN" altLang="en-US" sz="1400"/>
              <a:t>Department to be audited......................................................................................................</a:t>
            </a:r>
          </a:p>
          <a:p>
            <a:pPr>
              <a:buFontTx/>
              <a:buNone/>
            </a:pPr>
            <a:r>
              <a:rPr lang="en-IN" altLang="en-US" sz="1400"/>
              <a:t>Name of auditor/s: ...............................................................................................................</a:t>
            </a:r>
          </a:p>
          <a:p>
            <a:pPr>
              <a:buFontTx/>
              <a:buNone/>
            </a:pPr>
            <a:r>
              <a:rPr lang="en-IN" altLang="en-US" sz="1400"/>
              <a:t>Criteria of audit.....................................................................................................................</a:t>
            </a:r>
          </a:p>
          <a:p>
            <a:pPr>
              <a:buFontTx/>
              <a:buNone/>
            </a:pPr>
            <a:r>
              <a:rPr lang="en-US" altLang="en-US" sz="1400"/>
              <a:t>  </a:t>
            </a:r>
          </a:p>
          <a:p>
            <a:pPr>
              <a:buFontTx/>
              <a:buNone/>
            </a:pPr>
            <a:endParaRPr lang="en-US" altLang="en-US" sz="1400"/>
          </a:p>
          <a:p>
            <a:pPr>
              <a:buFontTx/>
              <a:buNone/>
            </a:pPr>
            <a:endParaRPr lang="en-US" altLang="en-US" sz="1400"/>
          </a:p>
          <a:p>
            <a:pPr>
              <a:buFontTx/>
              <a:buNone/>
            </a:pPr>
            <a:endParaRPr lang="en-US" altLang="en-US" sz="1400"/>
          </a:p>
          <a:p>
            <a:pPr>
              <a:buFontTx/>
              <a:buNone/>
            </a:pPr>
            <a:endParaRPr lang="en-US" altLang="en-US" sz="1400"/>
          </a:p>
          <a:p>
            <a:pPr>
              <a:buFontTx/>
              <a:buNone/>
            </a:pPr>
            <a:endParaRPr lang="en-US" altLang="en-US" sz="1400"/>
          </a:p>
          <a:p>
            <a:pPr>
              <a:buFontTx/>
              <a:buNone/>
            </a:pPr>
            <a:endParaRPr lang="en-US" altLang="en-US" sz="1400"/>
          </a:p>
          <a:p>
            <a:pPr>
              <a:buFontTx/>
              <a:buNone/>
            </a:pPr>
            <a:endParaRPr lang="en-US" altLang="en-US" sz="1400"/>
          </a:p>
          <a:p>
            <a:pPr>
              <a:buFontTx/>
              <a:buNone/>
            </a:pPr>
            <a:endParaRPr lang="en-US" altLang="en-US" sz="1400"/>
          </a:p>
          <a:p>
            <a:pPr>
              <a:buFontTx/>
              <a:buNone/>
            </a:pPr>
            <a:r>
              <a:rPr lang="en-IN" altLang="en-US" sz="1400"/>
              <a:t>Prepared by auditor...............................................................................................................</a:t>
            </a:r>
          </a:p>
          <a:p>
            <a:pPr>
              <a:buFontTx/>
              <a:buNone/>
            </a:pPr>
            <a:endParaRPr lang="en-US" altLang="en-US" sz="1400"/>
          </a:p>
          <a:p>
            <a:pPr>
              <a:buFontTx/>
              <a:buNone/>
            </a:pPr>
            <a:endParaRPr lang="en-US" altLang="en-US" sz="1400"/>
          </a:p>
          <a:p>
            <a:pPr>
              <a:buFontTx/>
              <a:buNone/>
            </a:pPr>
            <a:endParaRPr lang="en-US" altLang="en-US" sz="1400"/>
          </a:p>
          <a:p>
            <a:pPr>
              <a:buFontTx/>
              <a:buNone/>
            </a:pPr>
            <a:endParaRPr lang="en-US" altLang="en-US" sz="1400"/>
          </a:p>
          <a:p>
            <a:pPr>
              <a:buFontTx/>
              <a:buNone/>
            </a:pPr>
            <a:endParaRPr lang="en-US" altLang="en-US" sz="1400"/>
          </a:p>
          <a:p>
            <a:pPr>
              <a:buFontTx/>
              <a:buNone/>
            </a:pPr>
            <a:endParaRPr lang="en-US" altLang="en-US" sz="1400"/>
          </a:p>
          <a:p>
            <a:pPr>
              <a:buFontTx/>
              <a:buNone/>
            </a:pPr>
            <a:endParaRPr lang="en-US" altLang="en-US" sz="1400"/>
          </a:p>
          <a:p>
            <a:pPr>
              <a:buFontTx/>
              <a:buNone/>
            </a:pPr>
            <a:endParaRPr lang="en-US" altLang="en-US" sz="1400"/>
          </a:p>
          <a:p>
            <a:pPr>
              <a:buFontTx/>
              <a:buNone/>
            </a:pPr>
            <a:endParaRPr lang="en-US" altLang="en-US" sz="1400"/>
          </a:p>
          <a:p>
            <a:pPr>
              <a:buFontTx/>
              <a:buNone/>
            </a:pPr>
            <a:endParaRPr lang="en-IN" altLang="en-US" sz="1400"/>
          </a:p>
          <a:p>
            <a:endParaRPr lang="en-IN" altLang="en-US"/>
          </a:p>
          <a:p>
            <a:endParaRPr lang="en-IN" altLang="en-US"/>
          </a:p>
          <a:p>
            <a:endParaRPr lang="en-US" altLang="en-US"/>
          </a:p>
          <a:p>
            <a:endParaRPr lang="en-US" altLang="en-US"/>
          </a:p>
          <a:p>
            <a:endParaRPr lang="en-IN" altLang="en-US"/>
          </a:p>
          <a:p>
            <a:pPr>
              <a:buFontTx/>
              <a:buNone/>
            </a:pPr>
            <a:endParaRPr lang="en-IN" altLang="en-US" sz="1400"/>
          </a:p>
          <a:p>
            <a:pPr>
              <a:buFontTx/>
              <a:buNone/>
            </a:pPr>
            <a:r>
              <a:rPr lang="en-IN" altLang="en-US" sz="1400"/>
              <a:t>Prepared by     :....................................................................................................</a:t>
            </a:r>
          </a:p>
          <a:p>
            <a:pPr>
              <a:buFontTx/>
              <a:buNone/>
            </a:pPr>
            <a:r>
              <a:rPr lang="en-IN" altLang="en-US" sz="1400"/>
              <a:t>Date:......................................................................................................................</a:t>
            </a:r>
          </a:p>
          <a:p>
            <a:pPr>
              <a:buFontTx/>
              <a:buNone/>
            </a:pPr>
            <a:endParaRPr lang="en-IN" altLang="en-US"/>
          </a:p>
        </p:txBody>
      </p:sp>
      <p:sp>
        <p:nvSpPr>
          <p:cNvPr id="113668" name="Slide Number Placeholder 3">
            <a:extLst>
              <a:ext uri="{FF2B5EF4-FFF2-40B4-BE49-F238E27FC236}">
                <a16:creationId xmlns:a16="http://schemas.microsoft.com/office/drawing/2014/main" id="{12B209E1-0361-B386-59C9-C3610276C3BA}"/>
              </a:ext>
            </a:extLst>
          </p:cNvPr>
          <p:cNvSpPr>
            <a:spLocks noGrp="1"/>
          </p:cNvSpPr>
          <p:nvPr>
            <p:ph type="sldNum"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ct val="110000"/>
              </a:lnSpc>
              <a:spcAft>
                <a:spcPct val="50000"/>
              </a:spcAft>
              <a:buChar char="•"/>
              <a:defRPr sz="2400">
                <a:solidFill>
                  <a:srgbClr val="004071"/>
                </a:solidFill>
                <a:latin typeface="Arial" panose="020B0604020202020204" pitchFamily="34" charset="0"/>
              </a:defRPr>
            </a:lvl1pPr>
            <a:lvl2pPr marL="742950" indent="-285750">
              <a:lnSpc>
                <a:spcPct val="110000"/>
              </a:lnSpc>
              <a:spcAft>
                <a:spcPct val="50000"/>
              </a:spcAft>
              <a:buSzPct val="80000"/>
              <a:buFont typeface="Wingdings" panose="05000000000000000000" pitchFamily="2" charset="2"/>
              <a:buChar char="§"/>
              <a:defRPr sz="2000">
                <a:solidFill>
                  <a:srgbClr val="004071"/>
                </a:solidFill>
                <a:latin typeface="Arial" panose="020B0604020202020204" pitchFamily="34" charset="0"/>
              </a:defRPr>
            </a:lvl2pPr>
            <a:lvl3pPr marL="1143000" indent="-228600">
              <a:lnSpc>
                <a:spcPct val="110000"/>
              </a:lnSpc>
              <a:spcAft>
                <a:spcPct val="50000"/>
              </a:spcAft>
              <a:buSzPct val="80000"/>
              <a:buChar char="•"/>
              <a:defRPr>
                <a:solidFill>
                  <a:srgbClr val="004071"/>
                </a:solidFill>
                <a:latin typeface="Arial" panose="020B0604020202020204" pitchFamily="34" charset="0"/>
              </a:defRPr>
            </a:lvl3pPr>
            <a:lvl4pPr marL="1600200" indent="-228600">
              <a:lnSpc>
                <a:spcPct val="110000"/>
              </a:lnSpc>
              <a:spcAft>
                <a:spcPct val="50000"/>
              </a:spcAft>
              <a:buSzPct val="80000"/>
              <a:buFont typeface="Wingdings" panose="05000000000000000000" pitchFamily="2" charset="2"/>
              <a:buChar char="§"/>
              <a:defRPr>
                <a:solidFill>
                  <a:srgbClr val="004071"/>
                </a:solidFill>
                <a:latin typeface="Arial" panose="020B0604020202020204" pitchFamily="34" charset="0"/>
              </a:defRPr>
            </a:lvl4pPr>
            <a:lvl5pPr marL="2057400" indent="-228600">
              <a:lnSpc>
                <a:spcPct val="110000"/>
              </a:lnSpc>
              <a:spcAft>
                <a:spcPct val="50000"/>
              </a:spcAft>
              <a:buSzPct val="80000"/>
              <a:buChar char="•"/>
              <a:defRPr>
                <a:solidFill>
                  <a:srgbClr val="004071"/>
                </a:solidFill>
                <a:latin typeface="Arial" panose="020B0604020202020204" pitchFamily="34" charset="0"/>
              </a:defRPr>
            </a:lvl5pPr>
            <a:lvl6pPr marL="25146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6pPr>
            <a:lvl7pPr marL="29718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7pPr>
            <a:lvl8pPr marL="34290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8pPr>
            <a:lvl9pPr marL="38862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9pPr>
          </a:lstStyle>
          <a:p>
            <a:pPr>
              <a:lnSpc>
                <a:spcPct val="100000"/>
              </a:lnSpc>
              <a:spcAft>
                <a:spcPct val="0"/>
              </a:spcAft>
              <a:buFontTx/>
              <a:buNone/>
            </a:pPr>
            <a:fld id="{006CC582-C5B9-440C-AD29-7BA05BB8117F}" type="slidenum">
              <a:rPr lang="en-GB" altLang="en-US" sz="900">
                <a:solidFill>
                  <a:schemeClr val="tx1"/>
                </a:solidFill>
              </a:rPr>
              <a:pPr>
                <a:lnSpc>
                  <a:spcPct val="100000"/>
                </a:lnSpc>
                <a:spcAft>
                  <a:spcPct val="0"/>
                </a:spcAft>
                <a:buFontTx/>
                <a:buNone/>
              </a:pPr>
              <a:t>35</a:t>
            </a:fld>
            <a:endParaRPr lang="en-GB" altLang="en-US" sz="900">
              <a:solidFill>
                <a:schemeClr val="tx1"/>
              </a:solidFill>
            </a:endParaRPr>
          </a:p>
        </p:txBody>
      </p:sp>
      <p:graphicFrame>
        <p:nvGraphicFramePr>
          <p:cNvPr id="5" name="Table 4">
            <a:extLst>
              <a:ext uri="{FF2B5EF4-FFF2-40B4-BE49-F238E27FC236}">
                <a16:creationId xmlns:a16="http://schemas.microsoft.com/office/drawing/2014/main" id="{C322B378-F26F-A090-0A6F-E9D498F7B9E5}"/>
              </a:ext>
            </a:extLst>
          </p:cNvPr>
          <p:cNvGraphicFramePr>
            <a:graphicFrameLocks noGrp="1"/>
          </p:cNvGraphicFramePr>
          <p:nvPr>
            <p:extLst>
              <p:ext uri="{D42A27DB-BD31-4B8C-83A1-F6EECF244321}">
                <p14:modId xmlns:p14="http://schemas.microsoft.com/office/powerpoint/2010/main" val="4174289336"/>
              </p:ext>
            </p:extLst>
          </p:nvPr>
        </p:nvGraphicFramePr>
        <p:xfrm>
          <a:off x="749300" y="3227388"/>
          <a:ext cx="7091364" cy="2708274"/>
        </p:xfrm>
        <a:graphic>
          <a:graphicData uri="http://schemas.openxmlformats.org/drawingml/2006/table">
            <a:tbl>
              <a:tblPr firstRow="1" bandRow="1">
                <a:tableStyleId>{EB344D84-9AFB-497E-A393-DC336BA19D2E}</a:tableStyleId>
              </a:tblPr>
              <a:tblGrid>
                <a:gridCol w="1418273">
                  <a:extLst>
                    <a:ext uri="{9D8B030D-6E8A-4147-A177-3AD203B41FA5}">
                      <a16:colId xmlns:a16="http://schemas.microsoft.com/office/drawing/2014/main" val="20000"/>
                    </a:ext>
                  </a:extLst>
                </a:gridCol>
                <a:gridCol w="2836545">
                  <a:extLst>
                    <a:ext uri="{9D8B030D-6E8A-4147-A177-3AD203B41FA5}">
                      <a16:colId xmlns:a16="http://schemas.microsoft.com/office/drawing/2014/main" val="20001"/>
                    </a:ext>
                  </a:extLst>
                </a:gridCol>
                <a:gridCol w="1418273">
                  <a:extLst>
                    <a:ext uri="{9D8B030D-6E8A-4147-A177-3AD203B41FA5}">
                      <a16:colId xmlns:a16="http://schemas.microsoft.com/office/drawing/2014/main" val="20002"/>
                    </a:ext>
                  </a:extLst>
                </a:gridCol>
                <a:gridCol w="1418273">
                  <a:extLst>
                    <a:ext uri="{9D8B030D-6E8A-4147-A177-3AD203B41FA5}">
                      <a16:colId xmlns:a16="http://schemas.microsoft.com/office/drawing/2014/main" val="20003"/>
                    </a:ext>
                  </a:extLst>
                </a:gridCol>
              </a:tblGrid>
              <a:tr h="762132">
                <a:tc>
                  <a:txBody>
                    <a:bodyPr/>
                    <a:lstStyle/>
                    <a:p>
                      <a:r>
                        <a:rPr lang="en-US" sz="1100" dirty="0">
                          <a:solidFill>
                            <a:srgbClr val="00070C"/>
                          </a:solidFill>
                        </a:rPr>
                        <a:t>Duration</a:t>
                      </a:r>
                    </a:p>
                    <a:p>
                      <a:r>
                        <a:rPr lang="en-US" sz="1100" dirty="0">
                          <a:solidFill>
                            <a:srgbClr val="00070C"/>
                          </a:solidFill>
                        </a:rPr>
                        <a:t>(from..to)</a:t>
                      </a:r>
                      <a:endParaRPr lang="en-IN" sz="1100" dirty="0">
                        <a:solidFill>
                          <a:srgbClr val="00070C"/>
                        </a:solidFill>
                      </a:endParaRPr>
                    </a:p>
                  </a:txBody>
                  <a:tcPr marL="91430" marR="91430" marT="45729" marB="45729">
                    <a:solidFill>
                      <a:schemeClr val="bg2"/>
                    </a:solidFill>
                  </a:tcPr>
                </a:tc>
                <a:tc>
                  <a:txBody>
                    <a:bodyPr/>
                    <a:lstStyle/>
                    <a:p>
                      <a:r>
                        <a:rPr lang="en-US" sz="1100" dirty="0">
                          <a:solidFill>
                            <a:srgbClr val="00070C"/>
                          </a:solidFill>
                        </a:rPr>
                        <a:t>Area, Process, Activity to be audited</a:t>
                      </a:r>
                      <a:endParaRPr lang="en-IN" sz="1100" dirty="0">
                        <a:solidFill>
                          <a:srgbClr val="00070C"/>
                        </a:solidFill>
                      </a:endParaRPr>
                    </a:p>
                  </a:txBody>
                  <a:tcPr marL="91430" marR="91430" marT="45729" marB="45729">
                    <a:solidFill>
                      <a:schemeClr val="bg2"/>
                    </a:solidFill>
                  </a:tcPr>
                </a:tc>
                <a:tc>
                  <a:txBody>
                    <a:bodyPr/>
                    <a:lstStyle/>
                    <a:p>
                      <a:r>
                        <a:rPr lang="en-US" sz="1100" dirty="0">
                          <a:solidFill>
                            <a:srgbClr val="00070C"/>
                          </a:solidFill>
                        </a:rPr>
                        <a:t>Comments (sup. To be available)</a:t>
                      </a:r>
                      <a:endParaRPr lang="en-IN" sz="1100" dirty="0">
                        <a:solidFill>
                          <a:srgbClr val="00070C"/>
                        </a:solidFill>
                      </a:endParaRPr>
                    </a:p>
                  </a:txBody>
                  <a:tcPr marL="91430" marR="91430" marT="45729" marB="45729">
                    <a:solidFill>
                      <a:schemeClr val="bg2"/>
                    </a:solidFill>
                  </a:tcPr>
                </a:tc>
                <a:tc>
                  <a:txBody>
                    <a:bodyPr/>
                    <a:lstStyle/>
                    <a:p>
                      <a:r>
                        <a:rPr lang="en-US" sz="1100" dirty="0">
                          <a:solidFill>
                            <a:srgbClr val="00070C"/>
                          </a:solidFill>
                        </a:rPr>
                        <a:t>Name</a:t>
                      </a:r>
                      <a:r>
                        <a:rPr lang="en-US" sz="1100" baseline="0" dirty="0">
                          <a:solidFill>
                            <a:srgbClr val="00070C"/>
                          </a:solidFill>
                        </a:rPr>
                        <a:t> of auditor</a:t>
                      </a:r>
                      <a:endParaRPr lang="en-IN" sz="1100" dirty="0">
                        <a:solidFill>
                          <a:srgbClr val="00070C"/>
                        </a:solidFill>
                      </a:endParaRPr>
                    </a:p>
                  </a:txBody>
                  <a:tcPr marL="91430" marR="91430" marT="45729" marB="45729">
                    <a:solidFill>
                      <a:schemeClr val="bg2"/>
                    </a:solidFill>
                  </a:tcPr>
                </a:tc>
                <a:extLst>
                  <a:ext uri="{0D108BD9-81ED-4DB2-BD59-A6C34878D82A}">
                    <a16:rowId xmlns:a16="http://schemas.microsoft.com/office/drawing/2014/main" val="10000"/>
                  </a:ext>
                </a:extLst>
              </a:tr>
              <a:tr h="324357">
                <a:tc>
                  <a:txBody>
                    <a:bodyPr/>
                    <a:lstStyle/>
                    <a:p>
                      <a:endParaRPr lang="en-IN" sz="1100" dirty="0"/>
                    </a:p>
                  </a:txBody>
                  <a:tcPr marL="91430" marR="91430" marT="45729" marB="45729"/>
                </a:tc>
                <a:tc>
                  <a:txBody>
                    <a:bodyPr/>
                    <a:lstStyle/>
                    <a:p>
                      <a:endParaRPr lang="en-IN" sz="1100" dirty="0"/>
                    </a:p>
                  </a:txBody>
                  <a:tcPr marL="91430" marR="91430" marT="45729" marB="45729"/>
                </a:tc>
                <a:tc>
                  <a:txBody>
                    <a:bodyPr/>
                    <a:lstStyle/>
                    <a:p>
                      <a:endParaRPr lang="en-IN" sz="1100"/>
                    </a:p>
                  </a:txBody>
                  <a:tcPr marL="91430" marR="91430" marT="45729" marB="45729"/>
                </a:tc>
                <a:tc>
                  <a:txBody>
                    <a:bodyPr/>
                    <a:lstStyle/>
                    <a:p>
                      <a:endParaRPr lang="en-IN" sz="1100"/>
                    </a:p>
                  </a:txBody>
                  <a:tcPr marL="91430" marR="91430" marT="45729" marB="45729"/>
                </a:tc>
                <a:extLst>
                  <a:ext uri="{0D108BD9-81ED-4DB2-BD59-A6C34878D82A}">
                    <a16:rowId xmlns:a16="http://schemas.microsoft.com/office/drawing/2014/main" val="10001"/>
                  </a:ext>
                </a:extLst>
              </a:tr>
              <a:tr h="324357">
                <a:tc>
                  <a:txBody>
                    <a:bodyPr/>
                    <a:lstStyle/>
                    <a:p>
                      <a:endParaRPr lang="en-IN" sz="1100"/>
                    </a:p>
                  </a:txBody>
                  <a:tcPr marL="91430" marR="91430" marT="45729" marB="45729"/>
                </a:tc>
                <a:tc>
                  <a:txBody>
                    <a:bodyPr/>
                    <a:lstStyle/>
                    <a:p>
                      <a:endParaRPr lang="en-IN" sz="1100" dirty="0"/>
                    </a:p>
                  </a:txBody>
                  <a:tcPr marL="91430" marR="91430" marT="45729" marB="45729"/>
                </a:tc>
                <a:tc>
                  <a:txBody>
                    <a:bodyPr/>
                    <a:lstStyle/>
                    <a:p>
                      <a:endParaRPr lang="en-IN" sz="1100"/>
                    </a:p>
                  </a:txBody>
                  <a:tcPr marL="91430" marR="91430" marT="45729" marB="45729"/>
                </a:tc>
                <a:tc>
                  <a:txBody>
                    <a:bodyPr/>
                    <a:lstStyle/>
                    <a:p>
                      <a:endParaRPr lang="en-IN" sz="1100" dirty="0"/>
                    </a:p>
                  </a:txBody>
                  <a:tcPr marL="91430" marR="91430" marT="45729" marB="45729"/>
                </a:tc>
                <a:extLst>
                  <a:ext uri="{0D108BD9-81ED-4DB2-BD59-A6C34878D82A}">
                    <a16:rowId xmlns:a16="http://schemas.microsoft.com/office/drawing/2014/main" val="10002"/>
                  </a:ext>
                </a:extLst>
              </a:tr>
              <a:tr h="324357">
                <a:tc>
                  <a:txBody>
                    <a:bodyPr/>
                    <a:lstStyle/>
                    <a:p>
                      <a:endParaRPr lang="en-IN" sz="1100"/>
                    </a:p>
                  </a:txBody>
                  <a:tcPr marL="91430" marR="91430" marT="45729" marB="45729"/>
                </a:tc>
                <a:tc>
                  <a:txBody>
                    <a:bodyPr/>
                    <a:lstStyle/>
                    <a:p>
                      <a:endParaRPr lang="en-IN" sz="1100" dirty="0"/>
                    </a:p>
                  </a:txBody>
                  <a:tcPr marL="91430" marR="91430" marT="45729" marB="45729"/>
                </a:tc>
                <a:tc>
                  <a:txBody>
                    <a:bodyPr/>
                    <a:lstStyle/>
                    <a:p>
                      <a:endParaRPr lang="en-IN" sz="1100" dirty="0"/>
                    </a:p>
                  </a:txBody>
                  <a:tcPr marL="91430" marR="91430" marT="45729" marB="45729"/>
                </a:tc>
                <a:tc>
                  <a:txBody>
                    <a:bodyPr/>
                    <a:lstStyle/>
                    <a:p>
                      <a:endParaRPr lang="en-IN" sz="1100"/>
                    </a:p>
                  </a:txBody>
                  <a:tcPr marL="91430" marR="91430" marT="45729" marB="45729"/>
                </a:tc>
                <a:extLst>
                  <a:ext uri="{0D108BD9-81ED-4DB2-BD59-A6C34878D82A}">
                    <a16:rowId xmlns:a16="http://schemas.microsoft.com/office/drawing/2014/main" val="10003"/>
                  </a:ext>
                </a:extLst>
              </a:tr>
              <a:tr h="324357">
                <a:tc>
                  <a:txBody>
                    <a:bodyPr/>
                    <a:lstStyle/>
                    <a:p>
                      <a:endParaRPr lang="en-IN" sz="1100"/>
                    </a:p>
                  </a:txBody>
                  <a:tcPr marL="91430" marR="91430" marT="45729" marB="45729"/>
                </a:tc>
                <a:tc>
                  <a:txBody>
                    <a:bodyPr/>
                    <a:lstStyle/>
                    <a:p>
                      <a:endParaRPr lang="en-IN" sz="1100" dirty="0"/>
                    </a:p>
                  </a:txBody>
                  <a:tcPr marL="91430" marR="91430" marT="45729" marB="45729"/>
                </a:tc>
                <a:tc>
                  <a:txBody>
                    <a:bodyPr/>
                    <a:lstStyle/>
                    <a:p>
                      <a:endParaRPr lang="en-IN" sz="1100"/>
                    </a:p>
                  </a:txBody>
                  <a:tcPr marL="91430" marR="91430" marT="45729" marB="45729"/>
                </a:tc>
                <a:tc>
                  <a:txBody>
                    <a:bodyPr/>
                    <a:lstStyle/>
                    <a:p>
                      <a:endParaRPr lang="en-IN" sz="1100"/>
                    </a:p>
                  </a:txBody>
                  <a:tcPr marL="91430" marR="91430" marT="45729" marB="45729"/>
                </a:tc>
                <a:extLst>
                  <a:ext uri="{0D108BD9-81ED-4DB2-BD59-A6C34878D82A}">
                    <a16:rowId xmlns:a16="http://schemas.microsoft.com/office/drawing/2014/main" val="10004"/>
                  </a:ext>
                </a:extLst>
              </a:tr>
              <a:tr h="324357">
                <a:tc>
                  <a:txBody>
                    <a:bodyPr/>
                    <a:lstStyle/>
                    <a:p>
                      <a:endParaRPr lang="en-IN" sz="1100"/>
                    </a:p>
                  </a:txBody>
                  <a:tcPr marL="91430" marR="91430" marT="45729" marB="45729"/>
                </a:tc>
                <a:tc>
                  <a:txBody>
                    <a:bodyPr/>
                    <a:lstStyle/>
                    <a:p>
                      <a:endParaRPr lang="en-IN" sz="1100" dirty="0"/>
                    </a:p>
                  </a:txBody>
                  <a:tcPr marL="91430" marR="91430" marT="45729" marB="45729"/>
                </a:tc>
                <a:tc>
                  <a:txBody>
                    <a:bodyPr/>
                    <a:lstStyle/>
                    <a:p>
                      <a:endParaRPr lang="en-IN" sz="1100"/>
                    </a:p>
                  </a:txBody>
                  <a:tcPr marL="91430" marR="91430" marT="45729" marB="45729"/>
                </a:tc>
                <a:tc>
                  <a:txBody>
                    <a:bodyPr/>
                    <a:lstStyle/>
                    <a:p>
                      <a:endParaRPr lang="en-IN" sz="1100"/>
                    </a:p>
                  </a:txBody>
                  <a:tcPr marL="91430" marR="91430" marT="45729" marB="45729"/>
                </a:tc>
                <a:extLst>
                  <a:ext uri="{0D108BD9-81ED-4DB2-BD59-A6C34878D82A}">
                    <a16:rowId xmlns:a16="http://schemas.microsoft.com/office/drawing/2014/main" val="10005"/>
                  </a:ext>
                </a:extLst>
              </a:tr>
              <a:tr h="324357">
                <a:tc>
                  <a:txBody>
                    <a:bodyPr/>
                    <a:lstStyle/>
                    <a:p>
                      <a:endParaRPr lang="en-IN" sz="1100"/>
                    </a:p>
                  </a:txBody>
                  <a:tcPr marL="91430" marR="91430" marT="45729" marB="45729"/>
                </a:tc>
                <a:tc>
                  <a:txBody>
                    <a:bodyPr/>
                    <a:lstStyle/>
                    <a:p>
                      <a:endParaRPr lang="en-IN" sz="1100" dirty="0"/>
                    </a:p>
                  </a:txBody>
                  <a:tcPr marL="91430" marR="91430" marT="45729" marB="45729"/>
                </a:tc>
                <a:tc>
                  <a:txBody>
                    <a:bodyPr/>
                    <a:lstStyle/>
                    <a:p>
                      <a:endParaRPr lang="en-IN" sz="1100" dirty="0"/>
                    </a:p>
                  </a:txBody>
                  <a:tcPr marL="91430" marR="91430" marT="45729" marB="45729"/>
                </a:tc>
                <a:tc>
                  <a:txBody>
                    <a:bodyPr/>
                    <a:lstStyle/>
                    <a:p>
                      <a:endParaRPr lang="en-IN" sz="1100" dirty="0"/>
                    </a:p>
                  </a:txBody>
                  <a:tcPr marL="91430" marR="91430" marT="45729" marB="45729"/>
                </a:tc>
                <a:extLst>
                  <a:ext uri="{0D108BD9-81ED-4DB2-BD59-A6C34878D82A}">
                    <a16:rowId xmlns:a16="http://schemas.microsoft.com/office/drawing/2014/main" val="10006"/>
                  </a:ext>
                </a:extLst>
              </a:tr>
            </a:tbl>
          </a:graphicData>
        </a:graphic>
      </p:graphicFrame>
    </p:spTree>
  </p:cSld>
  <p:clrMapOvr>
    <a:masterClrMapping/>
  </p:clrMapOvr>
  <p:transition spd="slow">
    <p:dissolve/>
  </p:transition>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5714" name="Title 1">
            <a:extLst>
              <a:ext uri="{FF2B5EF4-FFF2-40B4-BE49-F238E27FC236}">
                <a16:creationId xmlns:a16="http://schemas.microsoft.com/office/drawing/2014/main" id="{63E02C99-E546-E766-2AC1-37C6148BAFCB}"/>
              </a:ext>
            </a:extLst>
          </p:cNvPr>
          <p:cNvSpPr>
            <a:spLocks noGrp="1" noChangeArrowheads="1"/>
          </p:cNvSpPr>
          <p:nvPr>
            <p:ph type="title"/>
          </p:nvPr>
        </p:nvSpPr>
        <p:spPr/>
        <p:txBody>
          <a:bodyPr/>
          <a:lstStyle/>
          <a:p>
            <a:r>
              <a:rPr lang="en-US" altLang="en-US" dirty="0"/>
              <a:t>Group Exercise 1</a:t>
            </a:r>
            <a:endParaRPr lang="en-IN" altLang="en-US" dirty="0"/>
          </a:p>
        </p:txBody>
      </p:sp>
      <p:sp>
        <p:nvSpPr>
          <p:cNvPr id="115715" name="Content Placeholder 2">
            <a:extLst>
              <a:ext uri="{FF2B5EF4-FFF2-40B4-BE49-F238E27FC236}">
                <a16:creationId xmlns:a16="http://schemas.microsoft.com/office/drawing/2014/main" id="{B6B5054A-1EF0-6A67-9D63-406CF7FE92E4}"/>
              </a:ext>
            </a:extLst>
          </p:cNvPr>
          <p:cNvSpPr>
            <a:spLocks noGrp="1" noChangeArrowheads="1"/>
          </p:cNvSpPr>
          <p:nvPr>
            <p:ph idx="1"/>
          </p:nvPr>
        </p:nvSpPr>
        <p:spPr/>
        <p:txBody>
          <a:bodyPr/>
          <a:lstStyle/>
          <a:p>
            <a:pPr marL="0" indent="0">
              <a:buFontTx/>
              <a:buNone/>
            </a:pPr>
            <a:r>
              <a:rPr lang="en-US" altLang="en-US"/>
              <a:t>Make an audit plan for the department and within allotted time which your group would be auditing</a:t>
            </a:r>
            <a:endParaRPr lang="en-IN" altLang="en-US"/>
          </a:p>
        </p:txBody>
      </p:sp>
      <p:sp>
        <p:nvSpPr>
          <p:cNvPr id="115716" name="Slide Number Placeholder 3">
            <a:extLst>
              <a:ext uri="{FF2B5EF4-FFF2-40B4-BE49-F238E27FC236}">
                <a16:creationId xmlns:a16="http://schemas.microsoft.com/office/drawing/2014/main" id="{38F9680A-0EE7-103B-1BB3-E396E34C7942}"/>
              </a:ext>
            </a:extLst>
          </p:cNvPr>
          <p:cNvSpPr>
            <a:spLocks noGrp="1"/>
          </p:cNvSpPr>
          <p:nvPr>
            <p:ph type="sldNum"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ct val="110000"/>
              </a:lnSpc>
              <a:spcAft>
                <a:spcPct val="50000"/>
              </a:spcAft>
              <a:buChar char="•"/>
              <a:defRPr sz="2400">
                <a:solidFill>
                  <a:srgbClr val="004071"/>
                </a:solidFill>
                <a:latin typeface="Arial" panose="020B0604020202020204" pitchFamily="34" charset="0"/>
              </a:defRPr>
            </a:lvl1pPr>
            <a:lvl2pPr marL="742950" indent="-285750">
              <a:lnSpc>
                <a:spcPct val="110000"/>
              </a:lnSpc>
              <a:spcAft>
                <a:spcPct val="50000"/>
              </a:spcAft>
              <a:buSzPct val="80000"/>
              <a:buFont typeface="Wingdings" panose="05000000000000000000" pitchFamily="2" charset="2"/>
              <a:buChar char="§"/>
              <a:defRPr sz="2000">
                <a:solidFill>
                  <a:srgbClr val="004071"/>
                </a:solidFill>
                <a:latin typeface="Arial" panose="020B0604020202020204" pitchFamily="34" charset="0"/>
              </a:defRPr>
            </a:lvl2pPr>
            <a:lvl3pPr marL="1143000" indent="-228600">
              <a:lnSpc>
                <a:spcPct val="110000"/>
              </a:lnSpc>
              <a:spcAft>
                <a:spcPct val="50000"/>
              </a:spcAft>
              <a:buSzPct val="80000"/>
              <a:buChar char="•"/>
              <a:defRPr>
                <a:solidFill>
                  <a:srgbClr val="004071"/>
                </a:solidFill>
                <a:latin typeface="Arial" panose="020B0604020202020204" pitchFamily="34" charset="0"/>
              </a:defRPr>
            </a:lvl3pPr>
            <a:lvl4pPr marL="1600200" indent="-228600">
              <a:lnSpc>
                <a:spcPct val="110000"/>
              </a:lnSpc>
              <a:spcAft>
                <a:spcPct val="50000"/>
              </a:spcAft>
              <a:buSzPct val="80000"/>
              <a:buFont typeface="Wingdings" panose="05000000000000000000" pitchFamily="2" charset="2"/>
              <a:buChar char="§"/>
              <a:defRPr>
                <a:solidFill>
                  <a:srgbClr val="004071"/>
                </a:solidFill>
                <a:latin typeface="Arial" panose="020B0604020202020204" pitchFamily="34" charset="0"/>
              </a:defRPr>
            </a:lvl4pPr>
            <a:lvl5pPr marL="2057400" indent="-228600">
              <a:lnSpc>
                <a:spcPct val="110000"/>
              </a:lnSpc>
              <a:spcAft>
                <a:spcPct val="50000"/>
              </a:spcAft>
              <a:buSzPct val="80000"/>
              <a:buChar char="•"/>
              <a:defRPr>
                <a:solidFill>
                  <a:srgbClr val="004071"/>
                </a:solidFill>
                <a:latin typeface="Arial" panose="020B0604020202020204" pitchFamily="34" charset="0"/>
              </a:defRPr>
            </a:lvl5pPr>
            <a:lvl6pPr marL="25146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6pPr>
            <a:lvl7pPr marL="29718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7pPr>
            <a:lvl8pPr marL="34290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8pPr>
            <a:lvl9pPr marL="38862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9pPr>
          </a:lstStyle>
          <a:p>
            <a:pPr>
              <a:lnSpc>
                <a:spcPct val="100000"/>
              </a:lnSpc>
              <a:spcAft>
                <a:spcPct val="0"/>
              </a:spcAft>
              <a:buFontTx/>
              <a:buNone/>
            </a:pPr>
            <a:fld id="{68667780-9ED3-4919-8193-7B173A3B06B8}" type="slidenum">
              <a:rPr lang="en-GB" altLang="en-US" sz="900">
                <a:solidFill>
                  <a:schemeClr val="tx1"/>
                </a:solidFill>
              </a:rPr>
              <a:pPr>
                <a:lnSpc>
                  <a:spcPct val="100000"/>
                </a:lnSpc>
                <a:spcAft>
                  <a:spcPct val="0"/>
                </a:spcAft>
                <a:buFontTx/>
                <a:buNone/>
              </a:pPr>
              <a:t>36</a:t>
            </a:fld>
            <a:endParaRPr lang="en-GB" altLang="en-US" sz="900">
              <a:solidFill>
                <a:schemeClr val="tx1"/>
              </a:solidFill>
            </a:endParaRPr>
          </a:p>
        </p:txBody>
      </p:sp>
      <p:grpSp>
        <p:nvGrpSpPr>
          <p:cNvPr id="115717" name="Group 4">
            <a:extLst>
              <a:ext uri="{FF2B5EF4-FFF2-40B4-BE49-F238E27FC236}">
                <a16:creationId xmlns:a16="http://schemas.microsoft.com/office/drawing/2014/main" id="{09D2D1E9-35FB-1EA1-D5D5-1E6EB6B5750D}"/>
              </a:ext>
            </a:extLst>
          </p:cNvPr>
          <p:cNvGrpSpPr>
            <a:grpSpLocks noChangeAspect="1"/>
          </p:cNvGrpSpPr>
          <p:nvPr/>
        </p:nvGrpSpPr>
        <p:grpSpPr bwMode="auto">
          <a:xfrm>
            <a:off x="5189538" y="4687888"/>
            <a:ext cx="3232150" cy="1439862"/>
            <a:chOff x="3918863" y="3572634"/>
            <a:chExt cx="3989397" cy="1777312"/>
          </a:xfrm>
        </p:grpSpPr>
        <p:sp>
          <p:nvSpPr>
            <p:cNvPr id="6" name="Rounded Rectangle 5">
              <a:extLst>
                <a:ext uri="{FF2B5EF4-FFF2-40B4-BE49-F238E27FC236}">
                  <a16:creationId xmlns:a16="http://schemas.microsoft.com/office/drawing/2014/main" id="{8292B877-D65E-1E85-8A44-7EBB6AEC9C97}"/>
                </a:ext>
              </a:extLst>
            </p:cNvPr>
            <p:cNvSpPr/>
            <p:nvPr/>
          </p:nvSpPr>
          <p:spPr bwMode="auto">
            <a:xfrm>
              <a:off x="3918863" y="4019412"/>
              <a:ext cx="3989397" cy="1097348"/>
            </a:xfrm>
            <a:prstGeom prst="roundRect">
              <a:avLst>
                <a:gd name="adj" fmla="val 49710"/>
              </a:avLst>
            </a:prstGeom>
            <a:solidFill>
              <a:schemeClr val="bg1">
                <a:lumMod val="85000"/>
              </a:schemeClr>
            </a:solidFill>
            <a:ln w="38100" cap="flat" cmpd="sng" algn="ctr">
              <a:solidFill>
                <a:schemeClr val="bg1">
                  <a:lumMod val="95000"/>
                </a:schemeClr>
              </a:solidFill>
              <a:prstDash val="solid"/>
              <a:round/>
              <a:headEnd type="none" w="med" len="med"/>
              <a:tailEnd type="none" w="med" len="med"/>
            </a:ln>
            <a:effectLst>
              <a:outerShdw blurRad="50800" dist="38100" dir="5400000" algn="t" rotWithShape="0">
                <a:prstClr val="black">
                  <a:alpha val="40000"/>
                </a:prstClr>
              </a:outerShdw>
            </a:effectLst>
          </p:spPr>
          <p:txBody>
            <a:bodyPr lIns="0" tIns="0" rIns="0" bIns="0" anchor="ctr" anchorCtr="1"/>
            <a:lstStyle/>
            <a:p>
              <a:pPr algn="ctr">
                <a:defRPr/>
              </a:pPr>
              <a:endParaRPr lang="en-US" sz="1600" b="1">
                <a:latin typeface="Tahoma" pitchFamily="34" charset="0"/>
                <a:cs typeface="Tahoma" pitchFamily="34" charset="0"/>
              </a:endParaRPr>
            </a:p>
          </p:txBody>
        </p:sp>
        <p:sp>
          <p:nvSpPr>
            <p:cNvPr id="7" name="TextBox 6">
              <a:extLst>
                <a:ext uri="{FF2B5EF4-FFF2-40B4-BE49-F238E27FC236}">
                  <a16:creationId xmlns:a16="http://schemas.microsoft.com/office/drawing/2014/main" id="{96D12071-7E12-8C09-9B74-AA998DE8932E}"/>
                </a:ext>
              </a:extLst>
            </p:cNvPr>
            <p:cNvSpPr txBox="1"/>
            <p:nvPr/>
          </p:nvSpPr>
          <p:spPr>
            <a:xfrm>
              <a:off x="4022712" y="4135024"/>
              <a:ext cx="2087781" cy="478683"/>
            </a:xfrm>
            <a:prstGeom prst="rect">
              <a:avLst/>
            </a:prstGeom>
            <a:noFill/>
          </p:spPr>
          <p:txBody>
            <a:bodyPr wrap="none">
              <a:spAutoFit/>
            </a:bodyPr>
            <a:lstStyle/>
            <a:p>
              <a:pPr eaLnBrk="1" hangingPunct="1">
                <a:lnSpc>
                  <a:spcPct val="80000"/>
                </a:lnSpc>
                <a:defRPr/>
              </a:pPr>
              <a:r>
                <a:rPr lang="en-GB" sz="2400" dirty="0">
                  <a:solidFill>
                    <a:schemeClr val="accent1">
                      <a:lumMod val="75000"/>
                    </a:schemeClr>
                  </a:solidFill>
                  <a:latin typeface="Tahoma" pitchFamily="34" charset="0"/>
                  <a:ea typeface="+mj-ea"/>
                  <a:cs typeface="Tahoma" pitchFamily="34" charset="0"/>
                </a:rPr>
                <a:t>30 minutes</a:t>
              </a:r>
            </a:p>
          </p:txBody>
        </p:sp>
        <p:grpSp>
          <p:nvGrpSpPr>
            <p:cNvPr id="115720" name="Group 7">
              <a:extLst>
                <a:ext uri="{FF2B5EF4-FFF2-40B4-BE49-F238E27FC236}">
                  <a16:creationId xmlns:a16="http://schemas.microsoft.com/office/drawing/2014/main" id="{DEEE3A4D-BF41-0227-D584-D3751E843721}"/>
                </a:ext>
              </a:extLst>
            </p:cNvPr>
            <p:cNvGrpSpPr>
              <a:grpSpLocks/>
            </p:cNvGrpSpPr>
            <p:nvPr/>
          </p:nvGrpSpPr>
          <p:grpSpPr bwMode="auto">
            <a:xfrm>
              <a:off x="5007425" y="3572634"/>
              <a:ext cx="2836709" cy="1777312"/>
              <a:chOff x="4247425" y="3572634"/>
              <a:chExt cx="2836709" cy="1777312"/>
            </a:xfrm>
          </p:grpSpPr>
          <p:cxnSp>
            <p:nvCxnSpPr>
              <p:cNvPr id="9" name="Straight Connector 8">
                <a:extLst>
                  <a:ext uri="{FF2B5EF4-FFF2-40B4-BE49-F238E27FC236}">
                    <a16:creationId xmlns:a16="http://schemas.microsoft.com/office/drawing/2014/main" id="{EE297C9C-48C1-2878-EEA8-B35E733B3B90}"/>
                  </a:ext>
                </a:extLst>
              </p:cNvPr>
              <p:cNvCxnSpPr/>
              <p:nvPr/>
            </p:nvCxnSpPr>
            <p:spPr>
              <a:xfrm flipH="1">
                <a:off x="4352154" y="4585721"/>
                <a:ext cx="1136469" cy="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grpSp>
            <p:nvGrpSpPr>
              <p:cNvPr id="10" name="Group 9">
                <a:extLst>
                  <a:ext uri="{FF2B5EF4-FFF2-40B4-BE49-F238E27FC236}">
                    <a16:creationId xmlns:a16="http://schemas.microsoft.com/office/drawing/2014/main" id="{4F2D04C6-22C0-EDB3-7488-6890FECCC76B}"/>
                  </a:ext>
                </a:extLst>
              </p:cNvPr>
              <p:cNvGrpSpPr/>
              <p:nvPr/>
            </p:nvGrpSpPr>
            <p:grpSpPr>
              <a:xfrm>
                <a:off x="6173574" y="3572634"/>
                <a:ext cx="276973" cy="217622"/>
                <a:chOff x="4067944" y="1484784"/>
                <a:chExt cx="1008112" cy="792088"/>
              </a:xfrm>
              <a:effectLst>
                <a:outerShdw blurRad="50800" dist="38100" dir="5400000" algn="t" rotWithShape="0">
                  <a:prstClr val="black">
                    <a:alpha val="40000"/>
                  </a:prstClr>
                </a:outerShdw>
              </a:effectLst>
            </p:grpSpPr>
            <p:sp>
              <p:nvSpPr>
                <p:cNvPr id="21" name="Rectangle 20">
                  <a:extLst>
                    <a:ext uri="{FF2B5EF4-FFF2-40B4-BE49-F238E27FC236}">
                      <a16:creationId xmlns:a16="http://schemas.microsoft.com/office/drawing/2014/main" id="{8163B15D-AB6C-2458-6E8E-3FDC2D6F67E9}"/>
                    </a:ext>
                  </a:extLst>
                </p:cNvPr>
                <p:cNvSpPr/>
                <p:nvPr/>
              </p:nvSpPr>
              <p:spPr>
                <a:xfrm>
                  <a:off x="4343400" y="1722487"/>
                  <a:ext cx="457200" cy="554385"/>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lnSpc>
                      <a:spcPct val="80000"/>
                    </a:lnSpc>
                    <a:defRPr/>
                  </a:pPr>
                  <a:endParaRPr lang="en-GB"/>
                </a:p>
              </p:txBody>
            </p:sp>
            <p:sp>
              <p:nvSpPr>
                <p:cNvPr id="22" name="Rounded Rectangle 21">
                  <a:extLst>
                    <a:ext uri="{FF2B5EF4-FFF2-40B4-BE49-F238E27FC236}">
                      <a16:creationId xmlns:a16="http://schemas.microsoft.com/office/drawing/2014/main" id="{53578F27-A0B9-5B6C-2104-3A3CFD4D6E90}"/>
                    </a:ext>
                  </a:extLst>
                </p:cNvPr>
                <p:cNvSpPr/>
                <p:nvPr/>
              </p:nvSpPr>
              <p:spPr>
                <a:xfrm>
                  <a:off x="4067944" y="1484784"/>
                  <a:ext cx="1008112" cy="237703"/>
                </a:xfrm>
                <a:prstGeom prst="round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lnSpc>
                      <a:spcPct val="80000"/>
                    </a:lnSpc>
                    <a:defRPr/>
                  </a:pPr>
                  <a:endParaRPr lang="en-GB"/>
                </a:p>
              </p:txBody>
            </p:sp>
          </p:grpSp>
          <p:sp>
            <p:nvSpPr>
              <p:cNvPr id="11" name="Oval 10">
                <a:extLst>
                  <a:ext uri="{FF2B5EF4-FFF2-40B4-BE49-F238E27FC236}">
                    <a16:creationId xmlns:a16="http://schemas.microsoft.com/office/drawing/2014/main" id="{B2DA541A-307A-13E3-3E3A-8A0807DAEBAF}"/>
                  </a:ext>
                </a:extLst>
              </p:cNvPr>
              <p:cNvSpPr/>
              <p:nvPr/>
            </p:nvSpPr>
            <p:spPr>
              <a:xfrm>
                <a:off x="5541528" y="3807780"/>
                <a:ext cx="1542070" cy="1542166"/>
              </a:xfrm>
              <a:prstGeom prst="ellipse">
                <a:avLst/>
              </a:prstGeom>
              <a:solidFill>
                <a:schemeClr val="bg1"/>
              </a:solidFill>
              <a:ln w="190500">
                <a:solidFill>
                  <a:schemeClr val="tx1"/>
                </a:soli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lnSpc>
                    <a:spcPct val="80000"/>
                  </a:lnSpc>
                  <a:defRPr/>
                </a:pPr>
                <a:endParaRPr lang="en-GB"/>
              </a:p>
            </p:txBody>
          </p:sp>
          <p:grpSp>
            <p:nvGrpSpPr>
              <p:cNvPr id="115724" name="Group 11">
                <a:extLst>
                  <a:ext uri="{FF2B5EF4-FFF2-40B4-BE49-F238E27FC236}">
                    <a16:creationId xmlns:a16="http://schemas.microsoft.com/office/drawing/2014/main" id="{E5BD616C-E387-E481-5C13-72188805143A}"/>
                  </a:ext>
                </a:extLst>
              </p:cNvPr>
              <p:cNvGrpSpPr>
                <a:grpSpLocks/>
              </p:cNvGrpSpPr>
              <p:nvPr/>
            </p:nvGrpSpPr>
            <p:grpSpPr bwMode="auto">
              <a:xfrm>
                <a:off x="6296409" y="3936826"/>
                <a:ext cx="30175" cy="1283040"/>
                <a:chOff x="7118569" y="3479015"/>
                <a:chExt cx="45719" cy="2341044"/>
              </a:xfrm>
            </p:grpSpPr>
            <p:sp>
              <p:nvSpPr>
                <p:cNvPr id="115731" name="Isosceles Triangle 18">
                  <a:extLst>
                    <a:ext uri="{FF2B5EF4-FFF2-40B4-BE49-F238E27FC236}">
                      <a16:creationId xmlns:a16="http://schemas.microsoft.com/office/drawing/2014/main" id="{7450496D-1344-5076-E65E-A8ECBA49CDE6}"/>
                    </a:ext>
                  </a:extLst>
                </p:cNvPr>
                <p:cNvSpPr>
                  <a:spLocks noChangeArrowheads="1"/>
                </p:cNvSpPr>
                <p:nvPr/>
              </p:nvSpPr>
              <p:spPr bwMode="auto">
                <a:xfrm>
                  <a:off x="7118569" y="3479015"/>
                  <a:ext cx="45719" cy="1166923"/>
                </a:xfrm>
                <a:prstGeom prst="triangle">
                  <a:avLst>
                    <a:gd name="adj" fmla="val 50000"/>
                  </a:avLst>
                </a:prstGeom>
                <a:solidFill>
                  <a:schemeClr val="accent1"/>
                </a:solidFill>
                <a:ln>
                  <a:noFill/>
                </a:ln>
                <a:extLst>
                  <a:ext uri="{91240B29-F687-4F45-9708-019B960494DF}">
                    <a14:hiddenLine xmlns:a14="http://schemas.microsoft.com/office/drawing/2010/main" w="38100" algn="ctr">
                      <a:solidFill>
                        <a:srgbClr val="000000"/>
                      </a:solidFill>
                      <a:round/>
                      <a:headEnd/>
                      <a:tailEnd/>
                    </a14:hiddenLine>
                  </a:ext>
                </a:extLst>
              </p:spPr>
              <p:txBody>
                <a:bodyPr lIns="0" tIns="0" rIns="0" bIns="0" anchor="ctr" anchorCtr="1"/>
                <a:lstStyle>
                  <a:lvl1pPr>
                    <a:lnSpc>
                      <a:spcPct val="110000"/>
                    </a:lnSpc>
                    <a:spcAft>
                      <a:spcPct val="50000"/>
                    </a:spcAft>
                    <a:buChar char="•"/>
                    <a:defRPr sz="2400">
                      <a:solidFill>
                        <a:srgbClr val="004071"/>
                      </a:solidFill>
                      <a:latin typeface="Arial" panose="020B0604020202020204" pitchFamily="34" charset="0"/>
                    </a:defRPr>
                  </a:lvl1pPr>
                  <a:lvl2pPr marL="742950" indent="-285750">
                    <a:lnSpc>
                      <a:spcPct val="110000"/>
                    </a:lnSpc>
                    <a:spcAft>
                      <a:spcPct val="50000"/>
                    </a:spcAft>
                    <a:buSzPct val="80000"/>
                    <a:buFont typeface="Wingdings" panose="05000000000000000000" pitchFamily="2" charset="2"/>
                    <a:buChar char="§"/>
                    <a:defRPr sz="2000">
                      <a:solidFill>
                        <a:srgbClr val="004071"/>
                      </a:solidFill>
                      <a:latin typeface="Arial" panose="020B0604020202020204" pitchFamily="34" charset="0"/>
                    </a:defRPr>
                  </a:lvl2pPr>
                  <a:lvl3pPr marL="1143000" indent="-228600">
                    <a:lnSpc>
                      <a:spcPct val="110000"/>
                    </a:lnSpc>
                    <a:spcAft>
                      <a:spcPct val="50000"/>
                    </a:spcAft>
                    <a:buSzPct val="80000"/>
                    <a:buChar char="•"/>
                    <a:defRPr>
                      <a:solidFill>
                        <a:srgbClr val="004071"/>
                      </a:solidFill>
                      <a:latin typeface="Arial" panose="020B0604020202020204" pitchFamily="34" charset="0"/>
                    </a:defRPr>
                  </a:lvl3pPr>
                  <a:lvl4pPr marL="1600200" indent="-228600">
                    <a:lnSpc>
                      <a:spcPct val="110000"/>
                    </a:lnSpc>
                    <a:spcAft>
                      <a:spcPct val="50000"/>
                    </a:spcAft>
                    <a:buSzPct val="80000"/>
                    <a:buFont typeface="Wingdings" panose="05000000000000000000" pitchFamily="2" charset="2"/>
                    <a:buChar char="§"/>
                    <a:defRPr>
                      <a:solidFill>
                        <a:srgbClr val="004071"/>
                      </a:solidFill>
                      <a:latin typeface="Arial" panose="020B0604020202020204" pitchFamily="34" charset="0"/>
                    </a:defRPr>
                  </a:lvl4pPr>
                  <a:lvl5pPr marL="2057400" indent="-228600">
                    <a:lnSpc>
                      <a:spcPct val="110000"/>
                    </a:lnSpc>
                    <a:spcAft>
                      <a:spcPct val="50000"/>
                    </a:spcAft>
                    <a:buSzPct val="80000"/>
                    <a:buChar char="•"/>
                    <a:defRPr>
                      <a:solidFill>
                        <a:srgbClr val="004071"/>
                      </a:solidFill>
                      <a:latin typeface="Arial" panose="020B0604020202020204" pitchFamily="34" charset="0"/>
                    </a:defRPr>
                  </a:lvl5pPr>
                  <a:lvl6pPr marL="25146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6pPr>
                  <a:lvl7pPr marL="29718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7pPr>
                  <a:lvl8pPr marL="34290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8pPr>
                  <a:lvl9pPr marL="38862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9pPr>
                </a:lstStyle>
                <a:p>
                  <a:pPr algn="ctr">
                    <a:lnSpc>
                      <a:spcPct val="100000"/>
                    </a:lnSpc>
                    <a:spcAft>
                      <a:spcPct val="0"/>
                    </a:spcAft>
                    <a:buFontTx/>
                    <a:buNone/>
                  </a:pPr>
                  <a:endParaRPr lang="en-US" altLang="en-US" sz="1600" b="1">
                    <a:solidFill>
                      <a:schemeClr val="tx1"/>
                    </a:solidFill>
                    <a:latin typeface="Tahoma" panose="020B0604030504040204" pitchFamily="34" charset="0"/>
                    <a:cs typeface="Tahoma" panose="020B0604030504040204" pitchFamily="34" charset="0"/>
                  </a:endParaRPr>
                </a:p>
              </p:txBody>
            </p:sp>
            <p:sp>
              <p:nvSpPr>
                <p:cNvPr id="115732" name="Isosceles Triangle 19">
                  <a:extLst>
                    <a:ext uri="{FF2B5EF4-FFF2-40B4-BE49-F238E27FC236}">
                      <a16:creationId xmlns:a16="http://schemas.microsoft.com/office/drawing/2014/main" id="{22C7CF2B-33C7-67C9-CF7A-7DC5645E2E57}"/>
                    </a:ext>
                  </a:extLst>
                </p:cNvPr>
                <p:cNvSpPr>
                  <a:spLocks noChangeArrowheads="1"/>
                </p:cNvSpPr>
                <p:nvPr/>
              </p:nvSpPr>
              <p:spPr bwMode="auto">
                <a:xfrm flipV="1">
                  <a:off x="7118569" y="4653136"/>
                  <a:ext cx="45719" cy="1166923"/>
                </a:xfrm>
                <a:prstGeom prst="triangle">
                  <a:avLst>
                    <a:gd name="adj" fmla="val 50000"/>
                  </a:avLst>
                </a:prstGeom>
                <a:solidFill>
                  <a:schemeClr val="accent1">
                    <a:alpha val="0"/>
                  </a:schemeClr>
                </a:solidFill>
                <a:ln>
                  <a:noFill/>
                </a:ln>
                <a:extLst>
                  <a:ext uri="{91240B29-F687-4F45-9708-019B960494DF}">
                    <a14:hiddenLine xmlns:a14="http://schemas.microsoft.com/office/drawing/2010/main" w="38100" algn="ctr">
                      <a:solidFill>
                        <a:srgbClr val="000000"/>
                      </a:solidFill>
                      <a:round/>
                      <a:headEnd/>
                      <a:tailEnd/>
                    </a14:hiddenLine>
                  </a:ext>
                </a:extLst>
              </p:spPr>
              <p:txBody>
                <a:bodyPr lIns="0" tIns="0" rIns="0" bIns="0" anchor="ctr" anchorCtr="1"/>
                <a:lstStyle>
                  <a:lvl1pPr>
                    <a:lnSpc>
                      <a:spcPct val="110000"/>
                    </a:lnSpc>
                    <a:spcAft>
                      <a:spcPct val="50000"/>
                    </a:spcAft>
                    <a:buChar char="•"/>
                    <a:defRPr sz="2400">
                      <a:solidFill>
                        <a:srgbClr val="004071"/>
                      </a:solidFill>
                      <a:latin typeface="Arial" panose="020B0604020202020204" pitchFamily="34" charset="0"/>
                    </a:defRPr>
                  </a:lvl1pPr>
                  <a:lvl2pPr marL="742950" indent="-285750">
                    <a:lnSpc>
                      <a:spcPct val="110000"/>
                    </a:lnSpc>
                    <a:spcAft>
                      <a:spcPct val="50000"/>
                    </a:spcAft>
                    <a:buSzPct val="80000"/>
                    <a:buFont typeface="Wingdings" panose="05000000000000000000" pitchFamily="2" charset="2"/>
                    <a:buChar char="§"/>
                    <a:defRPr sz="2000">
                      <a:solidFill>
                        <a:srgbClr val="004071"/>
                      </a:solidFill>
                      <a:latin typeface="Arial" panose="020B0604020202020204" pitchFamily="34" charset="0"/>
                    </a:defRPr>
                  </a:lvl2pPr>
                  <a:lvl3pPr marL="1143000" indent="-228600">
                    <a:lnSpc>
                      <a:spcPct val="110000"/>
                    </a:lnSpc>
                    <a:spcAft>
                      <a:spcPct val="50000"/>
                    </a:spcAft>
                    <a:buSzPct val="80000"/>
                    <a:buChar char="•"/>
                    <a:defRPr>
                      <a:solidFill>
                        <a:srgbClr val="004071"/>
                      </a:solidFill>
                      <a:latin typeface="Arial" panose="020B0604020202020204" pitchFamily="34" charset="0"/>
                    </a:defRPr>
                  </a:lvl3pPr>
                  <a:lvl4pPr marL="1600200" indent="-228600">
                    <a:lnSpc>
                      <a:spcPct val="110000"/>
                    </a:lnSpc>
                    <a:spcAft>
                      <a:spcPct val="50000"/>
                    </a:spcAft>
                    <a:buSzPct val="80000"/>
                    <a:buFont typeface="Wingdings" panose="05000000000000000000" pitchFamily="2" charset="2"/>
                    <a:buChar char="§"/>
                    <a:defRPr>
                      <a:solidFill>
                        <a:srgbClr val="004071"/>
                      </a:solidFill>
                      <a:latin typeface="Arial" panose="020B0604020202020204" pitchFamily="34" charset="0"/>
                    </a:defRPr>
                  </a:lvl4pPr>
                  <a:lvl5pPr marL="2057400" indent="-228600">
                    <a:lnSpc>
                      <a:spcPct val="110000"/>
                    </a:lnSpc>
                    <a:spcAft>
                      <a:spcPct val="50000"/>
                    </a:spcAft>
                    <a:buSzPct val="80000"/>
                    <a:buChar char="•"/>
                    <a:defRPr>
                      <a:solidFill>
                        <a:srgbClr val="004071"/>
                      </a:solidFill>
                      <a:latin typeface="Arial" panose="020B0604020202020204" pitchFamily="34" charset="0"/>
                    </a:defRPr>
                  </a:lvl5pPr>
                  <a:lvl6pPr marL="25146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6pPr>
                  <a:lvl7pPr marL="29718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7pPr>
                  <a:lvl8pPr marL="34290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8pPr>
                  <a:lvl9pPr marL="38862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9pPr>
                </a:lstStyle>
                <a:p>
                  <a:pPr algn="ctr">
                    <a:lnSpc>
                      <a:spcPct val="100000"/>
                    </a:lnSpc>
                    <a:spcAft>
                      <a:spcPct val="0"/>
                    </a:spcAft>
                    <a:buFontTx/>
                    <a:buNone/>
                  </a:pPr>
                  <a:endParaRPr lang="en-US" altLang="en-US" sz="1600" b="1">
                    <a:solidFill>
                      <a:schemeClr val="tx1"/>
                    </a:solidFill>
                    <a:latin typeface="Tahoma" panose="020B0604030504040204" pitchFamily="34" charset="0"/>
                    <a:cs typeface="Tahoma" panose="020B0604030504040204" pitchFamily="34" charset="0"/>
                  </a:endParaRPr>
                </a:p>
              </p:txBody>
            </p:sp>
          </p:grpSp>
          <p:sp>
            <p:nvSpPr>
              <p:cNvPr id="115725" name="Oval 12">
                <a:extLst>
                  <a:ext uri="{FF2B5EF4-FFF2-40B4-BE49-F238E27FC236}">
                    <a16:creationId xmlns:a16="http://schemas.microsoft.com/office/drawing/2014/main" id="{9D1B9A43-FC0D-D333-6ECE-78850583DA11}"/>
                  </a:ext>
                </a:extLst>
              </p:cNvPr>
              <p:cNvSpPr>
                <a:spLocks noChangeAspect="1"/>
              </p:cNvSpPr>
              <p:nvPr/>
            </p:nvSpPr>
            <p:spPr bwMode="auto">
              <a:xfrm>
                <a:off x="6204008" y="4479069"/>
                <a:ext cx="208830" cy="208831"/>
              </a:xfrm>
              <a:prstGeom prst="ellipse">
                <a:avLst/>
              </a:prstGeom>
              <a:solidFill>
                <a:schemeClr val="tx1"/>
              </a:solidFill>
              <a:ln>
                <a:noFill/>
              </a:ln>
              <a:extLst>
                <a:ext uri="{91240B29-F687-4F45-9708-019B960494DF}">
                  <a14:hiddenLine xmlns:a14="http://schemas.microsoft.com/office/drawing/2010/main" w="38100" algn="ctr">
                    <a:solidFill>
                      <a:srgbClr val="000000"/>
                    </a:solidFill>
                    <a:round/>
                    <a:headEnd/>
                    <a:tailEnd/>
                  </a14:hiddenLine>
                </a:ext>
              </a:extLst>
            </p:spPr>
            <p:txBody>
              <a:bodyPr lIns="0" tIns="0" rIns="0" bIns="0" anchor="ctr" anchorCtr="1"/>
              <a:lstStyle>
                <a:lvl1pPr>
                  <a:lnSpc>
                    <a:spcPct val="110000"/>
                  </a:lnSpc>
                  <a:spcAft>
                    <a:spcPct val="50000"/>
                  </a:spcAft>
                  <a:buChar char="•"/>
                  <a:defRPr sz="2400">
                    <a:solidFill>
                      <a:srgbClr val="004071"/>
                    </a:solidFill>
                    <a:latin typeface="Arial" panose="020B0604020202020204" pitchFamily="34" charset="0"/>
                  </a:defRPr>
                </a:lvl1pPr>
                <a:lvl2pPr marL="742950" indent="-285750">
                  <a:lnSpc>
                    <a:spcPct val="110000"/>
                  </a:lnSpc>
                  <a:spcAft>
                    <a:spcPct val="50000"/>
                  </a:spcAft>
                  <a:buSzPct val="80000"/>
                  <a:buFont typeface="Wingdings" panose="05000000000000000000" pitchFamily="2" charset="2"/>
                  <a:buChar char="§"/>
                  <a:defRPr sz="2000">
                    <a:solidFill>
                      <a:srgbClr val="004071"/>
                    </a:solidFill>
                    <a:latin typeface="Arial" panose="020B0604020202020204" pitchFamily="34" charset="0"/>
                  </a:defRPr>
                </a:lvl2pPr>
                <a:lvl3pPr marL="1143000" indent="-228600">
                  <a:lnSpc>
                    <a:spcPct val="110000"/>
                  </a:lnSpc>
                  <a:spcAft>
                    <a:spcPct val="50000"/>
                  </a:spcAft>
                  <a:buSzPct val="80000"/>
                  <a:buChar char="•"/>
                  <a:defRPr>
                    <a:solidFill>
                      <a:srgbClr val="004071"/>
                    </a:solidFill>
                    <a:latin typeface="Arial" panose="020B0604020202020204" pitchFamily="34" charset="0"/>
                  </a:defRPr>
                </a:lvl3pPr>
                <a:lvl4pPr marL="1600200" indent="-228600">
                  <a:lnSpc>
                    <a:spcPct val="110000"/>
                  </a:lnSpc>
                  <a:spcAft>
                    <a:spcPct val="50000"/>
                  </a:spcAft>
                  <a:buSzPct val="80000"/>
                  <a:buFont typeface="Wingdings" panose="05000000000000000000" pitchFamily="2" charset="2"/>
                  <a:buChar char="§"/>
                  <a:defRPr>
                    <a:solidFill>
                      <a:srgbClr val="004071"/>
                    </a:solidFill>
                    <a:latin typeface="Arial" panose="020B0604020202020204" pitchFamily="34" charset="0"/>
                  </a:defRPr>
                </a:lvl4pPr>
                <a:lvl5pPr marL="2057400" indent="-228600">
                  <a:lnSpc>
                    <a:spcPct val="110000"/>
                  </a:lnSpc>
                  <a:spcAft>
                    <a:spcPct val="50000"/>
                  </a:spcAft>
                  <a:buSzPct val="80000"/>
                  <a:buChar char="•"/>
                  <a:defRPr>
                    <a:solidFill>
                      <a:srgbClr val="004071"/>
                    </a:solidFill>
                    <a:latin typeface="Arial" panose="020B0604020202020204" pitchFamily="34" charset="0"/>
                  </a:defRPr>
                </a:lvl5pPr>
                <a:lvl6pPr marL="25146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6pPr>
                <a:lvl7pPr marL="29718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7pPr>
                <a:lvl8pPr marL="34290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8pPr>
                <a:lvl9pPr marL="38862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9pPr>
              </a:lstStyle>
              <a:p>
                <a:pPr algn="ctr">
                  <a:lnSpc>
                    <a:spcPct val="100000"/>
                  </a:lnSpc>
                  <a:spcAft>
                    <a:spcPct val="0"/>
                  </a:spcAft>
                  <a:buFontTx/>
                  <a:buNone/>
                </a:pPr>
                <a:endParaRPr lang="en-US" altLang="en-US" sz="1600" b="1">
                  <a:solidFill>
                    <a:schemeClr val="tx1"/>
                  </a:solidFill>
                  <a:latin typeface="Tahoma" panose="020B0604030504040204" pitchFamily="34" charset="0"/>
                  <a:cs typeface="Tahoma" panose="020B0604030504040204" pitchFamily="34" charset="0"/>
                </a:endParaRPr>
              </a:p>
            </p:txBody>
          </p:sp>
          <p:sp>
            <p:nvSpPr>
              <p:cNvPr id="115726" name="Oval 13">
                <a:extLst>
                  <a:ext uri="{FF2B5EF4-FFF2-40B4-BE49-F238E27FC236}">
                    <a16:creationId xmlns:a16="http://schemas.microsoft.com/office/drawing/2014/main" id="{EDB7DEF3-8256-7280-BC0E-7307CC1184FE}"/>
                  </a:ext>
                </a:extLst>
              </p:cNvPr>
              <p:cNvSpPr>
                <a:spLocks noChangeAspect="1"/>
              </p:cNvSpPr>
              <p:nvPr/>
            </p:nvSpPr>
            <p:spPr bwMode="auto">
              <a:xfrm>
                <a:off x="6286302" y="3879071"/>
                <a:ext cx="56225" cy="56225"/>
              </a:xfrm>
              <a:prstGeom prst="ellipse">
                <a:avLst/>
              </a:prstGeom>
              <a:solidFill>
                <a:srgbClr val="FF0000"/>
              </a:solidFill>
              <a:ln>
                <a:noFill/>
              </a:ln>
              <a:extLst>
                <a:ext uri="{91240B29-F687-4F45-9708-019B960494DF}">
                  <a14:hiddenLine xmlns:a14="http://schemas.microsoft.com/office/drawing/2010/main" w="38100" algn="ctr">
                    <a:solidFill>
                      <a:srgbClr val="000000"/>
                    </a:solidFill>
                    <a:round/>
                    <a:headEnd/>
                    <a:tailEnd/>
                  </a14:hiddenLine>
                </a:ext>
              </a:extLst>
            </p:spPr>
            <p:txBody>
              <a:bodyPr lIns="0" tIns="0" rIns="0" bIns="0" anchor="ctr" anchorCtr="1"/>
              <a:lstStyle>
                <a:lvl1pPr>
                  <a:lnSpc>
                    <a:spcPct val="110000"/>
                  </a:lnSpc>
                  <a:spcAft>
                    <a:spcPct val="50000"/>
                  </a:spcAft>
                  <a:buChar char="•"/>
                  <a:defRPr sz="2400">
                    <a:solidFill>
                      <a:srgbClr val="004071"/>
                    </a:solidFill>
                    <a:latin typeface="Arial" panose="020B0604020202020204" pitchFamily="34" charset="0"/>
                  </a:defRPr>
                </a:lvl1pPr>
                <a:lvl2pPr marL="742950" indent="-285750">
                  <a:lnSpc>
                    <a:spcPct val="110000"/>
                  </a:lnSpc>
                  <a:spcAft>
                    <a:spcPct val="50000"/>
                  </a:spcAft>
                  <a:buSzPct val="80000"/>
                  <a:buFont typeface="Wingdings" panose="05000000000000000000" pitchFamily="2" charset="2"/>
                  <a:buChar char="§"/>
                  <a:defRPr sz="2000">
                    <a:solidFill>
                      <a:srgbClr val="004071"/>
                    </a:solidFill>
                    <a:latin typeface="Arial" panose="020B0604020202020204" pitchFamily="34" charset="0"/>
                  </a:defRPr>
                </a:lvl2pPr>
                <a:lvl3pPr marL="1143000" indent="-228600">
                  <a:lnSpc>
                    <a:spcPct val="110000"/>
                  </a:lnSpc>
                  <a:spcAft>
                    <a:spcPct val="50000"/>
                  </a:spcAft>
                  <a:buSzPct val="80000"/>
                  <a:buChar char="•"/>
                  <a:defRPr>
                    <a:solidFill>
                      <a:srgbClr val="004071"/>
                    </a:solidFill>
                    <a:latin typeface="Arial" panose="020B0604020202020204" pitchFamily="34" charset="0"/>
                  </a:defRPr>
                </a:lvl3pPr>
                <a:lvl4pPr marL="1600200" indent="-228600">
                  <a:lnSpc>
                    <a:spcPct val="110000"/>
                  </a:lnSpc>
                  <a:spcAft>
                    <a:spcPct val="50000"/>
                  </a:spcAft>
                  <a:buSzPct val="80000"/>
                  <a:buFont typeface="Wingdings" panose="05000000000000000000" pitchFamily="2" charset="2"/>
                  <a:buChar char="§"/>
                  <a:defRPr>
                    <a:solidFill>
                      <a:srgbClr val="004071"/>
                    </a:solidFill>
                    <a:latin typeface="Arial" panose="020B0604020202020204" pitchFamily="34" charset="0"/>
                  </a:defRPr>
                </a:lvl4pPr>
                <a:lvl5pPr marL="2057400" indent="-228600">
                  <a:lnSpc>
                    <a:spcPct val="110000"/>
                  </a:lnSpc>
                  <a:spcAft>
                    <a:spcPct val="50000"/>
                  </a:spcAft>
                  <a:buSzPct val="80000"/>
                  <a:buChar char="•"/>
                  <a:defRPr>
                    <a:solidFill>
                      <a:srgbClr val="004071"/>
                    </a:solidFill>
                    <a:latin typeface="Arial" panose="020B0604020202020204" pitchFamily="34" charset="0"/>
                  </a:defRPr>
                </a:lvl5pPr>
                <a:lvl6pPr marL="25146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6pPr>
                <a:lvl7pPr marL="29718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7pPr>
                <a:lvl8pPr marL="34290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8pPr>
                <a:lvl9pPr marL="38862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9pPr>
              </a:lstStyle>
              <a:p>
                <a:pPr algn="ctr">
                  <a:lnSpc>
                    <a:spcPct val="100000"/>
                  </a:lnSpc>
                  <a:spcAft>
                    <a:spcPct val="0"/>
                  </a:spcAft>
                  <a:buFontTx/>
                  <a:buNone/>
                </a:pPr>
                <a:endParaRPr lang="en-US" altLang="en-US" sz="1600" b="1">
                  <a:solidFill>
                    <a:schemeClr val="tx1"/>
                  </a:solidFill>
                  <a:latin typeface="Tahoma" panose="020B0604030504040204" pitchFamily="34" charset="0"/>
                  <a:cs typeface="Tahoma" panose="020B0604030504040204" pitchFamily="34" charset="0"/>
                </a:endParaRPr>
              </a:p>
            </p:txBody>
          </p:sp>
          <p:sp>
            <p:nvSpPr>
              <p:cNvPr id="115727" name="Oval 14">
                <a:extLst>
                  <a:ext uri="{FF2B5EF4-FFF2-40B4-BE49-F238E27FC236}">
                    <a16:creationId xmlns:a16="http://schemas.microsoft.com/office/drawing/2014/main" id="{59620C3B-445E-7459-93BA-B68C1A5109D5}"/>
                  </a:ext>
                </a:extLst>
              </p:cNvPr>
              <p:cNvSpPr>
                <a:spLocks noChangeAspect="1"/>
              </p:cNvSpPr>
              <p:nvPr/>
            </p:nvSpPr>
            <p:spPr bwMode="auto">
              <a:xfrm>
                <a:off x="6286302" y="5223960"/>
                <a:ext cx="56225" cy="56225"/>
              </a:xfrm>
              <a:prstGeom prst="ellipse">
                <a:avLst/>
              </a:prstGeom>
              <a:solidFill>
                <a:srgbClr val="FF0000"/>
              </a:solidFill>
              <a:ln>
                <a:noFill/>
              </a:ln>
              <a:extLst>
                <a:ext uri="{91240B29-F687-4F45-9708-019B960494DF}">
                  <a14:hiddenLine xmlns:a14="http://schemas.microsoft.com/office/drawing/2010/main" w="38100" algn="ctr">
                    <a:solidFill>
                      <a:srgbClr val="000000"/>
                    </a:solidFill>
                    <a:round/>
                    <a:headEnd/>
                    <a:tailEnd/>
                  </a14:hiddenLine>
                </a:ext>
              </a:extLst>
            </p:spPr>
            <p:txBody>
              <a:bodyPr lIns="0" tIns="0" rIns="0" bIns="0" anchor="ctr" anchorCtr="1"/>
              <a:lstStyle>
                <a:lvl1pPr>
                  <a:lnSpc>
                    <a:spcPct val="110000"/>
                  </a:lnSpc>
                  <a:spcAft>
                    <a:spcPct val="50000"/>
                  </a:spcAft>
                  <a:buChar char="•"/>
                  <a:defRPr sz="2400">
                    <a:solidFill>
                      <a:srgbClr val="004071"/>
                    </a:solidFill>
                    <a:latin typeface="Arial" panose="020B0604020202020204" pitchFamily="34" charset="0"/>
                  </a:defRPr>
                </a:lvl1pPr>
                <a:lvl2pPr marL="742950" indent="-285750">
                  <a:lnSpc>
                    <a:spcPct val="110000"/>
                  </a:lnSpc>
                  <a:spcAft>
                    <a:spcPct val="50000"/>
                  </a:spcAft>
                  <a:buSzPct val="80000"/>
                  <a:buFont typeface="Wingdings" panose="05000000000000000000" pitchFamily="2" charset="2"/>
                  <a:buChar char="§"/>
                  <a:defRPr sz="2000">
                    <a:solidFill>
                      <a:srgbClr val="004071"/>
                    </a:solidFill>
                    <a:latin typeface="Arial" panose="020B0604020202020204" pitchFamily="34" charset="0"/>
                  </a:defRPr>
                </a:lvl2pPr>
                <a:lvl3pPr marL="1143000" indent="-228600">
                  <a:lnSpc>
                    <a:spcPct val="110000"/>
                  </a:lnSpc>
                  <a:spcAft>
                    <a:spcPct val="50000"/>
                  </a:spcAft>
                  <a:buSzPct val="80000"/>
                  <a:buChar char="•"/>
                  <a:defRPr>
                    <a:solidFill>
                      <a:srgbClr val="004071"/>
                    </a:solidFill>
                    <a:latin typeface="Arial" panose="020B0604020202020204" pitchFamily="34" charset="0"/>
                  </a:defRPr>
                </a:lvl3pPr>
                <a:lvl4pPr marL="1600200" indent="-228600">
                  <a:lnSpc>
                    <a:spcPct val="110000"/>
                  </a:lnSpc>
                  <a:spcAft>
                    <a:spcPct val="50000"/>
                  </a:spcAft>
                  <a:buSzPct val="80000"/>
                  <a:buFont typeface="Wingdings" panose="05000000000000000000" pitchFamily="2" charset="2"/>
                  <a:buChar char="§"/>
                  <a:defRPr>
                    <a:solidFill>
                      <a:srgbClr val="004071"/>
                    </a:solidFill>
                    <a:latin typeface="Arial" panose="020B0604020202020204" pitchFamily="34" charset="0"/>
                  </a:defRPr>
                </a:lvl4pPr>
                <a:lvl5pPr marL="2057400" indent="-228600">
                  <a:lnSpc>
                    <a:spcPct val="110000"/>
                  </a:lnSpc>
                  <a:spcAft>
                    <a:spcPct val="50000"/>
                  </a:spcAft>
                  <a:buSzPct val="80000"/>
                  <a:buChar char="•"/>
                  <a:defRPr>
                    <a:solidFill>
                      <a:srgbClr val="004071"/>
                    </a:solidFill>
                    <a:latin typeface="Arial" panose="020B0604020202020204" pitchFamily="34" charset="0"/>
                  </a:defRPr>
                </a:lvl5pPr>
                <a:lvl6pPr marL="25146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6pPr>
                <a:lvl7pPr marL="29718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7pPr>
                <a:lvl8pPr marL="34290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8pPr>
                <a:lvl9pPr marL="38862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9pPr>
              </a:lstStyle>
              <a:p>
                <a:pPr algn="ctr">
                  <a:lnSpc>
                    <a:spcPct val="100000"/>
                  </a:lnSpc>
                  <a:spcAft>
                    <a:spcPct val="0"/>
                  </a:spcAft>
                  <a:buFontTx/>
                  <a:buNone/>
                </a:pPr>
                <a:endParaRPr lang="en-US" altLang="en-US" sz="1600" b="1">
                  <a:solidFill>
                    <a:schemeClr val="tx1"/>
                  </a:solidFill>
                  <a:latin typeface="Tahoma" panose="020B0604030504040204" pitchFamily="34" charset="0"/>
                  <a:cs typeface="Tahoma" panose="020B0604030504040204" pitchFamily="34" charset="0"/>
                </a:endParaRPr>
              </a:p>
            </p:txBody>
          </p:sp>
          <p:sp>
            <p:nvSpPr>
              <p:cNvPr id="115728" name="Oval 15">
                <a:extLst>
                  <a:ext uri="{FF2B5EF4-FFF2-40B4-BE49-F238E27FC236}">
                    <a16:creationId xmlns:a16="http://schemas.microsoft.com/office/drawing/2014/main" id="{02F86F99-DC39-ACE2-F986-29080D8EE7D3}"/>
                  </a:ext>
                </a:extLst>
              </p:cNvPr>
              <p:cNvSpPr>
                <a:spLocks noChangeAspect="1"/>
              </p:cNvSpPr>
              <p:nvPr/>
            </p:nvSpPr>
            <p:spPr bwMode="auto">
              <a:xfrm>
                <a:off x="6950317" y="4558871"/>
                <a:ext cx="56225" cy="56225"/>
              </a:xfrm>
              <a:prstGeom prst="ellipse">
                <a:avLst/>
              </a:prstGeom>
              <a:solidFill>
                <a:srgbClr val="FF0000"/>
              </a:solidFill>
              <a:ln>
                <a:noFill/>
              </a:ln>
              <a:extLst>
                <a:ext uri="{91240B29-F687-4F45-9708-019B960494DF}">
                  <a14:hiddenLine xmlns:a14="http://schemas.microsoft.com/office/drawing/2010/main" w="38100" algn="ctr">
                    <a:solidFill>
                      <a:srgbClr val="000000"/>
                    </a:solidFill>
                    <a:round/>
                    <a:headEnd/>
                    <a:tailEnd/>
                  </a14:hiddenLine>
                </a:ext>
              </a:extLst>
            </p:spPr>
            <p:txBody>
              <a:bodyPr lIns="0" tIns="0" rIns="0" bIns="0" anchor="ctr" anchorCtr="1"/>
              <a:lstStyle>
                <a:lvl1pPr>
                  <a:lnSpc>
                    <a:spcPct val="110000"/>
                  </a:lnSpc>
                  <a:spcAft>
                    <a:spcPct val="50000"/>
                  </a:spcAft>
                  <a:buChar char="•"/>
                  <a:defRPr sz="2400">
                    <a:solidFill>
                      <a:srgbClr val="004071"/>
                    </a:solidFill>
                    <a:latin typeface="Arial" panose="020B0604020202020204" pitchFamily="34" charset="0"/>
                  </a:defRPr>
                </a:lvl1pPr>
                <a:lvl2pPr marL="742950" indent="-285750">
                  <a:lnSpc>
                    <a:spcPct val="110000"/>
                  </a:lnSpc>
                  <a:spcAft>
                    <a:spcPct val="50000"/>
                  </a:spcAft>
                  <a:buSzPct val="80000"/>
                  <a:buFont typeface="Wingdings" panose="05000000000000000000" pitchFamily="2" charset="2"/>
                  <a:buChar char="§"/>
                  <a:defRPr sz="2000">
                    <a:solidFill>
                      <a:srgbClr val="004071"/>
                    </a:solidFill>
                    <a:latin typeface="Arial" panose="020B0604020202020204" pitchFamily="34" charset="0"/>
                  </a:defRPr>
                </a:lvl2pPr>
                <a:lvl3pPr marL="1143000" indent="-228600">
                  <a:lnSpc>
                    <a:spcPct val="110000"/>
                  </a:lnSpc>
                  <a:spcAft>
                    <a:spcPct val="50000"/>
                  </a:spcAft>
                  <a:buSzPct val="80000"/>
                  <a:buChar char="•"/>
                  <a:defRPr>
                    <a:solidFill>
                      <a:srgbClr val="004071"/>
                    </a:solidFill>
                    <a:latin typeface="Arial" panose="020B0604020202020204" pitchFamily="34" charset="0"/>
                  </a:defRPr>
                </a:lvl3pPr>
                <a:lvl4pPr marL="1600200" indent="-228600">
                  <a:lnSpc>
                    <a:spcPct val="110000"/>
                  </a:lnSpc>
                  <a:spcAft>
                    <a:spcPct val="50000"/>
                  </a:spcAft>
                  <a:buSzPct val="80000"/>
                  <a:buFont typeface="Wingdings" panose="05000000000000000000" pitchFamily="2" charset="2"/>
                  <a:buChar char="§"/>
                  <a:defRPr>
                    <a:solidFill>
                      <a:srgbClr val="004071"/>
                    </a:solidFill>
                    <a:latin typeface="Arial" panose="020B0604020202020204" pitchFamily="34" charset="0"/>
                  </a:defRPr>
                </a:lvl4pPr>
                <a:lvl5pPr marL="2057400" indent="-228600">
                  <a:lnSpc>
                    <a:spcPct val="110000"/>
                  </a:lnSpc>
                  <a:spcAft>
                    <a:spcPct val="50000"/>
                  </a:spcAft>
                  <a:buSzPct val="80000"/>
                  <a:buChar char="•"/>
                  <a:defRPr>
                    <a:solidFill>
                      <a:srgbClr val="004071"/>
                    </a:solidFill>
                    <a:latin typeface="Arial" panose="020B0604020202020204" pitchFamily="34" charset="0"/>
                  </a:defRPr>
                </a:lvl5pPr>
                <a:lvl6pPr marL="25146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6pPr>
                <a:lvl7pPr marL="29718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7pPr>
                <a:lvl8pPr marL="34290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8pPr>
                <a:lvl9pPr marL="38862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9pPr>
              </a:lstStyle>
              <a:p>
                <a:pPr algn="ctr">
                  <a:lnSpc>
                    <a:spcPct val="100000"/>
                  </a:lnSpc>
                  <a:spcAft>
                    <a:spcPct val="0"/>
                  </a:spcAft>
                  <a:buFontTx/>
                  <a:buNone/>
                </a:pPr>
                <a:endParaRPr lang="en-US" altLang="en-US" sz="1600" b="1">
                  <a:solidFill>
                    <a:schemeClr val="tx1"/>
                  </a:solidFill>
                  <a:latin typeface="Tahoma" panose="020B0604030504040204" pitchFamily="34" charset="0"/>
                  <a:cs typeface="Tahoma" panose="020B0604030504040204" pitchFamily="34" charset="0"/>
                </a:endParaRPr>
              </a:p>
            </p:txBody>
          </p:sp>
          <p:sp>
            <p:nvSpPr>
              <p:cNvPr id="115729" name="Oval 16">
                <a:extLst>
                  <a:ext uri="{FF2B5EF4-FFF2-40B4-BE49-F238E27FC236}">
                    <a16:creationId xmlns:a16="http://schemas.microsoft.com/office/drawing/2014/main" id="{1DBA474C-E2B0-E412-012C-55950B66A9B4}"/>
                  </a:ext>
                </a:extLst>
              </p:cNvPr>
              <p:cNvSpPr>
                <a:spLocks noChangeAspect="1"/>
              </p:cNvSpPr>
              <p:nvPr/>
            </p:nvSpPr>
            <p:spPr bwMode="auto">
              <a:xfrm>
                <a:off x="5617909" y="4558871"/>
                <a:ext cx="56225" cy="56225"/>
              </a:xfrm>
              <a:prstGeom prst="ellipse">
                <a:avLst/>
              </a:prstGeom>
              <a:solidFill>
                <a:srgbClr val="FF0000"/>
              </a:solidFill>
              <a:ln>
                <a:noFill/>
              </a:ln>
              <a:extLst>
                <a:ext uri="{91240B29-F687-4F45-9708-019B960494DF}">
                  <a14:hiddenLine xmlns:a14="http://schemas.microsoft.com/office/drawing/2010/main" w="38100" algn="ctr">
                    <a:solidFill>
                      <a:srgbClr val="000000"/>
                    </a:solidFill>
                    <a:round/>
                    <a:headEnd/>
                    <a:tailEnd/>
                  </a14:hiddenLine>
                </a:ext>
              </a:extLst>
            </p:spPr>
            <p:txBody>
              <a:bodyPr lIns="0" tIns="0" rIns="0" bIns="0" anchor="ctr" anchorCtr="1"/>
              <a:lstStyle>
                <a:lvl1pPr>
                  <a:lnSpc>
                    <a:spcPct val="110000"/>
                  </a:lnSpc>
                  <a:spcAft>
                    <a:spcPct val="50000"/>
                  </a:spcAft>
                  <a:buChar char="•"/>
                  <a:defRPr sz="2400">
                    <a:solidFill>
                      <a:srgbClr val="004071"/>
                    </a:solidFill>
                    <a:latin typeface="Arial" panose="020B0604020202020204" pitchFamily="34" charset="0"/>
                  </a:defRPr>
                </a:lvl1pPr>
                <a:lvl2pPr marL="742950" indent="-285750">
                  <a:lnSpc>
                    <a:spcPct val="110000"/>
                  </a:lnSpc>
                  <a:spcAft>
                    <a:spcPct val="50000"/>
                  </a:spcAft>
                  <a:buSzPct val="80000"/>
                  <a:buFont typeface="Wingdings" panose="05000000000000000000" pitchFamily="2" charset="2"/>
                  <a:buChar char="§"/>
                  <a:defRPr sz="2000">
                    <a:solidFill>
                      <a:srgbClr val="004071"/>
                    </a:solidFill>
                    <a:latin typeface="Arial" panose="020B0604020202020204" pitchFamily="34" charset="0"/>
                  </a:defRPr>
                </a:lvl2pPr>
                <a:lvl3pPr marL="1143000" indent="-228600">
                  <a:lnSpc>
                    <a:spcPct val="110000"/>
                  </a:lnSpc>
                  <a:spcAft>
                    <a:spcPct val="50000"/>
                  </a:spcAft>
                  <a:buSzPct val="80000"/>
                  <a:buChar char="•"/>
                  <a:defRPr>
                    <a:solidFill>
                      <a:srgbClr val="004071"/>
                    </a:solidFill>
                    <a:latin typeface="Arial" panose="020B0604020202020204" pitchFamily="34" charset="0"/>
                  </a:defRPr>
                </a:lvl3pPr>
                <a:lvl4pPr marL="1600200" indent="-228600">
                  <a:lnSpc>
                    <a:spcPct val="110000"/>
                  </a:lnSpc>
                  <a:spcAft>
                    <a:spcPct val="50000"/>
                  </a:spcAft>
                  <a:buSzPct val="80000"/>
                  <a:buFont typeface="Wingdings" panose="05000000000000000000" pitchFamily="2" charset="2"/>
                  <a:buChar char="§"/>
                  <a:defRPr>
                    <a:solidFill>
                      <a:srgbClr val="004071"/>
                    </a:solidFill>
                    <a:latin typeface="Arial" panose="020B0604020202020204" pitchFamily="34" charset="0"/>
                  </a:defRPr>
                </a:lvl4pPr>
                <a:lvl5pPr marL="2057400" indent="-228600">
                  <a:lnSpc>
                    <a:spcPct val="110000"/>
                  </a:lnSpc>
                  <a:spcAft>
                    <a:spcPct val="50000"/>
                  </a:spcAft>
                  <a:buSzPct val="80000"/>
                  <a:buChar char="•"/>
                  <a:defRPr>
                    <a:solidFill>
                      <a:srgbClr val="004071"/>
                    </a:solidFill>
                    <a:latin typeface="Arial" panose="020B0604020202020204" pitchFamily="34" charset="0"/>
                  </a:defRPr>
                </a:lvl5pPr>
                <a:lvl6pPr marL="25146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6pPr>
                <a:lvl7pPr marL="29718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7pPr>
                <a:lvl8pPr marL="34290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8pPr>
                <a:lvl9pPr marL="38862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9pPr>
              </a:lstStyle>
              <a:p>
                <a:pPr algn="ctr">
                  <a:lnSpc>
                    <a:spcPct val="100000"/>
                  </a:lnSpc>
                  <a:spcAft>
                    <a:spcPct val="0"/>
                  </a:spcAft>
                  <a:buFontTx/>
                  <a:buNone/>
                </a:pPr>
                <a:endParaRPr lang="en-US" altLang="en-US" sz="1600" b="1">
                  <a:solidFill>
                    <a:schemeClr val="tx1"/>
                  </a:solidFill>
                  <a:latin typeface="Tahoma" panose="020B0604030504040204" pitchFamily="34" charset="0"/>
                  <a:cs typeface="Tahoma" panose="020B0604030504040204" pitchFamily="34" charset="0"/>
                </a:endParaRPr>
              </a:p>
            </p:txBody>
          </p:sp>
          <p:sp>
            <p:nvSpPr>
              <p:cNvPr id="115730" name="Oval 9">
                <a:extLst>
                  <a:ext uri="{FF2B5EF4-FFF2-40B4-BE49-F238E27FC236}">
                    <a16:creationId xmlns:a16="http://schemas.microsoft.com/office/drawing/2014/main" id="{082B1AC7-46E8-2865-5069-AD63692B1571}"/>
                  </a:ext>
                </a:extLst>
              </p:cNvPr>
              <p:cNvSpPr>
                <a:spLocks noChangeArrowheads="1"/>
              </p:cNvSpPr>
              <p:nvPr/>
            </p:nvSpPr>
            <p:spPr bwMode="auto">
              <a:xfrm>
                <a:off x="4247425" y="4527497"/>
                <a:ext cx="110042" cy="110042"/>
              </a:xfrm>
              <a:prstGeom prst="ellipse">
                <a:avLst/>
              </a:prstGeom>
              <a:solidFill>
                <a:srgbClr val="FF0000"/>
              </a:solidFill>
              <a:ln>
                <a:noFill/>
              </a:ln>
              <a:extLst>
                <a:ext uri="{91240B29-F687-4F45-9708-019B960494DF}">
                  <a14:hiddenLine xmlns:a14="http://schemas.microsoft.com/office/drawing/2010/main" w="38100" algn="ctr">
                    <a:solidFill>
                      <a:srgbClr val="000000"/>
                    </a:solidFill>
                    <a:round/>
                    <a:headEnd/>
                    <a:tailEnd/>
                  </a14:hiddenLine>
                </a:ext>
              </a:extLst>
            </p:spPr>
            <p:txBody>
              <a:bodyPr lIns="0" tIns="0" rIns="0" bIns="0" anchor="ctr" anchorCtr="1"/>
              <a:lstStyle>
                <a:lvl1pPr>
                  <a:lnSpc>
                    <a:spcPct val="110000"/>
                  </a:lnSpc>
                  <a:spcAft>
                    <a:spcPct val="50000"/>
                  </a:spcAft>
                  <a:buChar char="•"/>
                  <a:defRPr sz="2400">
                    <a:solidFill>
                      <a:srgbClr val="004071"/>
                    </a:solidFill>
                    <a:latin typeface="Arial" panose="020B0604020202020204" pitchFamily="34" charset="0"/>
                  </a:defRPr>
                </a:lvl1pPr>
                <a:lvl2pPr marL="742950" indent="-285750">
                  <a:lnSpc>
                    <a:spcPct val="110000"/>
                  </a:lnSpc>
                  <a:spcAft>
                    <a:spcPct val="50000"/>
                  </a:spcAft>
                  <a:buSzPct val="80000"/>
                  <a:buFont typeface="Wingdings" panose="05000000000000000000" pitchFamily="2" charset="2"/>
                  <a:buChar char="§"/>
                  <a:defRPr sz="2000">
                    <a:solidFill>
                      <a:srgbClr val="004071"/>
                    </a:solidFill>
                    <a:latin typeface="Arial" panose="020B0604020202020204" pitchFamily="34" charset="0"/>
                  </a:defRPr>
                </a:lvl2pPr>
                <a:lvl3pPr marL="1143000" indent="-228600">
                  <a:lnSpc>
                    <a:spcPct val="110000"/>
                  </a:lnSpc>
                  <a:spcAft>
                    <a:spcPct val="50000"/>
                  </a:spcAft>
                  <a:buSzPct val="80000"/>
                  <a:buChar char="•"/>
                  <a:defRPr>
                    <a:solidFill>
                      <a:srgbClr val="004071"/>
                    </a:solidFill>
                    <a:latin typeface="Arial" panose="020B0604020202020204" pitchFamily="34" charset="0"/>
                  </a:defRPr>
                </a:lvl3pPr>
                <a:lvl4pPr marL="1600200" indent="-228600">
                  <a:lnSpc>
                    <a:spcPct val="110000"/>
                  </a:lnSpc>
                  <a:spcAft>
                    <a:spcPct val="50000"/>
                  </a:spcAft>
                  <a:buSzPct val="80000"/>
                  <a:buFont typeface="Wingdings" panose="05000000000000000000" pitchFamily="2" charset="2"/>
                  <a:buChar char="§"/>
                  <a:defRPr>
                    <a:solidFill>
                      <a:srgbClr val="004071"/>
                    </a:solidFill>
                    <a:latin typeface="Arial" panose="020B0604020202020204" pitchFamily="34" charset="0"/>
                  </a:defRPr>
                </a:lvl4pPr>
                <a:lvl5pPr marL="2057400" indent="-228600">
                  <a:lnSpc>
                    <a:spcPct val="110000"/>
                  </a:lnSpc>
                  <a:spcAft>
                    <a:spcPct val="50000"/>
                  </a:spcAft>
                  <a:buSzPct val="80000"/>
                  <a:buChar char="•"/>
                  <a:defRPr>
                    <a:solidFill>
                      <a:srgbClr val="004071"/>
                    </a:solidFill>
                    <a:latin typeface="Arial" panose="020B0604020202020204" pitchFamily="34" charset="0"/>
                  </a:defRPr>
                </a:lvl5pPr>
                <a:lvl6pPr marL="25146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6pPr>
                <a:lvl7pPr marL="29718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7pPr>
                <a:lvl8pPr marL="34290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8pPr>
                <a:lvl9pPr marL="38862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9pPr>
              </a:lstStyle>
              <a:p>
                <a:pPr algn="ctr">
                  <a:lnSpc>
                    <a:spcPct val="80000"/>
                  </a:lnSpc>
                  <a:spcAft>
                    <a:spcPct val="0"/>
                  </a:spcAft>
                  <a:buFontTx/>
                  <a:buNone/>
                </a:pPr>
                <a:endParaRPr lang="en-US" altLang="en-US" sz="1800">
                  <a:solidFill>
                    <a:schemeClr val="tx1"/>
                  </a:solidFill>
                </a:endParaRPr>
              </a:p>
            </p:txBody>
          </p:sp>
        </p:grpSp>
      </p:grpSp>
    </p:spTree>
  </p:cSld>
  <p:clrMapOvr>
    <a:masterClrMapping/>
  </p:clrMapOvr>
  <p:transition spd="slow">
    <p:dissolve/>
  </p:transition>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7762" name="Slide Number Placeholder 3">
            <a:extLst>
              <a:ext uri="{FF2B5EF4-FFF2-40B4-BE49-F238E27FC236}">
                <a16:creationId xmlns:a16="http://schemas.microsoft.com/office/drawing/2014/main" id="{51EFB6FE-CBEC-20B6-8327-CC61E1FA1F2B}"/>
              </a:ext>
            </a:extLst>
          </p:cNvPr>
          <p:cNvSpPr>
            <a:spLocks noGrp="1"/>
          </p:cNvSpPr>
          <p:nvPr>
            <p:ph type="sldNum"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ct val="110000"/>
              </a:lnSpc>
              <a:spcAft>
                <a:spcPct val="50000"/>
              </a:spcAft>
              <a:buChar char="•"/>
              <a:defRPr sz="2400">
                <a:solidFill>
                  <a:srgbClr val="004071"/>
                </a:solidFill>
                <a:latin typeface="Arial" panose="020B0604020202020204" pitchFamily="34" charset="0"/>
              </a:defRPr>
            </a:lvl1pPr>
            <a:lvl2pPr marL="742950" indent="-285750">
              <a:lnSpc>
                <a:spcPct val="110000"/>
              </a:lnSpc>
              <a:spcAft>
                <a:spcPct val="50000"/>
              </a:spcAft>
              <a:buSzPct val="80000"/>
              <a:buFont typeface="Wingdings" panose="05000000000000000000" pitchFamily="2" charset="2"/>
              <a:buChar char="§"/>
              <a:defRPr sz="2000">
                <a:solidFill>
                  <a:srgbClr val="004071"/>
                </a:solidFill>
                <a:latin typeface="Arial" panose="020B0604020202020204" pitchFamily="34" charset="0"/>
              </a:defRPr>
            </a:lvl2pPr>
            <a:lvl3pPr marL="1143000" indent="-228600">
              <a:lnSpc>
                <a:spcPct val="110000"/>
              </a:lnSpc>
              <a:spcAft>
                <a:spcPct val="50000"/>
              </a:spcAft>
              <a:buSzPct val="80000"/>
              <a:buChar char="•"/>
              <a:defRPr>
                <a:solidFill>
                  <a:srgbClr val="004071"/>
                </a:solidFill>
                <a:latin typeface="Arial" panose="020B0604020202020204" pitchFamily="34" charset="0"/>
              </a:defRPr>
            </a:lvl3pPr>
            <a:lvl4pPr marL="1600200" indent="-228600">
              <a:lnSpc>
                <a:spcPct val="110000"/>
              </a:lnSpc>
              <a:spcAft>
                <a:spcPct val="50000"/>
              </a:spcAft>
              <a:buSzPct val="80000"/>
              <a:buFont typeface="Wingdings" panose="05000000000000000000" pitchFamily="2" charset="2"/>
              <a:buChar char="§"/>
              <a:defRPr>
                <a:solidFill>
                  <a:srgbClr val="004071"/>
                </a:solidFill>
                <a:latin typeface="Arial" panose="020B0604020202020204" pitchFamily="34" charset="0"/>
              </a:defRPr>
            </a:lvl4pPr>
            <a:lvl5pPr marL="2057400" indent="-228600">
              <a:lnSpc>
                <a:spcPct val="110000"/>
              </a:lnSpc>
              <a:spcAft>
                <a:spcPct val="50000"/>
              </a:spcAft>
              <a:buSzPct val="80000"/>
              <a:buChar char="•"/>
              <a:defRPr>
                <a:solidFill>
                  <a:srgbClr val="004071"/>
                </a:solidFill>
                <a:latin typeface="Arial" panose="020B0604020202020204" pitchFamily="34" charset="0"/>
              </a:defRPr>
            </a:lvl5pPr>
            <a:lvl6pPr marL="25146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6pPr>
            <a:lvl7pPr marL="29718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7pPr>
            <a:lvl8pPr marL="34290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8pPr>
            <a:lvl9pPr marL="38862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9pPr>
          </a:lstStyle>
          <a:p>
            <a:pPr>
              <a:lnSpc>
                <a:spcPct val="100000"/>
              </a:lnSpc>
              <a:spcAft>
                <a:spcPct val="0"/>
              </a:spcAft>
              <a:buFontTx/>
              <a:buNone/>
            </a:pPr>
            <a:fld id="{3CAB229B-5CF0-4FF6-A57E-B142187F70AD}" type="slidenum">
              <a:rPr lang="en-GB" altLang="en-US" sz="900">
                <a:solidFill>
                  <a:schemeClr val="tx1"/>
                </a:solidFill>
              </a:rPr>
              <a:pPr>
                <a:lnSpc>
                  <a:spcPct val="100000"/>
                </a:lnSpc>
                <a:spcAft>
                  <a:spcPct val="0"/>
                </a:spcAft>
                <a:buFontTx/>
                <a:buNone/>
              </a:pPr>
              <a:t>37</a:t>
            </a:fld>
            <a:endParaRPr lang="en-GB" altLang="en-US" sz="900">
              <a:solidFill>
                <a:schemeClr val="tx1"/>
              </a:solidFill>
            </a:endParaRPr>
          </a:p>
        </p:txBody>
      </p:sp>
      <p:sp>
        <p:nvSpPr>
          <p:cNvPr id="117763" name="Rectangle 2">
            <a:extLst>
              <a:ext uri="{FF2B5EF4-FFF2-40B4-BE49-F238E27FC236}">
                <a16:creationId xmlns:a16="http://schemas.microsoft.com/office/drawing/2014/main" id="{D2AE375C-061E-499A-A765-63F7FD507C84}"/>
              </a:ext>
            </a:extLst>
          </p:cNvPr>
          <p:cNvSpPr>
            <a:spLocks noGrp="1" noChangeArrowheads="1"/>
          </p:cNvSpPr>
          <p:nvPr>
            <p:ph type="title"/>
          </p:nvPr>
        </p:nvSpPr>
        <p:spPr/>
        <p:txBody>
          <a:bodyPr/>
          <a:lstStyle/>
          <a:p>
            <a:r>
              <a:rPr lang="en-GB" altLang="en-US"/>
              <a:t>Checklists</a:t>
            </a:r>
            <a:endParaRPr lang="en-US" altLang="en-US"/>
          </a:p>
        </p:txBody>
      </p:sp>
      <p:sp>
        <p:nvSpPr>
          <p:cNvPr id="117764" name="Rectangle 3">
            <a:extLst>
              <a:ext uri="{FF2B5EF4-FFF2-40B4-BE49-F238E27FC236}">
                <a16:creationId xmlns:a16="http://schemas.microsoft.com/office/drawing/2014/main" id="{8CBDA40A-8A24-ECE1-3822-62BB8F32839D}"/>
              </a:ext>
            </a:extLst>
          </p:cNvPr>
          <p:cNvSpPr>
            <a:spLocks noGrp="1" noChangeArrowheads="1"/>
          </p:cNvSpPr>
          <p:nvPr>
            <p:ph type="body" idx="1"/>
          </p:nvPr>
        </p:nvSpPr>
        <p:spPr/>
        <p:txBody>
          <a:bodyPr/>
          <a:lstStyle/>
          <a:p>
            <a:r>
              <a:rPr lang="en-GB" altLang="en-US"/>
              <a:t>The output of the plan is preparation of audit checklists</a:t>
            </a:r>
            <a:endParaRPr lang="en-GB" altLang="en-US" sz="800"/>
          </a:p>
          <a:p>
            <a:r>
              <a:rPr lang="en-GB" altLang="en-US"/>
              <a:t>Checklists are used </a:t>
            </a:r>
          </a:p>
          <a:p>
            <a:pPr lvl="1"/>
            <a:r>
              <a:rPr lang="en-GB" altLang="en-US"/>
              <a:t>As a memory aid</a:t>
            </a:r>
          </a:p>
          <a:p>
            <a:pPr lvl="1"/>
            <a:r>
              <a:rPr lang="en-GB" altLang="en-US"/>
              <a:t>For structure</a:t>
            </a:r>
          </a:p>
          <a:p>
            <a:pPr lvl="1"/>
            <a:r>
              <a:rPr lang="en-GB" altLang="en-US"/>
              <a:t>As a means of recording findings</a:t>
            </a:r>
            <a:endParaRPr lang="en-US" altLang="en-US"/>
          </a:p>
        </p:txBody>
      </p:sp>
    </p:spTree>
  </p:cSld>
  <p:clrMapOvr>
    <a:masterClrMapping/>
  </p:clrMapOvr>
  <p:transition spd="slow">
    <p:dissolve/>
  </p:transition>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10" name="Slide Number Placeholder 3">
            <a:extLst>
              <a:ext uri="{FF2B5EF4-FFF2-40B4-BE49-F238E27FC236}">
                <a16:creationId xmlns:a16="http://schemas.microsoft.com/office/drawing/2014/main" id="{DA842F1E-4E48-E339-EDC0-06F66180EA5C}"/>
              </a:ext>
            </a:extLst>
          </p:cNvPr>
          <p:cNvSpPr>
            <a:spLocks noGrp="1"/>
          </p:cNvSpPr>
          <p:nvPr>
            <p:ph type="sldNum"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ct val="110000"/>
              </a:lnSpc>
              <a:spcAft>
                <a:spcPct val="50000"/>
              </a:spcAft>
              <a:buChar char="•"/>
              <a:defRPr sz="2400">
                <a:solidFill>
                  <a:srgbClr val="004071"/>
                </a:solidFill>
                <a:latin typeface="Arial" panose="020B0604020202020204" pitchFamily="34" charset="0"/>
              </a:defRPr>
            </a:lvl1pPr>
            <a:lvl2pPr marL="742950" indent="-285750">
              <a:lnSpc>
                <a:spcPct val="110000"/>
              </a:lnSpc>
              <a:spcAft>
                <a:spcPct val="50000"/>
              </a:spcAft>
              <a:buSzPct val="80000"/>
              <a:buFont typeface="Wingdings" panose="05000000000000000000" pitchFamily="2" charset="2"/>
              <a:buChar char="§"/>
              <a:defRPr sz="2000">
                <a:solidFill>
                  <a:srgbClr val="004071"/>
                </a:solidFill>
                <a:latin typeface="Arial" panose="020B0604020202020204" pitchFamily="34" charset="0"/>
              </a:defRPr>
            </a:lvl2pPr>
            <a:lvl3pPr marL="1143000" indent="-228600">
              <a:lnSpc>
                <a:spcPct val="110000"/>
              </a:lnSpc>
              <a:spcAft>
                <a:spcPct val="50000"/>
              </a:spcAft>
              <a:buSzPct val="80000"/>
              <a:buChar char="•"/>
              <a:defRPr>
                <a:solidFill>
                  <a:srgbClr val="004071"/>
                </a:solidFill>
                <a:latin typeface="Arial" panose="020B0604020202020204" pitchFamily="34" charset="0"/>
              </a:defRPr>
            </a:lvl3pPr>
            <a:lvl4pPr marL="1600200" indent="-228600">
              <a:lnSpc>
                <a:spcPct val="110000"/>
              </a:lnSpc>
              <a:spcAft>
                <a:spcPct val="50000"/>
              </a:spcAft>
              <a:buSzPct val="80000"/>
              <a:buFont typeface="Wingdings" panose="05000000000000000000" pitchFamily="2" charset="2"/>
              <a:buChar char="§"/>
              <a:defRPr>
                <a:solidFill>
                  <a:srgbClr val="004071"/>
                </a:solidFill>
                <a:latin typeface="Arial" panose="020B0604020202020204" pitchFamily="34" charset="0"/>
              </a:defRPr>
            </a:lvl4pPr>
            <a:lvl5pPr marL="2057400" indent="-228600">
              <a:lnSpc>
                <a:spcPct val="110000"/>
              </a:lnSpc>
              <a:spcAft>
                <a:spcPct val="50000"/>
              </a:spcAft>
              <a:buSzPct val="80000"/>
              <a:buChar char="•"/>
              <a:defRPr>
                <a:solidFill>
                  <a:srgbClr val="004071"/>
                </a:solidFill>
                <a:latin typeface="Arial" panose="020B0604020202020204" pitchFamily="34" charset="0"/>
              </a:defRPr>
            </a:lvl5pPr>
            <a:lvl6pPr marL="25146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6pPr>
            <a:lvl7pPr marL="29718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7pPr>
            <a:lvl8pPr marL="34290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8pPr>
            <a:lvl9pPr marL="38862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9pPr>
          </a:lstStyle>
          <a:p>
            <a:pPr>
              <a:lnSpc>
                <a:spcPct val="100000"/>
              </a:lnSpc>
              <a:spcAft>
                <a:spcPct val="0"/>
              </a:spcAft>
              <a:buFontTx/>
              <a:buNone/>
            </a:pPr>
            <a:fld id="{392E18B4-C19F-487D-A11C-4C742336315F}" type="slidenum">
              <a:rPr lang="en-GB" altLang="en-US" sz="900">
                <a:solidFill>
                  <a:schemeClr val="tx1"/>
                </a:solidFill>
              </a:rPr>
              <a:pPr>
                <a:lnSpc>
                  <a:spcPct val="100000"/>
                </a:lnSpc>
                <a:spcAft>
                  <a:spcPct val="0"/>
                </a:spcAft>
                <a:buFontTx/>
                <a:buNone/>
              </a:pPr>
              <a:t>38</a:t>
            </a:fld>
            <a:endParaRPr lang="en-GB" altLang="en-US" sz="900">
              <a:solidFill>
                <a:schemeClr val="tx1"/>
              </a:solidFill>
            </a:endParaRPr>
          </a:p>
        </p:txBody>
      </p:sp>
      <p:sp>
        <p:nvSpPr>
          <p:cNvPr id="119811" name="Rectangle 2">
            <a:extLst>
              <a:ext uri="{FF2B5EF4-FFF2-40B4-BE49-F238E27FC236}">
                <a16:creationId xmlns:a16="http://schemas.microsoft.com/office/drawing/2014/main" id="{E1A7FB21-D005-2DD0-DD1A-AC3B68EC60F3}"/>
              </a:ext>
            </a:extLst>
          </p:cNvPr>
          <p:cNvSpPr>
            <a:spLocks noGrp="1" noChangeArrowheads="1"/>
          </p:cNvSpPr>
          <p:nvPr>
            <p:ph type="title"/>
          </p:nvPr>
        </p:nvSpPr>
        <p:spPr/>
        <p:txBody>
          <a:bodyPr/>
          <a:lstStyle/>
          <a:p>
            <a:r>
              <a:rPr lang="en-GB" altLang="en-US"/>
              <a:t>Checklists </a:t>
            </a:r>
            <a:endParaRPr lang="en-US" altLang="en-US"/>
          </a:p>
        </p:txBody>
      </p:sp>
      <p:sp>
        <p:nvSpPr>
          <p:cNvPr id="119812" name="Rectangle 3">
            <a:extLst>
              <a:ext uri="{FF2B5EF4-FFF2-40B4-BE49-F238E27FC236}">
                <a16:creationId xmlns:a16="http://schemas.microsoft.com/office/drawing/2014/main" id="{F08B4ABD-F846-77B0-9D28-101E8EC04CC8}"/>
              </a:ext>
            </a:extLst>
          </p:cNvPr>
          <p:cNvSpPr>
            <a:spLocks noGrp="1" noChangeArrowheads="1"/>
          </p:cNvSpPr>
          <p:nvPr>
            <p:ph type="body" idx="1"/>
          </p:nvPr>
        </p:nvSpPr>
        <p:spPr/>
        <p:txBody>
          <a:bodyPr/>
          <a:lstStyle/>
          <a:p>
            <a:r>
              <a:rPr lang="en-GB" altLang="en-US"/>
              <a:t>Checklists can be prepared in a variety of styles</a:t>
            </a:r>
          </a:p>
          <a:p>
            <a:pPr lvl="1"/>
            <a:r>
              <a:rPr lang="en-GB" altLang="en-US"/>
              <a:t>Bullet points</a:t>
            </a:r>
          </a:p>
          <a:p>
            <a:pPr lvl="1"/>
            <a:r>
              <a:rPr lang="en-GB" altLang="en-US"/>
              <a:t>List of questions</a:t>
            </a:r>
          </a:p>
          <a:p>
            <a:pPr lvl="1"/>
            <a:r>
              <a:rPr lang="en-GB" altLang="en-US"/>
              <a:t>List of requirements</a:t>
            </a:r>
          </a:p>
          <a:p>
            <a:pPr lvl="1"/>
            <a:r>
              <a:rPr lang="en-GB" altLang="en-US"/>
              <a:t>Mind maps/spider diagrams</a:t>
            </a:r>
          </a:p>
          <a:p>
            <a:r>
              <a:rPr lang="en-GB" altLang="en-US"/>
              <a:t>Checklists should form a logical flow as an aid to memory to ensue all important elements are covered during the audit</a:t>
            </a:r>
            <a:endParaRPr lang="en-US" altLang="en-US"/>
          </a:p>
        </p:txBody>
      </p:sp>
    </p:spTree>
  </p:cSld>
  <p:clrMapOvr>
    <a:masterClrMapping/>
  </p:clrMapOvr>
  <p:transition spd="slow">
    <p:dissolve/>
  </p:transition>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B3853A-36B6-03E5-2B6C-3B581056764C}"/>
              </a:ext>
            </a:extLst>
          </p:cNvPr>
          <p:cNvSpPr>
            <a:spLocks noGrp="1"/>
          </p:cNvSpPr>
          <p:nvPr>
            <p:ph type="title"/>
          </p:nvPr>
        </p:nvSpPr>
        <p:spPr/>
        <p:txBody>
          <a:bodyPr/>
          <a:lstStyle/>
          <a:p>
            <a:r>
              <a:rPr lang="en-GB" altLang="en-US" dirty="0"/>
              <a:t>Work documents </a:t>
            </a:r>
            <a:r>
              <a:rPr lang="en-US" altLang="en-US" dirty="0"/>
              <a:t>example</a:t>
            </a:r>
            <a:endParaRPr lang="en-IN" dirty="0"/>
          </a:p>
        </p:txBody>
      </p:sp>
      <p:graphicFrame>
        <p:nvGraphicFramePr>
          <p:cNvPr id="5" name="Table 5">
            <a:extLst>
              <a:ext uri="{FF2B5EF4-FFF2-40B4-BE49-F238E27FC236}">
                <a16:creationId xmlns:a16="http://schemas.microsoft.com/office/drawing/2014/main" id="{006CE8FD-2F9E-64C5-4299-CF194FD04FC8}"/>
              </a:ext>
            </a:extLst>
          </p:cNvPr>
          <p:cNvGraphicFramePr>
            <a:graphicFrameLocks noGrp="1"/>
          </p:cNvGraphicFramePr>
          <p:nvPr>
            <p:ph idx="1"/>
            <p:extLst>
              <p:ext uri="{D42A27DB-BD31-4B8C-83A1-F6EECF244321}">
                <p14:modId xmlns:p14="http://schemas.microsoft.com/office/powerpoint/2010/main" val="3659585023"/>
              </p:ext>
            </p:extLst>
          </p:nvPr>
        </p:nvGraphicFramePr>
        <p:xfrm>
          <a:off x="903012" y="1639888"/>
          <a:ext cx="7235825" cy="4688840"/>
        </p:xfrm>
        <a:graphic>
          <a:graphicData uri="http://schemas.openxmlformats.org/drawingml/2006/table">
            <a:tbl>
              <a:tblPr firstRow="1" bandRow="1">
                <a:tableStyleId>{5C22544A-7EE6-4342-B048-85BDC9FD1C3A}</a:tableStyleId>
              </a:tblPr>
              <a:tblGrid>
                <a:gridCol w="807626">
                  <a:extLst>
                    <a:ext uri="{9D8B030D-6E8A-4147-A177-3AD203B41FA5}">
                      <a16:colId xmlns:a16="http://schemas.microsoft.com/office/drawing/2014/main" val="777396394"/>
                    </a:ext>
                  </a:extLst>
                </a:gridCol>
                <a:gridCol w="1628910">
                  <a:extLst>
                    <a:ext uri="{9D8B030D-6E8A-4147-A177-3AD203B41FA5}">
                      <a16:colId xmlns:a16="http://schemas.microsoft.com/office/drawing/2014/main" val="2016272955"/>
                    </a:ext>
                  </a:extLst>
                </a:gridCol>
                <a:gridCol w="1603676">
                  <a:extLst>
                    <a:ext uri="{9D8B030D-6E8A-4147-A177-3AD203B41FA5}">
                      <a16:colId xmlns:a16="http://schemas.microsoft.com/office/drawing/2014/main" val="1665755769"/>
                    </a:ext>
                  </a:extLst>
                </a:gridCol>
                <a:gridCol w="1848876">
                  <a:extLst>
                    <a:ext uri="{9D8B030D-6E8A-4147-A177-3AD203B41FA5}">
                      <a16:colId xmlns:a16="http://schemas.microsoft.com/office/drawing/2014/main" val="1137652388"/>
                    </a:ext>
                  </a:extLst>
                </a:gridCol>
                <a:gridCol w="1346737">
                  <a:extLst>
                    <a:ext uri="{9D8B030D-6E8A-4147-A177-3AD203B41FA5}">
                      <a16:colId xmlns:a16="http://schemas.microsoft.com/office/drawing/2014/main" val="1933710162"/>
                    </a:ext>
                  </a:extLst>
                </a:gridCol>
              </a:tblGrid>
              <a:tr h="370840">
                <a:tc>
                  <a:txBody>
                    <a:bodyPr/>
                    <a:lstStyle/>
                    <a:p>
                      <a:endParaRPr lang="en-IN" dirty="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IN" dirty="0"/>
                        <a:t>Requirement</a:t>
                      </a:r>
                    </a:p>
                    <a:p>
                      <a:endParaRPr lang="en-IN" dirty="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IN" dirty="0"/>
                        <a:t>Source of information</a:t>
                      </a:r>
                    </a:p>
                    <a:p>
                      <a:endParaRPr lang="en-IN" dirty="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IN" dirty="0"/>
                        <a:t>Evidence</a:t>
                      </a:r>
                    </a:p>
                    <a:p>
                      <a:endParaRPr lang="en-IN" dirty="0"/>
                    </a:p>
                  </a:txBody>
                  <a:tcPr/>
                </a:tc>
                <a:tc>
                  <a:txBody>
                    <a:bodyPr/>
                    <a:lstStyle/>
                    <a:p>
                      <a:r>
                        <a:rPr lang="en-IN" dirty="0"/>
                        <a:t>Notes on how to follow up</a:t>
                      </a:r>
                    </a:p>
                  </a:txBody>
                  <a:tcPr/>
                </a:tc>
                <a:extLst>
                  <a:ext uri="{0D108BD9-81ED-4DB2-BD59-A6C34878D82A}">
                    <a16:rowId xmlns:a16="http://schemas.microsoft.com/office/drawing/2014/main" val="1244389156"/>
                  </a:ext>
                </a:extLst>
              </a:tr>
              <a:tr h="370840">
                <a:tc>
                  <a:txBody>
                    <a:bodyPr/>
                    <a:lstStyle/>
                    <a:p>
                      <a:pPr algn="ctr"/>
                      <a:r>
                        <a:rPr lang="en-IN" dirty="0">
                          <a:solidFill>
                            <a:schemeClr val="accent1">
                              <a:lumMod val="75000"/>
                            </a:schemeClr>
                          </a:solidFill>
                        </a:rPr>
                        <a:t>1</a:t>
                      </a:r>
                    </a:p>
                  </a:txBody>
                  <a:tcPr/>
                </a:tc>
                <a:tc>
                  <a:txBody>
                    <a:bodyPr/>
                    <a:lstStyle/>
                    <a:p>
                      <a:r>
                        <a:rPr lang="en-IN" dirty="0">
                          <a:solidFill>
                            <a:schemeClr val="accent1">
                              <a:lumMod val="75000"/>
                            </a:schemeClr>
                          </a:solidFill>
                        </a:rPr>
                        <a:t>ISO 9001 requirement</a:t>
                      </a:r>
                    </a:p>
                  </a:txBody>
                  <a:tcPr/>
                </a:tc>
                <a:tc>
                  <a:txBody>
                    <a:bodyPr/>
                    <a:lstStyle/>
                    <a:p>
                      <a:r>
                        <a:rPr lang="en-IN" dirty="0">
                          <a:solidFill>
                            <a:schemeClr val="accent1">
                              <a:lumMod val="75000"/>
                            </a:schemeClr>
                          </a:solidFill>
                        </a:rPr>
                        <a:t> What to</a:t>
                      </a:r>
                    </a:p>
                    <a:p>
                      <a:r>
                        <a:rPr lang="en-IN" dirty="0">
                          <a:solidFill>
                            <a:schemeClr val="accent1">
                              <a:lumMod val="75000"/>
                            </a:schemeClr>
                          </a:solidFill>
                        </a:rPr>
                        <a:t> ‘look at’</a:t>
                      </a:r>
                    </a:p>
                  </a:txBody>
                  <a:tcPr/>
                </a:tc>
                <a:tc>
                  <a:txBody>
                    <a:bodyPr/>
                    <a:lstStyle/>
                    <a:p>
                      <a:r>
                        <a:rPr lang="en-IN" dirty="0">
                          <a:solidFill>
                            <a:schemeClr val="accent1">
                              <a:lumMod val="75000"/>
                            </a:schemeClr>
                          </a:solidFill>
                        </a:rPr>
                        <a:t>What to</a:t>
                      </a:r>
                    </a:p>
                    <a:p>
                      <a:r>
                        <a:rPr lang="en-IN" dirty="0">
                          <a:solidFill>
                            <a:schemeClr val="accent1">
                              <a:lumMod val="75000"/>
                            </a:schemeClr>
                          </a:solidFill>
                        </a:rPr>
                        <a:t> ‘look for’</a:t>
                      </a:r>
                    </a:p>
                  </a:txBody>
                  <a:tcPr/>
                </a:tc>
                <a:tc>
                  <a:txBody>
                    <a:bodyPr/>
                    <a:lstStyle/>
                    <a:p>
                      <a:r>
                        <a:rPr lang="en-IN" dirty="0">
                          <a:solidFill>
                            <a:schemeClr val="accent1">
                              <a:lumMod val="75000"/>
                            </a:schemeClr>
                          </a:solidFill>
                        </a:rPr>
                        <a:t>How to follow up</a:t>
                      </a:r>
                    </a:p>
                  </a:txBody>
                  <a:tcPr/>
                </a:tc>
                <a:extLst>
                  <a:ext uri="{0D108BD9-81ED-4DB2-BD59-A6C34878D82A}">
                    <a16:rowId xmlns:a16="http://schemas.microsoft.com/office/drawing/2014/main" val="2807262628"/>
                  </a:ext>
                </a:extLst>
              </a:tr>
              <a:tr h="370840">
                <a:tc>
                  <a:txBody>
                    <a:bodyPr/>
                    <a:lstStyle/>
                    <a:p>
                      <a:pPr algn="ctr"/>
                      <a:r>
                        <a:rPr lang="en-IN" dirty="0">
                          <a:solidFill>
                            <a:schemeClr val="accent1">
                              <a:lumMod val="75000"/>
                            </a:schemeClr>
                          </a:solidFill>
                        </a:rPr>
                        <a:t>2</a:t>
                      </a:r>
                    </a:p>
                  </a:txBody>
                  <a:tcPr/>
                </a:tc>
                <a:tc>
                  <a:txBody>
                    <a:bodyPr/>
                    <a:lstStyle/>
                    <a:p>
                      <a:r>
                        <a:rPr lang="en-IN" dirty="0">
                          <a:solidFill>
                            <a:schemeClr val="accent1">
                              <a:lumMod val="75000"/>
                            </a:schemeClr>
                          </a:solidFill>
                        </a:rPr>
                        <a:t>Process requirement</a:t>
                      </a:r>
                    </a:p>
                  </a:txBody>
                  <a:tcPr/>
                </a:tc>
                <a:tc>
                  <a:txBody>
                    <a:bodyPr/>
                    <a:lstStyle/>
                    <a:p>
                      <a:endParaRPr lang="en-IN" dirty="0">
                        <a:solidFill>
                          <a:schemeClr val="accent1">
                            <a:lumMod val="75000"/>
                          </a:schemeClr>
                        </a:solidFill>
                      </a:endParaRPr>
                    </a:p>
                  </a:txBody>
                  <a:tcPr/>
                </a:tc>
                <a:tc>
                  <a:txBody>
                    <a:bodyPr/>
                    <a:lstStyle/>
                    <a:p>
                      <a:endParaRPr lang="en-IN" dirty="0">
                        <a:solidFill>
                          <a:schemeClr val="accent1">
                            <a:lumMod val="75000"/>
                          </a:schemeClr>
                        </a:solidFill>
                      </a:endParaRPr>
                    </a:p>
                  </a:txBody>
                  <a:tcPr/>
                </a:tc>
                <a:tc>
                  <a:txBody>
                    <a:bodyPr/>
                    <a:lstStyle/>
                    <a:p>
                      <a:endParaRPr lang="en-IN" dirty="0">
                        <a:solidFill>
                          <a:schemeClr val="accent1">
                            <a:lumMod val="75000"/>
                          </a:schemeClr>
                        </a:solidFill>
                      </a:endParaRPr>
                    </a:p>
                  </a:txBody>
                  <a:tcPr/>
                </a:tc>
                <a:extLst>
                  <a:ext uri="{0D108BD9-81ED-4DB2-BD59-A6C34878D82A}">
                    <a16:rowId xmlns:a16="http://schemas.microsoft.com/office/drawing/2014/main" val="995896771"/>
                  </a:ext>
                </a:extLst>
              </a:tr>
              <a:tr h="370840">
                <a:tc>
                  <a:txBody>
                    <a:bodyPr/>
                    <a:lstStyle/>
                    <a:p>
                      <a:pPr algn="ctr"/>
                      <a:r>
                        <a:rPr lang="en-IN" dirty="0">
                          <a:solidFill>
                            <a:schemeClr val="accent1">
                              <a:lumMod val="75000"/>
                            </a:schemeClr>
                          </a:solidFill>
                        </a:rPr>
                        <a:t>3</a:t>
                      </a:r>
                    </a:p>
                  </a:txBody>
                  <a:tcPr/>
                </a:tc>
                <a:tc>
                  <a:txBody>
                    <a:bodyPr/>
                    <a:lstStyle/>
                    <a:p>
                      <a:r>
                        <a:rPr lang="en-IN" dirty="0">
                          <a:solidFill>
                            <a:schemeClr val="accent1">
                              <a:lumMod val="75000"/>
                            </a:schemeClr>
                          </a:solidFill>
                        </a:rPr>
                        <a:t>Other requirement</a:t>
                      </a:r>
                    </a:p>
                  </a:txBody>
                  <a:tcPr/>
                </a:tc>
                <a:tc>
                  <a:txBody>
                    <a:bodyPr/>
                    <a:lstStyle/>
                    <a:p>
                      <a:endParaRPr lang="en-IN" dirty="0">
                        <a:solidFill>
                          <a:schemeClr val="accent1">
                            <a:lumMod val="75000"/>
                          </a:schemeClr>
                        </a:solidFill>
                      </a:endParaRPr>
                    </a:p>
                  </a:txBody>
                  <a:tcPr/>
                </a:tc>
                <a:tc>
                  <a:txBody>
                    <a:bodyPr/>
                    <a:lstStyle/>
                    <a:p>
                      <a:endParaRPr lang="en-IN" dirty="0">
                        <a:solidFill>
                          <a:schemeClr val="accent1">
                            <a:lumMod val="75000"/>
                          </a:schemeClr>
                        </a:solidFill>
                      </a:endParaRPr>
                    </a:p>
                  </a:txBody>
                  <a:tcPr/>
                </a:tc>
                <a:tc>
                  <a:txBody>
                    <a:bodyPr/>
                    <a:lstStyle/>
                    <a:p>
                      <a:endParaRPr lang="en-IN" dirty="0">
                        <a:solidFill>
                          <a:schemeClr val="accent1">
                            <a:lumMod val="75000"/>
                          </a:schemeClr>
                        </a:solidFill>
                      </a:endParaRPr>
                    </a:p>
                  </a:txBody>
                  <a:tcPr/>
                </a:tc>
                <a:extLst>
                  <a:ext uri="{0D108BD9-81ED-4DB2-BD59-A6C34878D82A}">
                    <a16:rowId xmlns:a16="http://schemas.microsoft.com/office/drawing/2014/main" val="2027771945"/>
                  </a:ext>
                </a:extLst>
              </a:tr>
              <a:tr h="370840">
                <a:tc>
                  <a:txBody>
                    <a:bodyPr/>
                    <a:lstStyle/>
                    <a:p>
                      <a:pPr algn="ctr"/>
                      <a:r>
                        <a:rPr lang="en-IN" dirty="0">
                          <a:solidFill>
                            <a:schemeClr val="accent1">
                              <a:lumMod val="75000"/>
                            </a:schemeClr>
                          </a:solidFill>
                        </a:rPr>
                        <a:t>4</a:t>
                      </a:r>
                    </a:p>
                  </a:txBody>
                  <a:tcPr/>
                </a:tc>
                <a:tc>
                  <a:txBody>
                    <a:bodyPr/>
                    <a:lstStyle/>
                    <a:p>
                      <a:endParaRPr lang="en-IN" dirty="0">
                        <a:solidFill>
                          <a:schemeClr val="accent1">
                            <a:lumMod val="75000"/>
                          </a:schemeClr>
                        </a:solidFill>
                      </a:endParaRPr>
                    </a:p>
                  </a:txBody>
                  <a:tcPr/>
                </a:tc>
                <a:tc>
                  <a:txBody>
                    <a:bodyPr/>
                    <a:lstStyle/>
                    <a:p>
                      <a:endParaRPr lang="en-IN" dirty="0">
                        <a:solidFill>
                          <a:schemeClr val="accent1">
                            <a:lumMod val="75000"/>
                          </a:schemeClr>
                        </a:solidFill>
                      </a:endParaRPr>
                    </a:p>
                  </a:txBody>
                  <a:tcPr/>
                </a:tc>
                <a:tc>
                  <a:txBody>
                    <a:bodyPr/>
                    <a:lstStyle/>
                    <a:p>
                      <a:endParaRPr lang="en-IN" dirty="0">
                        <a:solidFill>
                          <a:schemeClr val="accent1">
                            <a:lumMod val="75000"/>
                          </a:schemeClr>
                        </a:solidFill>
                      </a:endParaRPr>
                    </a:p>
                  </a:txBody>
                  <a:tcPr/>
                </a:tc>
                <a:tc>
                  <a:txBody>
                    <a:bodyPr/>
                    <a:lstStyle/>
                    <a:p>
                      <a:endParaRPr lang="en-IN" dirty="0">
                        <a:solidFill>
                          <a:schemeClr val="accent1">
                            <a:lumMod val="75000"/>
                          </a:schemeClr>
                        </a:solidFill>
                      </a:endParaRPr>
                    </a:p>
                  </a:txBody>
                  <a:tcPr/>
                </a:tc>
                <a:extLst>
                  <a:ext uri="{0D108BD9-81ED-4DB2-BD59-A6C34878D82A}">
                    <a16:rowId xmlns:a16="http://schemas.microsoft.com/office/drawing/2014/main" val="573084275"/>
                  </a:ext>
                </a:extLst>
              </a:tr>
              <a:tr h="370840">
                <a:tc>
                  <a:txBody>
                    <a:bodyPr/>
                    <a:lstStyle/>
                    <a:p>
                      <a:pPr algn="ctr"/>
                      <a:endParaRPr lang="en-IN" dirty="0"/>
                    </a:p>
                  </a:txBody>
                  <a:tcPr/>
                </a:tc>
                <a:tc>
                  <a:txBody>
                    <a:bodyPr/>
                    <a:lstStyle/>
                    <a:p>
                      <a:endParaRPr lang="en-IN" dirty="0"/>
                    </a:p>
                  </a:txBody>
                  <a:tcPr/>
                </a:tc>
                <a:tc>
                  <a:txBody>
                    <a:bodyPr/>
                    <a:lstStyle/>
                    <a:p>
                      <a:endParaRPr lang="en-IN" dirty="0"/>
                    </a:p>
                  </a:txBody>
                  <a:tcPr/>
                </a:tc>
                <a:tc>
                  <a:txBody>
                    <a:bodyPr/>
                    <a:lstStyle/>
                    <a:p>
                      <a:endParaRPr lang="en-IN" dirty="0"/>
                    </a:p>
                  </a:txBody>
                  <a:tcPr/>
                </a:tc>
                <a:tc>
                  <a:txBody>
                    <a:bodyPr/>
                    <a:lstStyle/>
                    <a:p>
                      <a:endParaRPr lang="en-IN" dirty="0"/>
                    </a:p>
                  </a:txBody>
                  <a:tcPr/>
                </a:tc>
                <a:extLst>
                  <a:ext uri="{0D108BD9-81ED-4DB2-BD59-A6C34878D82A}">
                    <a16:rowId xmlns:a16="http://schemas.microsoft.com/office/drawing/2014/main" val="3249688273"/>
                  </a:ext>
                </a:extLst>
              </a:tr>
              <a:tr h="370840">
                <a:tc>
                  <a:txBody>
                    <a:bodyPr/>
                    <a:lstStyle/>
                    <a:p>
                      <a:pPr algn="ctr"/>
                      <a:endParaRPr lang="en-IN" dirty="0"/>
                    </a:p>
                  </a:txBody>
                  <a:tcPr/>
                </a:tc>
                <a:tc>
                  <a:txBody>
                    <a:bodyPr/>
                    <a:lstStyle/>
                    <a:p>
                      <a:endParaRPr lang="en-IN" dirty="0"/>
                    </a:p>
                  </a:txBody>
                  <a:tcPr/>
                </a:tc>
                <a:tc>
                  <a:txBody>
                    <a:bodyPr/>
                    <a:lstStyle/>
                    <a:p>
                      <a:endParaRPr lang="en-IN" dirty="0"/>
                    </a:p>
                  </a:txBody>
                  <a:tcPr/>
                </a:tc>
                <a:tc>
                  <a:txBody>
                    <a:bodyPr/>
                    <a:lstStyle/>
                    <a:p>
                      <a:endParaRPr lang="en-IN" dirty="0"/>
                    </a:p>
                  </a:txBody>
                  <a:tcPr/>
                </a:tc>
                <a:tc>
                  <a:txBody>
                    <a:bodyPr/>
                    <a:lstStyle/>
                    <a:p>
                      <a:endParaRPr lang="en-IN" dirty="0"/>
                    </a:p>
                  </a:txBody>
                  <a:tcPr/>
                </a:tc>
                <a:extLst>
                  <a:ext uri="{0D108BD9-81ED-4DB2-BD59-A6C34878D82A}">
                    <a16:rowId xmlns:a16="http://schemas.microsoft.com/office/drawing/2014/main" val="2439894167"/>
                  </a:ext>
                </a:extLst>
              </a:tr>
              <a:tr h="370840">
                <a:tc>
                  <a:txBody>
                    <a:bodyPr/>
                    <a:lstStyle/>
                    <a:p>
                      <a:pPr algn="ctr"/>
                      <a:endParaRPr lang="en-IN" dirty="0"/>
                    </a:p>
                  </a:txBody>
                  <a:tcPr/>
                </a:tc>
                <a:tc>
                  <a:txBody>
                    <a:bodyPr/>
                    <a:lstStyle/>
                    <a:p>
                      <a:endParaRPr lang="en-IN" dirty="0"/>
                    </a:p>
                  </a:txBody>
                  <a:tcPr/>
                </a:tc>
                <a:tc>
                  <a:txBody>
                    <a:bodyPr/>
                    <a:lstStyle/>
                    <a:p>
                      <a:endParaRPr lang="en-IN" dirty="0"/>
                    </a:p>
                  </a:txBody>
                  <a:tcPr/>
                </a:tc>
                <a:tc>
                  <a:txBody>
                    <a:bodyPr/>
                    <a:lstStyle/>
                    <a:p>
                      <a:endParaRPr lang="en-IN" dirty="0"/>
                    </a:p>
                  </a:txBody>
                  <a:tcPr/>
                </a:tc>
                <a:tc>
                  <a:txBody>
                    <a:bodyPr/>
                    <a:lstStyle/>
                    <a:p>
                      <a:endParaRPr lang="en-IN" dirty="0"/>
                    </a:p>
                  </a:txBody>
                  <a:tcPr/>
                </a:tc>
                <a:extLst>
                  <a:ext uri="{0D108BD9-81ED-4DB2-BD59-A6C34878D82A}">
                    <a16:rowId xmlns:a16="http://schemas.microsoft.com/office/drawing/2014/main" val="2990273265"/>
                  </a:ext>
                </a:extLst>
              </a:tr>
              <a:tr h="370840">
                <a:tc>
                  <a:txBody>
                    <a:bodyPr/>
                    <a:lstStyle/>
                    <a:p>
                      <a:pPr algn="ctr"/>
                      <a:endParaRPr lang="en-IN" dirty="0"/>
                    </a:p>
                  </a:txBody>
                  <a:tcPr/>
                </a:tc>
                <a:tc>
                  <a:txBody>
                    <a:bodyPr/>
                    <a:lstStyle/>
                    <a:p>
                      <a:endParaRPr lang="en-IN" dirty="0"/>
                    </a:p>
                  </a:txBody>
                  <a:tcPr/>
                </a:tc>
                <a:tc>
                  <a:txBody>
                    <a:bodyPr/>
                    <a:lstStyle/>
                    <a:p>
                      <a:endParaRPr lang="en-IN" dirty="0"/>
                    </a:p>
                  </a:txBody>
                  <a:tcPr/>
                </a:tc>
                <a:tc>
                  <a:txBody>
                    <a:bodyPr/>
                    <a:lstStyle/>
                    <a:p>
                      <a:endParaRPr lang="en-IN" dirty="0"/>
                    </a:p>
                  </a:txBody>
                  <a:tcPr/>
                </a:tc>
                <a:tc>
                  <a:txBody>
                    <a:bodyPr/>
                    <a:lstStyle/>
                    <a:p>
                      <a:endParaRPr lang="en-IN" dirty="0"/>
                    </a:p>
                  </a:txBody>
                  <a:tcPr/>
                </a:tc>
                <a:extLst>
                  <a:ext uri="{0D108BD9-81ED-4DB2-BD59-A6C34878D82A}">
                    <a16:rowId xmlns:a16="http://schemas.microsoft.com/office/drawing/2014/main" val="4014570104"/>
                  </a:ext>
                </a:extLst>
              </a:tr>
            </a:tbl>
          </a:graphicData>
        </a:graphic>
      </p:graphicFrame>
      <p:sp>
        <p:nvSpPr>
          <p:cNvPr id="4" name="Slide Number Placeholder 3">
            <a:extLst>
              <a:ext uri="{FF2B5EF4-FFF2-40B4-BE49-F238E27FC236}">
                <a16:creationId xmlns:a16="http://schemas.microsoft.com/office/drawing/2014/main" id="{D0909F17-25EB-40D9-251C-52091354B47B}"/>
              </a:ext>
            </a:extLst>
          </p:cNvPr>
          <p:cNvSpPr>
            <a:spLocks noGrp="1"/>
          </p:cNvSpPr>
          <p:nvPr>
            <p:ph type="sldNum" sz="quarter" idx="10"/>
          </p:nvPr>
        </p:nvSpPr>
        <p:spPr/>
        <p:txBody>
          <a:bodyPr/>
          <a:lstStyle/>
          <a:p>
            <a:pPr>
              <a:defRPr/>
            </a:pPr>
            <a:fld id="{284A838C-A0B7-499B-8BF6-D77098515CD2}" type="slidenum">
              <a:rPr lang="en-GB" altLang="en-US" smtClean="0"/>
              <a:pPr>
                <a:defRPr/>
              </a:pPr>
              <a:t>39</a:t>
            </a:fld>
            <a:endParaRPr lang="en-GB" altLang="en-US"/>
          </a:p>
        </p:txBody>
      </p:sp>
    </p:spTree>
    <p:extLst>
      <p:ext uri="{BB962C8B-B14F-4D97-AF65-F5344CB8AC3E}">
        <p14:creationId xmlns:p14="http://schemas.microsoft.com/office/powerpoint/2010/main" val="246621665"/>
      </p:ext>
    </p:extLst>
  </p:cSld>
  <p:clrMapOvr>
    <a:masterClrMapping/>
  </p:clrMapOvr>
  <p:transition spd="slow">
    <p:dissolve/>
  </p:transition>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1858" name="Slide Number Placeholder 3">
            <a:extLst>
              <a:ext uri="{FF2B5EF4-FFF2-40B4-BE49-F238E27FC236}">
                <a16:creationId xmlns:a16="http://schemas.microsoft.com/office/drawing/2014/main" id="{1949B850-C71A-203E-B7FB-F8017FA2DF51}"/>
              </a:ext>
            </a:extLst>
          </p:cNvPr>
          <p:cNvSpPr>
            <a:spLocks noGrp="1"/>
          </p:cNvSpPr>
          <p:nvPr>
            <p:ph type="sldNum"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ct val="110000"/>
              </a:lnSpc>
              <a:spcAft>
                <a:spcPct val="50000"/>
              </a:spcAft>
              <a:buChar char="•"/>
              <a:defRPr sz="2400">
                <a:solidFill>
                  <a:srgbClr val="004071"/>
                </a:solidFill>
                <a:latin typeface="Arial" panose="020B0604020202020204" pitchFamily="34" charset="0"/>
              </a:defRPr>
            </a:lvl1pPr>
            <a:lvl2pPr marL="742950" indent="-285750">
              <a:lnSpc>
                <a:spcPct val="110000"/>
              </a:lnSpc>
              <a:spcAft>
                <a:spcPct val="50000"/>
              </a:spcAft>
              <a:buSzPct val="80000"/>
              <a:buFont typeface="Wingdings" panose="05000000000000000000" pitchFamily="2" charset="2"/>
              <a:buChar char="§"/>
              <a:defRPr sz="2000">
                <a:solidFill>
                  <a:srgbClr val="004071"/>
                </a:solidFill>
                <a:latin typeface="Arial" panose="020B0604020202020204" pitchFamily="34" charset="0"/>
              </a:defRPr>
            </a:lvl2pPr>
            <a:lvl3pPr marL="1143000" indent="-228600">
              <a:lnSpc>
                <a:spcPct val="110000"/>
              </a:lnSpc>
              <a:spcAft>
                <a:spcPct val="50000"/>
              </a:spcAft>
              <a:buSzPct val="80000"/>
              <a:buChar char="•"/>
              <a:defRPr>
                <a:solidFill>
                  <a:srgbClr val="004071"/>
                </a:solidFill>
                <a:latin typeface="Arial" panose="020B0604020202020204" pitchFamily="34" charset="0"/>
              </a:defRPr>
            </a:lvl3pPr>
            <a:lvl4pPr marL="1600200" indent="-228600">
              <a:lnSpc>
                <a:spcPct val="110000"/>
              </a:lnSpc>
              <a:spcAft>
                <a:spcPct val="50000"/>
              </a:spcAft>
              <a:buSzPct val="80000"/>
              <a:buFont typeface="Wingdings" panose="05000000000000000000" pitchFamily="2" charset="2"/>
              <a:buChar char="§"/>
              <a:defRPr>
                <a:solidFill>
                  <a:srgbClr val="004071"/>
                </a:solidFill>
                <a:latin typeface="Arial" panose="020B0604020202020204" pitchFamily="34" charset="0"/>
              </a:defRPr>
            </a:lvl4pPr>
            <a:lvl5pPr marL="2057400" indent="-228600">
              <a:lnSpc>
                <a:spcPct val="110000"/>
              </a:lnSpc>
              <a:spcAft>
                <a:spcPct val="50000"/>
              </a:spcAft>
              <a:buSzPct val="80000"/>
              <a:buChar char="•"/>
              <a:defRPr>
                <a:solidFill>
                  <a:srgbClr val="004071"/>
                </a:solidFill>
                <a:latin typeface="Arial" panose="020B0604020202020204" pitchFamily="34" charset="0"/>
              </a:defRPr>
            </a:lvl5pPr>
            <a:lvl6pPr marL="25146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6pPr>
            <a:lvl7pPr marL="29718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7pPr>
            <a:lvl8pPr marL="34290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8pPr>
            <a:lvl9pPr marL="38862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9pPr>
          </a:lstStyle>
          <a:p>
            <a:pPr>
              <a:lnSpc>
                <a:spcPct val="100000"/>
              </a:lnSpc>
              <a:spcAft>
                <a:spcPct val="0"/>
              </a:spcAft>
              <a:buFontTx/>
              <a:buNone/>
            </a:pPr>
            <a:fld id="{71BA0E36-76BC-4F1D-A475-9385A636C186}" type="slidenum">
              <a:rPr lang="en-GB" altLang="en-US" sz="900">
                <a:solidFill>
                  <a:schemeClr val="tx1"/>
                </a:solidFill>
              </a:rPr>
              <a:pPr>
                <a:lnSpc>
                  <a:spcPct val="100000"/>
                </a:lnSpc>
                <a:spcAft>
                  <a:spcPct val="0"/>
                </a:spcAft>
                <a:buFontTx/>
                <a:buNone/>
              </a:pPr>
              <a:t>40</a:t>
            </a:fld>
            <a:endParaRPr lang="en-GB" altLang="en-US" sz="900">
              <a:solidFill>
                <a:schemeClr val="tx1"/>
              </a:solidFill>
            </a:endParaRPr>
          </a:p>
        </p:txBody>
      </p:sp>
      <p:sp>
        <p:nvSpPr>
          <p:cNvPr id="121859" name="Rectangle 2">
            <a:extLst>
              <a:ext uri="{FF2B5EF4-FFF2-40B4-BE49-F238E27FC236}">
                <a16:creationId xmlns:a16="http://schemas.microsoft.com/office/drawing/2014/main" id="{0759C781-1DA8-80E4-3C07-AD6599D34FEC}"/>
              </a:ext>
            </a:extLst>
          </p:cNvPr>
          <p:cNvSpPr>
            <a:spLocks noGrp="1" noChangeArrowheads="1"/>
          </p:cNvSpPr>
          <p:nvPr>
            <p:ph type="title"/>
          </p:nvPr>
        </p:nvSpPr>
        <p:spPr/>
        <p:txBody>
          <a:bodyPr/>
          <a:lstStyle/>
          <a:p>
            <a:pPr eaLnBrk="1" hangingPunct="1"/>
            <a:r>
              <a:rPr lang="en-GB" altLang="en-US" dirty="0"/>
              <a:t>Group Exercise: 2</a:t>
            </a:r>
            <a:endParaRPr lang="en-US" altLang="en-US" dirty="0"/>
          </a:p>
        </p:txBody>
      </p:sp>
      <p:sp>
        <p:nvSpPr>
          <p:cNvPr id="121860" name="Rectangle 3">
            <a:extLst>
              <a:ext uri="{FF2B5EF4-FFF2-40B4-BE49-F238E27FC236}">
                <a16:creationId xmlns:a16="http://schemas.microsoft.com/office/drawing/2014/main" id="{BE6FF15C-0FE9-43B5-3186-49B353F4F8E8}"/>
              </a:ext>
            </a:extLst>
          </p:cNvPr>
          <p:cNvSpPr>
            <a:spLocks noGrp="1" noChangeArrowheads="1"/>
          </p:cNvSpPr>
          <p:nvPr>
            <p:ph type="body" idx="1"/>
          </p:nvPr>
        </p:nvSpPr>
        <p:spPr/>
        <p:txBody>
          <a:bodyPr/>
          <a:lstStyle/>
          <a:p>
            <a:pPr marL="0" indent="0" eaLnBrk="1" hangingPunct="1">
              <a:buFontTx/>
              <a:buNone/>
            </a:pPr>
            <a:r>
              <a:rPr lang="en-GB" altLang="en-US"/>
              <a:t>Prepare a checklist for an audit of the department you have been asked to audit.</a:t>
            </a:r>
          </a:p>
        </p:txBody>
      </p:sp>
      <p:graphicFrame>
        <p:nvGraphicFramePr>
          <p:cNvPr id="5" name="Table 4">
            <a:extLst>
              <a:ext uri="{FF2B5EF4-FFF2-40B4-BE49-F238E27FC236}">
                <a16:creationId xmlns:a16="http://schemas.microsoft.com/office/drawing/2014/main" id="{373826C7-481B-2D23-FF22-B68456B5542E}"/>
              </a:ext>
            </a:extLst>
          </p:cNvPr>
          <p:cNvGraphicFramePr>
            <a:graphicFrameLocks noGrp="1"/>
          </p:cNvGraphicFramePr>
          <p:nvPr>
            <p:extLst>
              <p:ext uri="{D42A27DB-BD31-4B8C-83A1-F6EECF244321}">
                <p14:modId xmlns:p14="http://schemas.microsoft.com/office/powerpoint/2010/main" val="3370016814"/>
              </p:ext>
            </p:extLst>
          </p:nvPr>
        </p:nvGraphicFramePr>
        <p:xfrm>
          <a:off x="782638" y="2670175"/>
          <a:ext cx="7453312" cy="2657475"/>
        </p:xfrm>
        <a:graphic>
          <a:graphicData uri="http://schemas.openxmlformats.org/drawingml/2006/table">
            <a:tbl>
              <a:tblPr firstRow="1" bandRow="1">
                <a:tableStyleId>{C083E6E3-FA7D-4D7B-A595-EF9225AFEA82}</a:tableStyleId>
              </a:tblPr>
              <a:tblGrid>
                <a:gridCol w="1863328">
                  <a:extLst>
                    <a:ext uri="{9D8B030D-6E8A-4147-A177-3AD203B41FA5}">
                      <a16:colId xmlns:a16="http://schemas.microsoft.com/office/drawing/2014/main" val="20000"/>
                    </a:ext>
                  </a:extLst>
                </a:gridCol>
                <a:gridCol w="1863328">
                  <a:extLst>
                    <a:ext uri="{9D8B030D-6E8A-4147-A177-3AD203B41FA5}">
                      <a16:colId xmlns:a16="http://schemas.microsoft.com/office/drawing/2014/main" val="20001"/>
                    </a:ext>
                  </a:extLst>
                </a:gridCol>
                <a:gridCol w="1863328">
                  <a:extLst>
                    <a:ext uri="{9D8B030D-6E8A-4147-A177-3AD203B41FA5}">
                      <a16:colId xmlns:a16="http://schemas.microsoft.com/office/drawing/2014/main" val="20002"/>
                    </a:ext>
                  </a:extLst>
                </a:gridCol>
                <a:gridCol w="1863328">
                  <a:extLst>
                    <a:ext uri="{9D8B030D-6E8A-4147-A177-3AD203B41FA5}">
                      <a16:colId xmlns:a16="http://schemas.microsoft.com/office/drawing/2014/main" val="20003"/>
                    </a:ext>
                  </a:extLst>
                </a:gridCol>
              </a:tblGrid>
              <a:tr h="2286546">
                <a:tc>
                  <a:txBody>
                    <a:bodyPr/>
                    <a:lstStyle/>
                    <a:p>
                      <a:r>
                        <a:rPr lang="en-US" sz="1800" dirty="0">
                          <a:solidFill>
                            <a:schemeClr val="accent1">
                              <a:lumMod val="75000"/>
                            </a:schemeClr>
                          </a:solidFill>
                        </a:rPr>
                        <a:t>Group 1</a:t>
                      </a:r>
                    </a:p>
                    <a:p>
                      <a:endParaRPr lang="en-US" sz="1800" dirty="0">
                        <a:solidFill>
                          <a:schemeClr val="accent1">
                            <a:lumMod val="75000"/>
                          </a:schemeClr>
                        </a:solidFill>
                      </a:endParaRPr>
                    </a:p>
                    <a:p>
                      <a:endParaRPr lang="en-US" sz="1800" dirty="0">
                        <a:solidFill>
                          <a:schemeClr val="accent1">
                            <a:lumMod val="75000"/>
                          </a:schemeClr>
                        </a:solidFill>
                      </a:endParaRPr>
                    </a:p>
                    <a:p>
                      <a:r>
                        <a:rPr lang="en-US" sz="1800" dirty="0">
                          <a:solidFill>
                            <a:schemeClr val="accent1">
                              <a:lumMod val="75000"/>
                            </a:schemeClr>
                          </a:solidFill>
                        </a:rPr>
                        <a:t>Group 3</a:t>
                      </a:r>
                    </a:p>
                    <a:p>
                      <a:endParaRPr lang="en-US" sz="1800" dirty="0">
                        <a:solidFill>
                          <a:schemeClr val="accent1">
                            <a:lumMod val="75000"/>
                          </a:schemeClr>
                        </a:solidFill>
                      </a:endParaRPr>
                    </a:p>
                    <a:p>
                      <a:endParaRPr lang="en-US" sz="1800" dirty="0">
                        <a:solidFill>
                          <a:schemeClr val="accent1">
                            <a:lumMod val="75000"/>
                          </a:schemeClr>
                        </a:solidFill>
                      </a:endParaRPr>
                    </a:p>
                    <a:p>
                      <a:r>
                        <a:rPr lang="en-US" sz="1800" dirty="0">
                          <a:solidFill>
                            <a:schemeClr val="accent1">
                              <a:lumMod val="75000"/>
                            </a:schemeClr>
                          </a:solidFill>
                        </a:rPr>
                        <a:t>Group 5</a:t>
                      </a:r>
                      <a:endParaRPr lang="en-IN" sz="1800" dirty="0">
                        <a:solidFill>
                          <a:schemeClr val="accent1">
                            <a:lumMod val="75000"/>
                          </a:schemeClr>
                        </a:solidFill>
                      </a:endParaRPr>
                    </a:p>
                  </a:txBody>
                  <a:tcPr marL="91430" marR="91430" marT="45731" marB="45731"/>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en-US" sz="1800" dirty="0">
                        <a:solidFill>
                          <a:schemeClr val="accent1">
                            <a:lumMod val="75000"/>
                          </a:schemeClr>
                        </a:solidFill>
                      </a:endParaRPr>
                    </a:p>
                    <a:p>
                      <a:pPr marL="0" marR="0" indent="0" algn="l" defTabSz="914400" rtl="0" eaLnBrk="1" fontAlgn="auto" latinLnBrk="0" hangingPunct="1">
                        <a:lnSpc>
                          <a:spcPct val="100000"/>
                        </a:lnSpc>
                        <a:spcBef>
                          <a:spcPts val="0"/>
                        </a:spcBef>
                        <a:spcAft>
                          <a:spcPts val="0"/>
                        </a:spcAft>
                        <a:buClrTx/>
                        <a:buSzTx/>
                        <a:buFontTx/>
                        <a:buNone/>
                        <a:tabLst/>
                        <a:defRPr/>
                      </a:pPr>
                      <a:endParaRPr lang="en-US" sz="1800" dirty="0">
                        <a:solidFill>
                          <a:schemeClr val="accent1">
                            <a:lumMod val="75000"/>
                          </a:schemeClr>
                        </a:solidFill>
                      </a:endParaRPr>
                    </a:p>
                    <a:p>
                      <a:pPr marL="0" marR="0" indent="0" algn="l" defTabSz="914400" rtl="0" eaLnBrk="1" fontAlgn="auto" latinLnBrk="0" hangingPunct="1">
                        <a:lnSpc>
                          <a:spcPct val="100000"/>
                        </a:lnSpc>
                        <a:spcBef>
                          <a:spcPts val="0"/>
                        </a:spcBef>
                        <a:spcAft>
                          <a:spcPts val="0"/>
                        </a:spcAft>
                        <a:buClrTx/>
                        <a:buSzTx/>
                        <a:buFontTx/>
                        <a:buNone/>
                        <a:tabLst/>
                        <a:defRPr/>
                      </a:pPr>
                      <a:endParaRPr lang="en-US" sz="1800" dirty="0">
                        <a:solidFill>
                          <a:schemeClr val="accent1">
                            <a:lumMod val="75000"/>
                          </a:schemeClr>
                        </a:solidFill>
                      </a:endParaRPr>
                    </a:p>
                    <a:p>
                      <a:pPr marL="0" marR="0" indent="0" algn="l" defTabSz="914400" rtl="0" eaLnBrk="1" fontAlgn="auto" latinLnBrk="0" hangingPunct="1">
                        <a:lnSpc>
                          <a:spcPct val="100000"/>
                        </a:lnSpc>
                        <a:spcBef>
                          <a:spcPts val="0"/>
                        </a:spcBef>
                        <a:spcAft>
                          <a:spcPts val="0"/>
                        </a:spcAft>
                        <a:buClrTx/>
                        <a:buSzTx/>
                        <a:buFontTx/>
                        <a:buNone/>
                        <a:tabLst/>
                        <a:defRPr/>
                      </a:pPr>
                      <a:endParaRPr lang="en-US" sz="1800" dirty="0">
                        <a:solidFill>
                          <a:schemeClr val="accent1">
                            <a:lumMod val="75000"/>
                          </a:schemeClr>
                        </a:solidFill>
                      </a:endParaRPr>
                    </a:p>
                    <a:p>
                      <a:pPr marL="0" marR="0" indent="0" algn="l" defTabSz="914400" rtl="0" eaLnBrk="1" fontAlgn="auto" latinLnBrk="0" hangingPunct="1">
                        <a:lnSpc>
                          <a:spcPct val="100000"/>
                        </a:lnSpc>
                        <a:spcBef>
                          <a:spcPts val="0"/>
                        </a:spcBef>
                        <a:spcAft>
                          <a:spcPts val="0"/>
                        </a:spcAft>
                        <a:buClrTx/>
                        <a:buSzTx/>
                        <a:buFontTx/>
                        <a:buNone/>
                        <a:tabLst/>
                        <a:defRPr/>
                      </a:pPr>
                      <a:r>
                        <a:rPr lang="en-US" sz="1800" dirty="0">
                          <a:solidFill>
                            <a:schemeClr val="accent1">
                              <a:lumMod val="75000"/>
                            </a:schemeClr>
                          </a:solidFill>
                        </a:rPr>
                        <a:t> </a:t>
                      </a:r>
                    </a:p>
                    <a:p>
                      <a:pPr marL="0" marR="0" indent="0" algn="l" defTabSz="914400" rtl="0" eaLnBrk="1" fontAlgn="auto" latinLnBrk="0" hangingPunct="1">
                        <a:lnSpc>
                          <a:spcPct val="100000"/>
                        </a:lnSpc>
                        <a:spcBef>
                          <a:spcPts val="0"/>
                        </a:spcBef>
                        <a:spcAft>
                          <a:spcPts val="0"/>
                        </a:spcAft>
                        <a:buClrTx/>
                        <a:buSzTx/>
                        <a:buFontTx/>
                        <a:buNone/>
                        <a:tabLst/>
                        <a:defRPr/>
                      </a:pPr>
                      <a:endParaRPr lang="en-US" sz="1800" dirty="0">
                        <a:solidFill>
                          <a:schemeClr val="accent1">
                            <a:lumMod val="75000"/>
                          </a:schemeClr>
                        </a:solidFill>
                      </a:endParaRPr>
                    </a:p>
                    <a:p>
                      <a:pPr marL="0" marR="0" indent="0" algn="l" defTabSz="914400" rtl="0" eaLnBrk="1" fontAlgn="auto" latinLnBrk="0" hangingPunct="1">
                        <a:lnSpc>
                          <a:spcPct val="100000"/>
                        </a:lnSpc>
                        <a:spcBef>
                          <a:spcPts val="0"/>
                        </a:spcBef>
                        <a:spcAft>
                          <a:spcPts val="0"/>
                        </a:spcAft>
                        <a:buClrTx/>
                        <a:buSzTx/>
                        <a:buFontTx/>
                        <a:buNone/>
                        <a:tabLst/>
                        <a:defRPr/>
                      </a:pPr>
                      <a:endParaRPr lang="en-US" sz="1800" dirty="0">
                        <a:solidFill>
                          <a:schemeClr val="accent1">
                            <a:lumMod val="75000"/>
                          </a:schemeClr>
                        </a:solidFill>
                      </a:endParaRPr>
                    </a:p>
                    <a:p>
                      <a:pPr marL="0" marR="0" indent="0" algn="l" defTabSz="914400" rtl="0" eaLnBrk="1" fontAlgn="auto" latinLnBrk="0" hangingPunct="1">
                        <a:lnSpc>
                          <a:spcPct val="100000"/>
                        </a:lnSpc>
                        <a:spcBef>
                          <a:spcPts val="0"/>
                        </a:spcBef>
                        <a:spcAft>
                          <a:spcPts val="0"/>
                        </a:spcAft>
                        <a:buClrTx/>
                        <a:buSzTx/>
                        <a:buFontTx/>
                        <a:buNone/>
                        <a:tabLst/>
                        <a:defRPr/>
                      </a:pPr>
                      <a:endParaRPr lang="en-IN" sz="1800" dirty="0">
                        <a:solidFill>
                          <a:schemeClr val="accent1">
                            <a:lumMod val="75000"/>
                          </a:schemeClr>
                        </a:solidFill>
                      </a:endParaRPr>
                    </a:p>
                  </a:txBody>
                  <a:tcPr marL="91430" marR="91430" marT="45731" marB="45731"/>
                </a:tc>
                <a:tc>
                  <a:txBody>
                    <a:bodyPr/>
                    <a:lstStyle/>
                    <a:p>
                      <a:r>
                        <a:rPr lang="en-US" sz="1800" dirty="0">
                          <a:solidFill>
                            <a:schemeClr val="accent1">
                              <a:lumMod val="75000"/>
                            </a:schemeClr>
                          </a:solidFill>
                        </a:rPr>
                        <a:t>Group 2</a:t>
                      </a:r>
                    </a:p>
                    <a:p>
                      <a:endParaRPr lang="en-US" sz="1800" dirty="0">
                        <a:solidFill>
                          <a:schemeClr val="accent1">
                            <a:lumMod val="75000"/>
                          </a:schemeClr>
                        </a:solidFill>
                      </a:endParaRPr>
                    </a:p>
                    <a:p>
                      <a:endParaRPr lang="en-US" sz="1800" dirty="0">
                        <a:solidFill>
                          <a:schemeClr val="accent1">
                            <a:lumMod val="75000"/>
                          </a:schemeClr>
                        </a:solidFill>
                      </a:endParaRPr>
                    </a:p>
                    <a:p>
                      <a:r>
                        <a:rPr lang="en-US" sz="1800" dirty="0">
                          <a:solidFill>
                            <a:schemeClr val="accent1">
                              <a:lumMod val="75000"/>
                            </a:schemeClr>
                          </a:solidFill>
                        </a:rPr>
                        <a:t>Group 4</a:t>
                      </a:r>
                    </a:p>
                    <a:p>
                      <a:endParaRPr lang="en-US" sz="1800" dirty="0">
                        <a:solidFill>
                          <a:schemeClr val="accent1">
                            <a:lumMod val="75000"/>
                          </a:schemeClr>
                        </a:solidFill>
                      </a:endParaRPr>
                    </a:p>
                    <a:p>
                      <a:endParaRPr lang="en-US" sz="1800" dirty="0">
                        <a:solidFill>
                          <a:schemeClr val="accent1">
                            <a:lumMod val="75000"/>
                          </a:schemeClr>
                        </a:solidFill>
                      </a:endParaRPr>
                    </a:p>
                    <a:p>
                      <a:endParaRPr lang="en-IN" sz="1800" dirty="0">
                        <a:solidFill>
                          <a:schemeClr val="accent1">
                            <a:lumMod val="75000"/>
                          </a:schemeClr>
                        </a:solidFill>
                      </a:endParaRPr>
                    </a:p>
                  </a:txBody>
                  <a:tcPr marL="91430" marR="91430" marT="45731" marB="45731"/>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en-US" sz="1800" dirty="0">
                        <a:solidFill>
                          <a:schemeClr val="accent1">
                            <a:lumMod val="75000"/>
                          </a:schemeClr>
                        </a:solidFill>
                      </a:endParaRPr>
                    </a:p>
                    <a:p>
                      <a:pPr marL="0" marR="0" indent="0" algn="l" defTabSz="914400" rtl="0" eaLnBrk="1" fontAlgn="auto" latinLnBrk="0" hangingPunct="1">
                        <a:lnSpc>
                          <a:spcPct val="100000"/>
                        </a:lnSpc>
                        <a:spcBef>
                          <a:spcPts val="0"/>
                        </a:spcBef>
                        <a:spcAft>
                          <a:spcPts val="0"/>
                        </a:spcAft>
                        <a:buClrTx/>
                        <a:buSzTx/>
                        <a:buFontTx/>
                        <a:buNone/>
                        <a:tabLst/>
                        <a:defRPr/>
                      </a:pPr>
                      <a:endParaRPr lang="en-US" sz="1800" dirty="0">
                        <a:solidFill>
                          <a:schemeClr val="accent1">
                            <a:lumMod val="75000"/>
                          </a:schemeClr>
                        </a:solidFill>
                      </a:endParaRPr>
                    </a:p>
                    <a:p>
                      <a:endParaRPr lang="en-US" sz="1800" dirty="0">
                        <a:solidFill>
                          <a:schemeClr val="accent1">
                            <a:lumMod val="75000"/>
                          </a:schemeClr>
                        </a:solidFill>
                      </a:endParaRPr>
                    </a:p>
                    <a:p>
                      <a:endParaRPr lang="en-US" sz="1800" dirty="0">
                        <a:solidFill>
                          <a:schemeClr val="accent1">
                            <a:lumMod val="75000"/>
                          </a:schemeClr>
                        </a:solidFill>
                      </a:endParaRPr>
                    </a:p>
                    <a:p>
                      <a:endParaRPr lang="en-US" sz="1800" dirty="0">
                        <a:solidFill>
                          <a:schemeClr val="accent1">
                            <a:lumMod val="75000"/>
                          </a:schemeClr>
                        </a:solidFill>
                      </a:endParaRPr>
                    </a:p>
                    <a:p>
                      <a:endParaRPr lang="en-US" sz="1800" dirty="0">
                        <a:solidFill>
                          <a:schemeClr val="accent1">
                            <a:lumMod val="75000"/>
                          </a:schemeClr>
                        </a:solidFill>
                      </a:endParaRPr>
                    </a:p>
                    <a:p>
                      <a:endParaRPr lang="en-US" sz="1800" dirty="0">
                        <a:solidFill>
                          <a:schemeClr val="accent1">
                            <a:lumMod val="75000"/>
                          </a:schemeClr>
                        </a:solidFill>
                      </a:endParaRPr>
                    </a:p>
                  </a:txBody>
                  <a:tcPr marL="91430" marR="91430" marT="45731" marB="45731"/>
                </a:tc>
                <a:extLst>
                  <a:ext uri="{0D108BD9-81ED-4DB2-BD59-A6C34878D82A}">
                    <a16:rowId xmlns:a16="http://schemas.microsoft.com/office/drawing/2014/main" val="10000"/>
                  </a:ext>
                </a:extLst>
              </a:tr>
              <a:tr h="370929">
                <a:tc>
                  <a:txBody>
                    <a:bodyPr/>
                    <a:lstStyle/>
                    <a:p>
                      <a:endParaRPr lang="en-IN" sz="1800" dirty="0">
                        <a:solidFill>
                          <a:schemeClr val="accent1">
                            <a:lumMod val="75000"/>
                          </a:schemeClr>
                        </a:solidFill>
                      </a:endParaRPr>
                    </a:p>
                  </a:txBody>
                  <a:tcPr marL="91430" marR="91430" marT="45731" marB="45731"/>
                </a:tc>
                <a:tc>
                  <a:txBody>
                    <a:bodyPr/>
                    <a:lstStyle/>
                    <a:p>
                      <a:endParaRPr lang="en-IN" sz="1800" dirty="0">
                        <a:solidFill>
                          <a:schemeClr val="accent1">
                            <a:lumMod val="75000"/>
                          </a:schemeClr>
                        </a:solidFill>
                      </a:endParaRPr>
                    </a:p>
                  </a:txBody>
                  <a:tcPr marL="91430" marR="91430" marT="45731" marB="45731"/>
                </a:tc>
                <a:tc>
                  <a:txBody>
                    <a:bodyPr/>
                    <a:lstStyle/>
                    <a:p>
                      <a:endParaRPr lang="en-IN" sz="1800" dirty="0">
                        <a:solidFill>
                          <a:schemeClr val="accent1">
                            <a:lumMod val="75000"/>
                          </a:schemeClr>
                        </a:solidFill>
                      </a:endParaRPr>
                    </a:p>
                  </a:txBody>
                  <a:tcPr marL="91430" marR="91430" marT="45731" marB="45731"/>
                </a:tc>
                <a:tc>
                  <a:txBody>
                    <a:bodyPr/>
                    <a:lstStyle/>
                    <a:p>
                      <a:endParaRPr lang="en-IN" sz="1800" dirty="0">
                        <a:solidFill>
                          <a:schemeClr val="accent1">
                            <a:lumMod val="75000"/>
                          </a:schemeClr>
                        </a:solidFill>
                      </a:endParaRPr>
                    </a:p>
                  </a:txBody>
                  <a:tcPr marL="91430" marR="91430" marT="45731" marB="45731"/>
                </a:tc>
                <a:extLst>
                  <a:ext uri="{0D108BD9-81ED-4DB2-BD59-A6C34878D82A}">
                    <a16:rowId xmlns:a16="http://schemas.microsoft.com/office/drawing/2014/main" val="10001"/>
                  </a:ext>
                </a:extLst>
              </a:tr>
            </a:tbl>
          </a:graphicData>
        </a:graphic>
      </p:graphicFrame>
      <p:grpSp>
        <p:nvGrpSpPr>
          <p:cNvPr id="121873" name="Group 4">
            <a:extLst>
              <a:ext uri="{FF2B5EF4-FFF2-40B4-BE49-F238E27FC236}">
                <a16:creationId xmlns:a16="http://schemas.microsoft.com/office/drawing/2014/main" id="{9CEC3D16-261D-D825-675C-9AE3A7A4EE4A}"/>
              </a:ext>
            </a:extLst>
          </p:cNvPr>
          <p:cNvGrpSpPr>
            <a:grpSpLocks noChangeAspect="1"/>
          </p:cNvGrpSpPr>
          <p:nvPr/>
        </p:nvGrpSpPr>
        <p:grpSpPr bwMode="auto">
          <a:xfrm>
            <a:off x="5368925" y="4841875"/>
            <a:ext cx="3230563" cy="1441450"/>
            <a:chOff x="3918863" y="3572634"/>
            <a:chExt cx="3989397" cy="1777312"/>
          </a:xfrm>
        </p:grpSpPr>
        <p:sp>
          <p:nvSpPr>
            <p:cNvPr id="7" name="Rounded Rectangle 6">
              <a:extLst>
                <a:ext uri="{FF2B5EF4-FFF2-40B4-BE49-F238E27FC236}">
                  <a16:creationId xmlns:a16="http://schemas.microsoft.com/office/drawing/2014/main" id="{9F412772-1CED-424F-DAD9-2B73633C48BF}"/>
                </a:ext>
              </a:extLst>
            </p:cNvPr>
            <p:cNvSpPr/>
            <p:nvPr/>
          </p:nvSpPr>
          <p:spPr bwMode="auto">
            <a:xfrm>
              <a:off x="3918863" y="4020877"/>
              <a:ext cx="3989397" cy="1096140"/>
            </a:xfrm>
            <a:prstGeom prst="roundRect">
              <a:avLst>
                <a:gd name="adj" fmla="val 49710"/>
              </a:avLst>
            </a:prstGeom>
            <a:solidFill>
              <a:schemeClr val="bg1">
                <a:lumMod val="85000"/>
              </a:schemeClr>
            </a:solidFill>
            <a:ln w="38100" cap="flat" cmpd="sng" algn="ctr">
              <a:solidFill>
                <a:schemeClr val="bg1">
                  <a:lumMod val="95000"/>
                </a:schemeClr>
              </a:solidFill>
              <a:prstDash val="solid"/>
              <a:round/>
              <a:headEnd type="none" w="med" len="med"/>
              <a:tailEnd type="none" w="med" len="med"/>
            </a:ln>
            <a:effectLst>
              <a:outerShdw blurRad="50800" dist="38100" dir="5400000" algn="t" rotWithShape="0">
                <a:prstClr val="black">
                  <a:alpha val="40000"/>
                </a:prstClr>
              </a:outerShdw>
            </a:effectLst>
          </p:spPr>
          <p:txBody>
            <a:bodyPr lIns="0" tIns="0" rIns="0" bIns="0" anchor="ctr" anchorCtr="1"/>
            <a:lstStyle/>
            <a:p>
              <a:pPr algn="ctr">
                <a:defRPr/>
              </a:pPr>
              <a:endParaRPr lang="en-US" sz="1600" b="1">
                <a:latin typeface="Tahoma" pitchFamily="34" charset="0"/>
                <a:cs typeface="Tahoma" pitchFamily="34" charset="0"/>
              </a:endParaRPr>
            </a:p>
          </p:txBody>
        </p:sp>
        <p:sp>
          <p:nvSpPr>
            <p:cNvPr id="8" name="TextBox 7">
              <a:extLst>
                <a:ext uri="{FF2B5EF4-FFF2-40B4-BE49-F238E27FC236}">
                  <a16:creationId xmlns:a16="http://schemas.microsoft.com/office/drawing/2014/main" id="{A25E897F-EB17-8C5D-6E2E-6B7170C28498}"/>
                </a:ext>
              </a:extLst>
            </p:cNvPr>
            <p:cNvSpPr txBox="1"/>
            <p:nvPr/>
          </p:nvSpPr>
          <p:spPr>
            <a:xfrm>
              <a:off x="4022764" y="4134406"/>
              <a:ext cx="2087816" cy="477604"/>
            </a:xfrm>
            <a:prstGeom prst="rect">
              <a:avLst/>
            </a:prstGeom>
            <a:noFill/>
          </p:spPr>
          <p:txBody>
            <a:bodyPr wrap="none">
              <a:spAutoFit/>
            </a:bodyPr>
            <a:lstStyle/>
            <a:p>
              <a:pPr eaLnBrk="1" hangingPunct="1">
                <a:lnSpc>
                  <a:spcPct val="80000"/>
                </a:lnSpc>
                <a:defRPr/>
              </a:pPr>
              <a:r>
                <a:rPr lang="en-GB" sz="2400" dirty="0">
                  <a:solidFill>
                    <a:schemeClr val="accent1">
                      <a:lumMod val="75000"/>
                    </a:schemeClr>
                  </a:solidFill>
                  <a:latin typeface="Tahoma" pitchFamily="34" charset="0"/>
                  <a:ea typeface="+mj-ea"/>
                  <a:cs typeface="Tahoma" pitchFamily="34" charset="0"/>
                </a:rPr>
                <a:t>30 minutes</a:t>
              </a:r>
            </a:p>
          </p:txBody>
        </p:sp>
        <p:grpSp>
          <p:nvGrpSpPr>
            <p:cNvPr id="121876" name="Group 7">
              <a:extLst>
                <a:ext uri="{FF2B5EF4-FFF2-40B4-BE49-F238E27FC236}">
                  <a16:creationId xmlns:a16="http://schemas.microsoft.com/office/drawing/2014/main" id="{1919B2D7-B99C-BA9E-1A89-631C53ED8A8B}"/>
                </a:ext>
              </a:extLst>
            </p:cNvPr>
            <p:cNvGrpSpPr>
              <a:grpSpLocks/>
            </p:cNvGrpSpPr>
            <p:nvPr/>
          </p:nvGrpSpPr>
          <p:grpSpPr bwMode="auto">
            <a:xfrm>
              <a:off x="5007425" y="3572634"/>
              <a:ext cx="2836709" cy="1777312"/>
              <a:chOff x="4247425" y="3572634"/>
              <a:chExt cx="2836709" cy="1777312"/>
            </a:xfrm>
          </p:grpSpPr>
          <p:cxnSp>
            <p:nvCxnSpPr>
              <p:cNvPr id="10" name="Straight Connector 9">
                <a:extLst>
                  <a:ext uri="{FF2B5EF4-FFF2-40B4-BE49-F238E27FC236}">
                    <a16:creationId xmlns:a16="http://schemas.microsoft.com/office/drawing/2014/main" id="{5E8CE899-73BB-3E28-6AF5-C0C10B9A4A27}"/>
                  </a:ext>
                </a:extLst>
              </p:cNvPr>
              <p:cNvCxnSpPr/>
              <p:nvPr/>
            </p:nvCxnSpPr>
            <p:spPr>
              <a:xfrm flipH="1">
                <a:off x="4350781" y="4584606"/>
                <a:ext cx="1137027" cy="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grpSp>
            <p:nvGrpSpPr>
              <p:cNvPr id="11" name="Group 10">
                <a:extLst>
                  <a:ext uri="{FF2B5EF4-FFF2-40B4-BE49-F238E27FC236}">
                    <a16:creationId xmlns:a16="http://schemas.microsoft.com/office/drawing/2014/main" id="{30ED1147-FB9C-F290-0118-D51999F0D0EE}"/>
                  </a:ext>
                </a:extLst>
              </p:cNvPr>
              <p:cNvGrpSpPr/>
              <p:nvPr/>
            </p:nvGrpSpPr>
            <p:grpSpPr>
              <a:xfrm>
                <a:off x="6173574" y="3572634"/>
                <a:ext cx="276973" cy="217622"/>
                <a:chOff x="4067944" y="1484784"/>
                <a:chExt cx="1008112" cy="792088"/>
              </a:xfrm>
              <a:effectLst>
                <a:outerShdw blurRad="50800" dist="38100" dir="5400000" algn="t" rotWithShape="0">
                  <a:prstClr val="black">
                    <a:alpha val="40000"/>
                  </a:prstClr>
                </a:outerShdw>
              </a:effectLst>
            </p:grpSpPr>
            <p:sp>
              <p:nvSpPr>
                <p:cNvPr id="22" name="Rectangle 21">
                  <a:extLst>
                    <a:ext uri="{FF2B5EF4-FFF2-40B4-BE49-F238E27FC236}">
                      <a16:creationId xmlns:a16="http://schemas.microsoft.com/office/drawing/2014/main" id="{9E15D9A9-3848-C718-285E-FF53F3B62D28}"/>
                    </a:ext>
                  </a:extLst>
                </p:cNvPr>
                <p:cNvSpPr/>
                <p:nvPr/>
              </p:nvSpPr>
              <p:spPr>
                <a:xfrm>
                  <a:off x="4343400" y="1722487"/>
                  <a:ext cx="457200" cy="554385"/>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lnSpc>
                      <a:spcPct val="80000"/>
                    </a:lnSpc>
                    <a:defRPr/>
                  </a:pPr>
                  <a:endParaRPr lang="en-GB"/>
                </a:p>
              </p:txBody>
            </p:sp>
            <p:sp>
              <p:nvSpPr>
                <p:cNvPr id="23" name="Rounded Rectangle 22">
                  <a:extLst>
                    <a:ext uri="{FF2B5EF4-FFF2-40B4-BE49-F238E27FC236}">
                      <a16:creationId xmlns:a16="http://schemas.microsoft.com/office/drawing/2014/main" id="{716CB576-CC59-EF65-0AF2-9CA5F2657268}"/>
                    </a:ext>
                  </a:extLst>
                </p:cNvPr>
                <p:cNvSpPr/>
                <p:nvPr/>
              </p:nvSpPr>
              <p:spPr>
                <a:xfrm>
                  <a:off x="4067944" y="1484784"/>
                  <a:ext cx="1008112" cy="237703"/>
                </a:xfrm>
                <a:prstGeom prst="round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lnSpc>
                      <a:spcPct val="80000"/>
                    </a:lnSpc>
                    <a:defRPr/>
                  </a:pPr>
                  <a:endParaRPr lang="en-GB"/>
                </a:p>
              </p:txBody>
            </p:sp>
          </p:grpSp>
          <p:sp>
            <p:nvSpPr>
              <p:cNvPr id="12" name="Oval 11">
                <a:extLst>
                  <a:ext uri="{FF2B5EF4-FFF2-40B4-BE49-F238E27FC236}">
                    <a16:creationId xmlns:a16="http://schemas.microsoft.com/office/drawing/2014/main" id="{5950BE3D-D461-E13A-2CA9-982A3A43AC6C}"/>
                  </a:ext>
                </a:extLst>
              </p:cNvPr>
              <p:cNvSpPr/>
              <p:nvPr/>
            </p:nvSpPr>
            <p:spPr>
              <a:xfrm>
                <a:off x="5540739" y="3807521"/>
                <a:ext cx="1542827" cy="1542425"/>
              </a:xfrm>
              <a:prstGeom prst="ellipse">
                <a:avLst/>
              </a:prstGeom>
              <a:solidFill>
                <a:schemeClr val="bg1"/>
              </a:solidFill>
              <a:ln w="190500">
                <a:solidFill>
                  <a:schemeClr val="tx1"/>
                </a:soli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lnSpc>
                    <a:spcPct val="80000"/>
                  </a:lnSpc>
                  <a:defRPr/>
                </a:pPr>
                <a:endParaRPr lang="en-GB"/>
              </a:p>
            </p:txBody>
          </p:sp>
          <p:grpSp>
            <p:nvGrpSpPr>
              <p:cNvPr id="121880" name="Group 11">
                <a:extLst>
                  <a:ext uri="{FF2B5EF4-FFF2-40B4-BE49-F238E27FC236}">
                    <a16:creationId xmlns:a16="http://schemas.microsoft.com/office/drawing/2014/main" id="{07C0903C-992B-86F0-0FE2-CD6D87BA98CA}"/>
                  </a:ext>
                </a:extLst>
              </p:cNvPr>
              <p:cNvGrpSpPr>
                <a:grpSpLocks/>
              </p:cNvGrpSpPr>
              <p:nvPr/>
            </p:nvGrpSpPr>
            <p:grpSpPr bwMode="auto">
              <a:xfrm>
                <a:off x="6296409" y="3936826"/>
                <a:ext cx="30175" cy="1283040"/>
                <a:chOff x="7118569" y="3479015"/>
                <a:chExt cx="45719" cy="2341044"/>
              </a:xfrm>
            </p:grpSpPr>
            <p:sp>
              <p:nvSpPr>
                <p:cNvPr id="121887" name="Isosceles Triangle 18">
                  <a:extLst>
                    <a:ext uri="{FF2B5EF4-FFF2-40B4-BE49-F238E27FC236}">
                      <a16:creationId xmlns:a16="http://schemas.microsoft.com/office/drawing/2014/main" id="{2AFB97F1-365A-F40B-082F-8414AA7F4D27}"/>
                    </a:ext>
                  </a:extLst>
                </p:cNvPr>
                <p:cNvSpPr>
                  <a:spLocks noChangeArrowheads="1"/>
                </p:cNvSpPr>
                <p:nvPr/>
              </p:nvSpPr>
              <p:spPr bwMode="auto">
                <a:xfrm>
                  <a:off x="7118569" y="3479015"/>
                  <a:ext cx="45719" cy="1166923"/>
                </a:xfrm>
                <a:prstGeom prst="triangle">
                  <a:avLst>
                    <a:gd name="adj" fmla="val 50000"/>
                  </a:avLst>
                </a:prstGeom>
                <a:solidFill>
                  <a:schemeClr val="accent1"/>
                </a:solidFill>
                <a:ln>
                  <a:noFill/>
                </a:ln>
                <a:extLst>
                  <a:ext uri="{91240B29-F687-4F45-9708-019B960494DF}">
                    <a14:hiddenLine xmlns:a14="http://schemas.microsoft.com/office/drawing/2010/main" w="38100" algn="ctr">
                      <a:solidFill>
                        <a:srgbClr val="000000"/>
                      </a:solidFill>
                      <a:round/>
                      <a:headEnd/>
                      <a:tailEnd/>
                    </a14:hiddenLine>
                  </a:ext>
                </a:extLst>
              </p:spPr>
              <p:txBody>
                <a:bodyPr lIns="0" tIns="0" rIns="0" bIns="0" anchor="ctr" anchorCtr="1"/>
                <a:lstStyle>
                  <a:lvl1pPr>
                    <a:lnSpc>
                      <a:spcPct val="110000"/>
                    </a:lnSpc>
                    <a:spcAft>
                      <a:spcPct val="50000"/>
                    </a:spcAft>
                    <a:buChar char="•"/>
                    <a:defRPr sz="2400">
                      <a:solidFill>
                        <a:srgbClr val="004071"/>
                      </a:solidFill>
                      <a:latin typeface="Arial" panose="020B0604020202020204" pitchFamily="34" charset="0"/>
                    </a:defRPr>
                  </a:lvl1pPr>
                  <a:lvl2pPr marL="742950" indent="-285750">
                    <a:lnSpc>
                      <a:spcPct val="110000"/>
                    </a:lnSpc>
                    <a:spcAft>
                      <a:spcPct val="50000"/>
                    </a:spcAft>
                    <a:buSzPct val="80000"/>
                    <a:buFont typeface="Wingdings" panose="05000000000000000000" pitchFamily="2" charset="2"/>
                    <a:buChar char="§"/>
                    <a:defRPr sz="2000">
                      <a:solidFill>
                        <a:srgbClr val="004071"/>
                      </a:solidFill>
                      <a:latin typeface="Arial" panose="020B0604020202020204" pitchFamily="34" charset="0"/>
                    </a:defRPr>
                  </a:lvl2pPr>
                  <a:lvl3pPr marL="1143000" indent="-228600">
                    <a:lnSpc>
                      <a:spcPct val="110000"/>
                    </a:lnSpc>
                    <a:spcAft>
                      <a:spcPct val="50000"/>
                    </a:spcAft>
                    <a:buSzPct val="80000"/>
                    <a:buChar char="•"/>
                    <a:defRPr>
                      <a:solidFill>
                        <a:srgbClr val="004071"/>
                      </a:solidFill>
                      <a:latin typeface="Arial" panose="020B0604020202020204" pitchFamily="34" charset="0"/>
                    </a:defRPr>
                  </a:lvl3pPr>
                  <a:lvl4pPr marL="1600200" indent="-228600">
                    <a:lnSpc>
                      <a:spcPct val="110000"/>
                    </a:lnSpc>
                    <a:spcAft>
                      <a:spcPct val="50000"/>
                    </a:spcAft>
                    <a:buSzPct val="80000"/>
                    <a:buFont typeface="Wingdings" panose="05000000000000000000" pitchFamily="2" charset="2"/>
                    <a:buChar char="§"/>
                    <a:defRPr>
                      <a:solidFill>
                        <a:srgbClr val="004071"/>
                      </a:solidFill>
                      <a:latin typeface="Arial" panose="020B0604020202020204" pitchFamily="34" charset="0"/>
                    </a:defRPr>
                  </a:lvl4pPr>
                  <a:lvl5pPr marL="2057400" indent="-228600">
                    <a:lnSpc>
                      <a:spcPct val="110000"/>
                    </a:lnSpc>
                    <a:spcAft>
                      <a:spcPct val="50000"/>
                    </a:spcAft>
                    <a:buSzPct val="80000"/>
                    <a:buChar char="•"/>
                    <a:defRPr>
                      <a:solidFill>
                        <a:srgbClr val="004071"/>
                      </a:solidFill>
                      <a:latin typeface="Arial" panose="020B0604020202020204" pitchFamily="34" charset="0"/>
                    </a:defRPr>
                  </a:lvl5pPr>
                  <a:lvl6pPr marL="25146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6pPr>
                  <a:lvl7pPr marL="29718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7pPr>
                  <a:lvl8pPr marL="34290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8pPr>
                  <a:lvl9pPr marL="38862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9pPr>
                </a:lstStyle>
                <a:p>
                  <a:pPr algn="ctr">
                    <a:lnSpc>
                      <a:spcPct val="100000"/>
                    </a:lnSpc>
                    <a:spcAft>
                      <a:spcPct val="0"/>
                    </a:spcAft>
                    <a:buFontTx/>
                    <a:buNone/>
                  </a:pPr>
                  <a:endParaRPr lang="en-US" altLang="en-US" sz="1600" b="1">
                    <a:solidFill>
                      <a:schemeClr val="tx1"/>
                    </a:solidFill>
                    <a:latin typeface="Tahoma" panose="020B0604030504040204" pitchFamily="34" charset="0"/>
                    <a:cs typeface="Tahoma" panose="020B0604030504040204" pitchFamily="34" charset="0"/>
                  </a:endParaRPr>
                </a:p>
              </p:txBody>
            </p:sp>
            <p:sp>
              <p:nvSpPr>
                <p:cNvPr id="121888" name="Isosceles Triangle 19">
                  <a:extLst>
                    <a:ext uri="{FF2B5EF4-FFF2-40B4-BE49-F238E27FC236}">
                      <a16:creationId xmlns:a16="http://schemas.microsoft.com/office/drawing/2014/main" id="{0C7B3C07-6436-3721-A494-95F6930BD13F}"/>
                    </a:ext>
                  </a:extLst>
                </p:cNvPr>
                <p:cNvSpPr>
                  <a:spLocks noChangeArrowheads="1"/>
                </p:cNvSpPr>
                <p:nvPr/>
              </p:nvSpPr>
              <p:spPr bwMode="auto">
                <a:xfrm flipV="1">
                  <a:off x="7118569" y="4653136"/>
                  <a:ext cx="45719" cy="1166923"/>
                </a:xfrm>
                <a:prstGeom prst="triangle">
                  <a:avLst>
                    <a:gd name="adj" fmla="val 50000"/>
                  </a:avLst>
                </a:prstGeom>
                <a:solidFill>
                  <a:schemeClr val="accent1">
                    <a:alpha val="0"/>
                  </a:schemeClr>
                </a:solidFill>
                <a:ln>
                  <a:noFill/>
                </a:ln>
                <a:extLst>
                  <a:ext uri="{91240B29-F687-4F45-9708-019B960494DF}">
                    <a14:hiddenLine xmlns:a14="http://schemas.microsoft.com/office/drawing/2010/main" w="38100" algn="ctr">
                      <a:solidFill>
                        <a:srgbClr val="000000"/>
                      </a:solidFill>
                      <a:round/>
                      <a:headEnd/>
                      <a:tailEnd/>
                    </a14:hiddenLine>
                  </a:ext>
                </a:extLst>
              </p:spPr>
              <p:txBody>
                <a:bodyPr lIns="0" tIns="0" rIns="0" bIns="0" anchor="ctr" anchorCtr="1"/>
                <a:lstStyle>
                  <a:lvl1pPr>
                    <a:lnSpc>
                      <a:spcPct val="110000"/>
                    </a:lnSpc>
                    <a:spcAft>
                      <a:spcPct val="50000"/>
                    </a:spcAft>
                    <a:buChar char="•"/>
                    <a:defRPr sz="2400">
                      <a:solidFill>
                        <a:srgbClr val="004071"/>
                      </a:solidFill>
                      <a:latin typeface="Arial" panose="020B0604020202020204" pitchFamily="34" charset="0"/>
                    </a:defRPr>
                  </a:lvl1pPr>
                  <a:lvl2pPr marL="742950" indent="-285750">
                    <a:lnSpc>
                      <a:spcPct val="110000"/>
                    </a:lnSpc>
                    <a:spcAft>
                      <a:spcPct val="50000"/>
                    </a:spcAft>
                    <a:buSzPct val="80000"/>
                    <a:buFont typeface="Wingdings" panose="05000000000000000000" pitchFamily="2" charset="2"/>
                    <a:buChar char="§"/>
                    <a:defRPr sz="2000">
                      <a:solidFill>
                        <a:srgbClr val="004071"/>
                      </a:solidFill>
                      <a:latin typeface="Arial" panose="020B0604020202020204" pitchFamily="34" charset="0"/>
                    </a:defRPr>
                  </a:lvl2pPr>
                  <a:lvl3pPr marL="1143000" indent="-228600">
                    <a:lnSpc>
                      <a:spcPct val="110000"/>
                    </a:lnSpc>
                    <a:spcAft>
                      <a:spcPct val="50000"/>
                    </a:spcAft>
                    <a:buSzPct val="80000"/>
                    <a:buChar char="•"/>
                    <a:defRPr>
                      <a:solidFill>
                        <a:srgbClr val="004071"/>
                      </a:solidFill>
                      <a:latin typeface="Arial" panose="020B0604020202020204" pitchFamily="34" charset="0"/>
                    </a:defRPr>
                  </a:lvl3pPr>
                  <a:lvl4pPr marL="1600200" indent="-228600">
                    <a:lnSpc>
                      <a:spcPct val="110000"/>
                    </a:lnSpc>
                    <a:spcAft>
                      <a:spcPct val="50000"/>
                    </a:spcAft>
                    <a:buSzPct val="80000"/>
                    <a:buFont typeface="Wingdings" panose="05000000000000000000" pitchFamily="2" charset="2"/>
                    <a:buChar char="§"/>
                    <a:defRPr>
                      <a:solidFill>
                        <a:srgbClr val="004071"/>
                      </a:solidFill>
                      <a:latin typeface="Arial" panose="020B0604020202020204" pitchFamily="34" charset="0"/>
                    </a:defRPr>
                  </a:lvl4pPr>
                  <a:lvl5pPr marL="2057400" indent="-228600">
                    <a:lnSpc>
                      <a:spcPct val="110000"/>
                    </a:lnSpc>
                    <a:spcAft>
                      <a:spcPct val="50000"/>
                    </a:spcAft>
                    <a:buSzPct val="80000"/>
                    <a:buChar char="•"/>
                    <a:defRPr>
                      <a:solidFill>
                        <a:srgbClr val="004071"/>
                      </a:solidFill>
                      <a:latin typeface="Arial" panose="020B0604020202020204" pitchFamily="34" charset="0"/>
                    </a:defRPr>
                  </a:lvl5pPr>
                  <a:lvl6pPr marL="25146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6pPr>
                  <a:lvl7pPr marL="29718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7pPr>
                  <a:lvl8pPr marL="34290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8pPr>
                  <a:lvl9pPr marL="38862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9pPr>
                </a:lstStyle>
                <a:p>
                  <a:pPr algn="ctr">
                    <a:lnSpc>
                      <a:spcPct val="100000"/>
                    </a:lnSpc>
                    <a:spcAft>
                      <a:spcPct val="0"/>
                    </a:spcAft>
                    <a:buFontTx/>
                    <a:buNone/>
                  </a:pPr>
                  <a:endParaRPr lang="en-US" altLang="en-US" sz="1600" b="1">
                    <a:solidFill>
                      <a:schemeClr val="tx1"/>
                    </a:solidFill>
                    <a:latin typeface="Tahoma" panose="020B0604030504040204" pitchFamily="34" charset="0"/>
                    <a:cs typeface="Tahoma" panose="020B0604030504040204" pitchFamily="34" charset="0"/>
                  </a:endParaRPr>
                </a:p>
              </p:txBody>
            </p:sp>
          </p:grpSp>
          <p:sp>
            <p:nvSpPr>
              <p:cNvPr id="121881" name="Oval 12">
                <a:extLst>
                  <a:ext uri="{FF2B5EF4-FFF2-40B4-BE49-F238E27FC236}">
                    <a16:creationId xmlns:a16="http://schemas.microsoft.com/office/drawing/2014/main" id="{1E398329-CB1E-D9DD-4EDA-49C4C7E7FC85}"/>
                  </a:ext>
                </a:extLst>
              </p:cNvPr>
              <p:cNvSpPr>
                <a:spLocks noChangeAspect="1"/>
              </p:cNvSpPr>
              <p:nvPr/>
            </p:nvSpPr>
            <p:spPr bwMode="auto">
              <a:xfrm>
                <a:off x="6204008" y="4479069"/>
                <a:ext cx="208830" cy="208831"/>
              </a:xfrm>
              <a:prstGeom prst="ellipse">
                <a:avLst/>
              </a:prstGeom>
              <a:solidFill>
                <a:schemeClr val="tx1"/>
              </a:solidFill>
              <a:ln>
                <a:noFill/>
              </a:ln>
              <a:extLst>
                <a:ext uri="{91240B29-F687-4F45-9708-019B960494DF}">
                  <a14:hiddenLine xmlns:a14="http://schemas.microsoft.com/office/drawing/2010/main" w="38100" algn="ctr">
                    <a:solidFill>
                      <a:srgbClr val="000000"/>
                    </a:solidFill>
                    <a:round/>
                    <a:headEnd/>
                    <a:tailEnd/>
                  </a14:hiddenLine>
                </a:ext>
              </a:extLst>
            </p:spPr>
            <p:txBody>
              <a:bodyPr lIns="0" tIns="0" rIns="0" bIns="0" anchor="ctr" anchorCtr="1"/>
              <a:lstStyle>
                <a:lvl1pPr>
                  <a:lnSpc>
                    <a:spcPct val="110000"/>
                  </a:lnSpc>
                  <a:spcAft>
                    <a:spcPct val="50000"/>
                  </a:spcAft>
                  <a:buChar char="•"/>
                  <a:defRPr sz="2400">
                    <a:solidFill>
                      <a:srgbClr val="004071"/>
                    </a:solidFill>
                    <a:latin typeface="Arial" panose="020B0604020202020204" pitchFamily="34" charset="0"/>
                  </a:defRPr>
                </a:lvl1pPr>
                <a:lvl2pPr marL="742950" indent="-285750">
                  <a:lnSpc>
                    <a:spcPct val="110000"/>
                  </a:lnSpc>
                  <a:spcAft>
                    <a:spcPct val="50000"/>
                  </a:spcAft>
                  <a:buSzPct val="80000"/>
                  <a:buFont typeface="Wingdings" panose="05000000000000000000" pitchFamily="2" charset="2"/>
                  <a:buChar char="§"/>
                  <a:defRPr sz="2000">
                    <a:solidFill>
                      <a:srgbClr val="004071"/>
                    </a:solidFill>
                    <a:latin typeface="Arial" panose="020B0604020202020204" pitchFamily="34" charset="0"/>
                  </a:defRPr>
                </a:lvl2pPr>
                <a:lvl3pPr marL="1143000" indent="-228600">
                  <a:lnSpc>
                    <a:spcPct val="110000"/>
                  </a:lnSpc>
                  <a:spcAft>
                    <a:spcPct val="50000"/>
                  </a:spcAft>
                  <a:buSzPct val="80000"/>
                  <a:buChar char="•"/>
                  <a:defRPr>
                    <a:solidFill>
                      <a:srgbClr val="004071"/>
                    </a:solidFill>
                    <a:latin typeface="Arial" panose="020B0604020202020204" pitchFamily="34" charset="0"/>
                  </a:defRPr>
                </a:lvl3pPr>
                <a:lvl4pPr marL="1600200" indent="-228600">
                  <a:lnSpc>
                    <a:spcPct val="110000"/>
                  </a:lnSpc>
                  <a:spcAft>
                    <a:spcPct val="50000"/>
                  </a:spcAft>
                  <a:buSzPct val="80000"/>
                  <a:buFont typeface="Wingdings" panose="05000000000000000000" pitchFamily="2" charset="2"/>
                  <a:buChar char="§"/>
                  <a:defRPr>
                    <a:solidFill>
                      <a:srgbClr val="004071"/>
                    </a:solidFill>
                    <a:latin typeface="Arial" panose="020B0604020202020204" pitchFamily="34" charset="0"/>
                  </a:defRPr>
                </a:lvl4pPr>
                <a:lvl5pPr marL="2057400" indent="-228600">
                  <a:lnSpc>
                    <a:spcPct val="110000"/>
                  </a:lnSpc>
                  <a:spcAft>
                    <a:spcPct val="50000"/>
                  </a:spcAft>
                  <a:buSzPct val="80000"/>
                  <a:buChar char="•"/>
                  <a:defRPr>
                    <a:solidFill>
                      <a:srgbClr val="004071"/>
                    </a:solidFill>
                    <a:latin typeface="Arial" panose="020B0604020202020204" pitchFamily="34" charset="0"/>
                  </a:defRPr>
                </a:lvl5pPr>
                <a:lvl6pPr marL="25146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6pPr>
                <a:lvl7pPr marL="29718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7pPr>
                <a:lvl8pPr marL="34290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8pPr>
                <a:lvl9pPr marL="38862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9pPr>
              </a:lstStyle>
              <a:p>
                <a:pPr algn="ctr">
                  <a:lnSpc>
                    <a:spcPct val="100000"/>
                  </a:lnSpc>
                  <a:spcAft>
                    <a:spcPct val="0"/>
                  </a:spcAft>
                  <a:buFontTx/>
                  <a:buNone/>
                </a:pPr>
                <a:endParaRPr lang="en-US" altLang="en-US" sz="1600" b="1">
                  <a:solidFill>
                    <a:schemeClr val="tx1"/>
                  </a:solidFill>
                  <a:latin typeface="Tahoma" panose="020B0604030504040204" pitchFamily="34" charset="0"/>
                  <a:cs typeface="Tahoma" panose="020B0604030504040204" pitchFamily="34" charset="0"/>
                </a:endParaRPr>
              </a:p>
            </p:txBody>
          </p:sp>
          <p:sp>
            <p:nvSpPr>
              <p:cNvPr id="121882" name="Oval 13">
                <a:extLst>
                  <a:ext uri="{FF2B5EF4-FFF2-40B4-BE49-F238E27FC236}">
                    <a16:creationId xmlns:a16="http://schemas.microsoft.com/office/drawing/2014/main" id="{BF1496C2-CE8E-527E-5F98-35D9D70047F3}"/>
                  </a:ext>
                </a:extLst>
              </p:cNvPr>
              <p:cNvSpPr>
                <a:spLocks noChangeAspect="1"/>
              </p:cNvSpPr>
              <p:nvPr/>
            </p:nvSpPr>
            <p:spPr bwMode="auto">
              <a:xfrm>
                <a:off x="6286302" y="3879071"/>
                <a:ext cx="56225" cy="56225"/>
              </a:xfrm>
              <a:prstGeom prst="ellipse">
                <a:avLst/>
              </a:prstGeom>
              <a:solidFill>
                <a:srgbClr val="FF0000"/>
              </a:solidFill>
              <a:ln>
                <a:noFill/>
              </a:ln>
              <a:extLst>
                <a:ext uri="{91240B29-F687-4F45-9708-019B960494DF}">
                  <a14:hiddenLine xmlns:a14="http://schemas.microsoft.com/office/drawing/2010/main" w="38100" algn="ctr">
                    <a:solidFill>
                      <a:srgbClr val="000000"/>
                    </a:solidFill>
                    <a:round/>
                    <a:headEnd/>
                    <a:tailEnd/>
                  </a14:hiddenLine>
                </a:ext>
              </a:extLst>
            </p:spPr>
            <p:txBody>
              <a:bodyPr lIns="0" tIns="0" rIns="0" bIns="0" anchor="ctr" anchorCtr="1"/>
              <a:lstStyle>
                <a:lvl1pPr>
                  <a:lnSpc>
                    <a:spcPct val="110000"/>
                  </a:lnSpc>
                  <a:spcAft>
                    <a:spcPct val="50000"/>
                  </a:spcAft>
                  <a:buChar char="•"/>
                  <a:defRPr sz="2400">
                    <a:solidFill>
                      <a:srgbClr val="004071"/>
                    </a:solidFill>
                    <a:latin typeface="Arial" panose="020B0604020202020204" pitchFamily="34" charset="0"/>
                  </a:defRPr>
                </a:lvl1pPr>
                <a:lvl2pPr marL="742950" indent="-285750">
                  <a:lnSpc>
                    <a:spcPct val="110000"/>
                  </a:lnSpc>
                  <a:spcAft>
                    <a:spcPct val="50000"/>
                  </a:spcAft>
                  <a:buSzPct val="80000"/>
                  <a:buFont typeface="Wingdings" panose="05000000000000000000" pitchFamily="2" charset="2"/>
                  <a:buChar char="§"/>
                  <a:defRPr sz="2000">
                    <a:solidFill>
                      <a:srgbClr val="004071"/>
                    </a:solidFill>
                    <a:latin typeface="Arial" panose="020B0604020202020204" pitchFamily="34" charset="0"/>
                  </a:defRPr>
                </a:lvl2pPr>
                <a:lvl3pPr marL="1143000" indent="-228600">
                  <a:lnSpc>
                    <a:spcPct val="110000"/>
                  </a:lnSpc>
                  <a:spcAft>
                    <a:spcPct val="50000"/>
                  </a:spcAft>
                  <a:buSzPct val="80000"/>
                  <a:buChar char="•"/>
                  <a:defRPr>
                    <a:solidFill>
                      <a:srgbClr val="004071"/>
                    </a:solidFill>
                    <a:latin typeface="Arial" panose="020B0604020202020204" pitchFamily="34" charset="0"/>
                  </a:defRPr>
                </a:lvl3pPr>
                <a:lvl4pPr marL="1600200" indent="-228600">
                  <a:lnSpc>
                    <a:spcPct val="110000"/>
                  </a:lnSpc>
                  <a:spcAft>
                    <a:spcPct val="50000"/>
                  </a:spcAft>
                  <a:buSzPct val="80000"/>
                  <a:buFont typeface="Wingdings" panose="05000000000000000000" pitchFamily="2" charset="2"/>
                  <a:buChar char="§"/>
                  <a:defRPr>
                    <a:solidFill>
                      <a:srgbClr val="004071"/>
                    </a:solidFill>
                    <a:latin typeface="Arial" panose="020B0604020202020204" pitchFamily="34" charset="0"/>
                  </a:defRPr>
                </a:lvl4pPr>
                <a:lvl5pPr marL="2057400" indent="-228600">
                  <a:lnSpc>
                    <a:spcPct val="110000"/>
                  </a:lnSpc>
                  <a:spcAft>
                    <a:spcPct val="50000"/>
                  </a:spcAft>
                  <a:buSzPct val="80000"/>
                  <a:buChar char="•"/>
                  <a:defRPr>
                    <a:solidFill>
                      <a:srgbClr val="004071"/>
                    </a:solidFill>
                    <a:latin typeface="Arial" panose="020B0604020202020204" pitchFamily="34" charset="0"/>
                  </a:defRPr>
                </a:lvl5pPr>
                <a:lvl6pPr marL="25146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6pPr>
                <a:lvl7pPr marL="29718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7pPr>
                <a:lvl8pPr marL="34290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8pPr>
                <a:lvl9pPr marL="38862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9pPr>
              </a:lstStyle>
              <a:p>
                <a:pPr algn="ctr">
                  <a:lnSpc>
                    <a:spcPct val="100000"/>
                  </a:lnSpc>
                  <a:spcAft>
                    <a:spcPct val="0"/>
                  </a:spcAft>
                  <a:buFontTx/>
                  <a:buNone/>
                </a:pPr>
                <a:endParaRPr lang="en-US" altLang="en-US" sz="1600" b="1">
                  <a:solidFill>
                    <a:schemeClr val="tx1"/>
                  </a:solidFill>
                  <a:latin typeface="Tahoma" panose="020B0604030504040204" pitchFamily="34" charset="0"/>
                  <a:cs typeface="Tahoma" panose="020B0604030504040204" pitchFamily="34" charset="0"/>
                </a:endParaRPr>
              </a:p>
            </p:txBody>
          </p:sp>
          <p:sp>
            <p:nvSpPr>
              <p:cNvPr id="121883" name="Oval 14">
                <a:extLst>
                  <a:ext uri="{FF2B5EF4-FFF2-40B4-BE49-F238E27FC236}">
                    <a16:creationId xmlns:a16="http://schemas.microsoft.com/office/drawing/2014/main" id="{4B1FDA7A-47B2-2AD4-8CA2-CC2278CE1A68}"/>
                  </a:ext>
                </a:extLst>
              </p:cNvPr>
              <p:cNvSpPr>
                <a:spLocks noChangeAspect="1"/>
              </p:cNvSpPr>
              <p:nvPr/>
            </p:nvSpPr>
            <p:spPr bwMode="auto">
              <a:xfrm>
                <a:off x="6286302" y="5223960"/>
                <a:ext cx="56225" cy="56225"/>
              </a:xfrm>
              <a:prstGeom prst="ellipse">
                <a:avLst/>
              </a:prstGeom>
              <a:solidFill>
                <a:srgbClr val="FF0000"/>
              </a:solidFill>
              <a:ln>
                <a:noFill/>
              </a:ln>
              <a:extLst>
                <a:ext uri="{91240B29-F687-4F45-9708-019B960494DF}">
                  <a14:hiddenLine xmlns:a14="http://schemas.microsoft.com/office/drawing/2010/main" w="38100" algn="ctr">
                    <a:solidFill>
                      <a:srgbClr val="000000"/>
                    </a:solidFill>
                    <a:round/>
                    <a:headEnd/>
                    <a:tailEnd/>
                  </a14:hiddenLine>
                </a:ext>
              </a:extLst>
            </p:spPr>
            <p:txBody>
              <a:bodyPr lIns="0" tIns="0" rIns="0" bIns="0" anchor="ctr" anchorCtr="1"/>
              <a:lstStyle>
                <a:lvl1pPr>
                  <a:lnSpc>
                    <a:spcPct val="110000"/>
                  </a:lnSpc>
                  <a:spcAft>
                    <a:spcPct val="50000"/>
                  </a:spcAft>
                  <a:buChar char="•"/>
                  <a:defRPr sz="2400">
                    <a:solidFill>
                      <a:srgbClr val="004071"/>
                    </a:solidFill>
                    <a:latin typeface="Arial" panose="020B0604020202020204" pitchFamily="34" charset="0"/>
                  </a:defRPr>
                </a:lvl1pPr>
                <a:lvl2pPr marL="742950" indent="-285750">
                  <a:lnSpc>
                    <a:spcPct val="110000"/>
                  </a:lnSpc>
                  <a:spcAft>
                    <a:spcPct val="50000"/>
                  </a:spcAft>
                  <a:buSzPct val="80000"/>
                  <a:buFont typeface="Wingdings" panose="05000000000000000000" pitchFamily="2" charset="2"/>
                  <a:buChar char="§"/>
                  <a:defRPr sz="2000">
                    <a:solidFill>
                      <a:srgbClr val="004071"/>
                    </a:solidFill>
                    <a:latin typeface="Arial" panose="020B0604020202020204" pitchFamily="34" charset="0"/>
                  </a:defRPr>
                </a:lvl2pPr>
                <a:lvl3pPr marL="1143000" indent="-228600">
                  <a:lnSpc>
                    <a:spcPct val="110000"/>
                  </a:lnSpc>
                  <a:spcAft>
                    <a:spcPct val="50000"/>
                  </a:spcAft>
                  <a:buSzPct val="80000"/>
                  <a:buChar char="•"/>
                  <a:defRPr>
                    <a:solidFill>
                      <a:srgbClr val="004071"/>
                    </a:solidFill>
                    <a:latin typeface="Arial" panose="020B0604020202020204" pitchFamily="34" charset="0"/>
                  </a:defRPr>
                </a:lvl3pPr>
                <a:lvl4pPr marL="1600200" indent="-228600">
                  <a:lnSpc>
                    <a:spcPct val="110000"/>
                  </a:lnSpc>
                  <a:spcAft>
                    <a:spcPct val="50000"/>
                  </a:spcAft>
                  <a:buSzPct val="80000"/>
                  <a:buFont typeface="Wingdings" panose="05000000000000000000" pitchFamily="2" charset="2"/>
                  <a:buChar char="§"/>
                  <a:defRPr>
                    <a:solidFill>
                      <a:srgbClr val="004071"/>
                    </a:solidFill>
                    <a:latin typeface="Arial" panose="020B0604020202020204" pitchFamily="34" charset="0"/>
                  </a:defRPr>
                </a:lvl4pPr>
                <a:lvl5pPr marL="2057400" indent="-228600">
                  <a:lnSpc>
                    <a:spcPct val="110000"/>
                  </a:lnSpc>
                  <a:spcAft>
                    <a:spcPct val="50000"/>
                  </a:spcAft>
                  <a:buSzPct val="80000"/>
                  <a:buChar char="•"/>
                  <a:defRPr>
                    <a:solidFill>
                      <a:srgbClr val="004071"/>
                    </a:solidFill>
                    <a:latin typeface="Arial" panose="020B0604020202020204" pitchFamily="34" charset="0"/>
                  </a:defRPr>
                </a:lvl5pPr>
                <a:lvl6pPr marL="25146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6pPr>
                <a:lvl7pPr marL="29718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7pPr>
                <a:lvl8pPr marL="34290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8pPr>
                <a:lvl9pPr marL="38862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9pPr>
              </a:lstStyle>
              <a:p>
                <a:pPr algn="ctr">
                  <a:lnSpc>
                    <a:spcPct val="100000"/>
                  </a:lnSpc>
                  <a:spcAft>
                    <a:spcPct val="0"/>
                  </a:spcAft>
                  <a:buFontTx/>
                  <a:buNone/>
                </a:pPr>
                <a:endParaRPr lang="en-US" altLang="en-US" sz="1600" b="1">
                  <a:solidFill>
                    <a:schemeClr val="tx1"/>
                  </a:solidFill>
                  <a:latin typeface="Tahoma" panose="020B0604030504040204" pitchFamily="34" charset="0"/>
                  <a:cs typeface="Tahoma" panose="020B0604030504040204" pitchFamily="34" charset="0"/>
                </a:endParaRPr>
              </a:p>
            </p:txBody>
          </p:sp>
          <p:sp>
            <p:nvSpPr>
              <p:cNvPr id="121884" name="Oval 15">
                <a:extLst>
                  <a:ext uri="{FF2B5EF4-FFF2-40B4-BE49-F238E27FC236}">
                    <a16:creationId xmlns:a16="http://schemas.microsoft.com/office/drawing/2014/main" id="{210AC07F-F300-ADC8-F0C1-B85AF504159E}"/>
                  </a:ext>
                </a:extLst>
              </p:cNvPr>
              <p:cNvSpPr>
                <a:spLocks noChangeAspect="1"/>
              </p:cNvSpPr>
              <p:nvPr/>
            </p:nvSpPr>
            <p:spPr bwMode="auto">
              <a:xfrm>
                <a:off x="6950317" y="4558871"/>
                <a:ext cx="56225" cy="56225"/>
              </a:xfrm>
              <a:prstGeom prst="ellipse">
                <a:avLst/>
              </a:prstGeom>
              <a:solidFill>
                <a:srgbClr val="FF0000"/>
              </a:solidFill>
              <a:ln>
                <a:noFill/>
              </a:ln>
              <a:extLst>
                <a:ext uri="{91240B29-F687-4F45-9708-019B960494DF}">
                  <a14:hiddenLine xmlns:a14="http://schemas.microsoft.com/office/drawing/2010/main" w="38100" algn="ctr">
                    <a:solidFill>
                      <a:srgbClr val="000000"/>
                    </a:solidFill>
                    <a:round/>
                    <a:headEnd/>
                    <a:tailEnd/>
                  </a14:hiddenLine>
                </a:ext>
              </a:extLst>
            </p:spPr>
            <p:txBody>
              <a:bodyPr lIns="0" tIns="0" rIns="0" bIns="0" anchor="ctr" anchorCtr="1"/>
              <a:lstStyle>
                <a:lvl1pPr>
                  <a:lnSpc>
                    <a:spcPct val="110000"/>
                  </a:lnSpc>
                  <a:spcAft>
                    <a:spcPct val="50000"/>
                  </a:spcAft>
                  <a:buChar char="•"/>
                  <a:defRPr sz="2400">
                    <a:solidFill>
                      <a:srgbClr val="004071"/>
                    </a:solidFill>
                    <a:latin typeface="Arial" panose="020B0604020202020204" pitchFamily="34" charset="0"/>
                  </a:defRPr>
                </a:lvl1pPr>
                <a:lvl2pPr marL="742950" indent="-285750">
                  <a:lnSpc>
                    <a:spcPct val="110000"/>
                  </a:lnSpc>
                  <a:spcAft>
                    <a:spcPct val="50000"/>
                  </a:spcAft>
                  <a:buSzPct val="80000"/>
                  <a:buFont typeface="Wingdings" panose="05000000000000000000" pitchFamily="2" charset="2"/>
                  <a:buChar char="§"/>
                  <a:defRPr sz="2000">
                    <a:solidFill>
                      <a:srgbClr val="004071"/>
                    </a:solidFill>
                    <a:latin typeface="Arial" panose="020B0604020202020204" pitchFamily="34" charset="0"/>
                  </a:defRPr>
                </a:lvl2pPr>
                <a:lvl3pPr marL="1143000" indent="-228600">
                  <a:lnSpc>
                    <a:spcPct val="110000"/>
                  </a:lnSpc>
                  <a:spcAft>
                    <a:spcPct val="50000"/>
                  </a:spcAft>
                  <a:buSzPct val="80000"/>
                  <a:buChar char="•"/>
                  <a:defRPr>
                    <a:solidFill>
                      <a:srgbClr val="004071"/>
                    </a:solidFill>
                    <a:latin typeface="Arial" panose="020B0604020202020204" pitchFamily="34" charset="0"/>
                  </a:defRPr>
                </a:lvl3pPr>
                <a:lvl4pPr marL="1600200" indent="-228600">
                  <a:lnSpc>
                    <a:spcPct val="110000"/>
                  </a:lnSpc>
                  <a:spcAft>
                    <a:spcPct val="50000"/>
                  </a:spcAft>
                  <a:buSzPct val="80000"/>
                  <a:buFont typeface="Wingdings" panose="05000000000000000000" pitchFamily="2" charset="2"/>
                  <a:buChar char="§"/>
                  <a:defRPr>
                    <a:solidFill>
                      <a:srgbClr val="004071"/>
                    </a:solidFill>
                    <a:latin typeface="Arial" panose="020B0604020202020204" pitchFamily="34" charset="0"/>
                  </a:defRPr>
                </a:lvl4pPr>
                <a:lvl5pPr marL="2057400" indent="-228600">
                  <a:lnSpc>
                    <a:spcPct val="110000"/>
                  </a:lnSpc>
                  <a:spcAft>
                    <a:spcPct val="50000"/>
                  </a:spcAft>
                  <a:buSzPct val="80000"/>
                  <a:buChar char="•"/>
                  <a:defRPr>
                    <a:solidFill>
                      <a:srgbClr val="004071"/>
                    </a:solidFill>
                    <a:latin typeface="Arial" panose="020B0604020202020204" pitchFamily="34" charset="0"/>
                  </a:defRPr>
                </a:lvl5pPr>
                <a:lvl6pPr marL="25146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6pPr>
                <a:lvl7pPr marL="29718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7pPr>
                <a:lvl8pPr marL="34290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8pPr>
                <a:lvl9pPr marL="38862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9pPr>
              </a:lstStyle>
              <a:p>
                <a:pPr algn="ctr">
                  <a:lnSpc>
                    <a:spcPct val="100000"/>
                  </a:lnSpc>
                  <a:spcAft>
                    <a:spcPct val="0"/>
                  </a:spcAft>
                  <a:buFontTx/>
                  <a:buNone/>
                </a:pPr>
                <a:endParaRPr lang="en-US" altLang="en-US" sz="1600" b="1">
                  <a:solidFill>
                    <a:schemeClr val="tx1"/>
                  </a:solidFill>
                  <a:latin typeface="Tahoma" panose="020B0604030504040204" pitchFamily="34" charset="0"/>
                  <a:cs typeface="Tahoma" panose="020B0604030504040204" pitchFamily="34" charset="0"/>
                </a:endParaRPr>
              </a:p>
            </p:txBody>
          </p:sp>
          <p:sp>
            <p:nvSpPr>
              <p:cNvPr id="121885" name="Oval 16">
                <a:extLst>
                  <a:ext uri="{FF2B5EF4-FFF2-40B4-BE49-F238E27FC236}">
                    <a16:creationId xmlns:a16="http://schemas.microsoft.com/office/drawing/2014/main" id="{0FD09D61-880C-EE94-63F6-523FD5853DB4}"/>
                  </a:ext>
                </a:extLst>
              </p:cNvPr>
              <p:cNvSpPr>
                <a:spLocks noChangeAspect="1"/>
              </p:cNvSpPr>
              <p:nvPr/>
            </p:nvSpPr>
            <p:spPr bwMode="auto">
              <a:xfrm>
                <a:off x="5617909" y="4558871"/>
                <a:ext cx="56225" cy="56225"/>
              </a:xfrm>
              <a:prstGeom prst="ellipse">
                <a:avLst/>
              </a:prstGeom>
              <a:solidFill>
                <a:srgbClr val="FF0000"/>
              </a:solidFill>
              <a:ln>
                <a:noFill/>
              </a:ln>
              <a:extLst>
                <a:ext uri="{91240B29-F687-4F45-9708-019B960494DF}">
                  <a14:hiddenLine xmlns:a14="http://schemas.microsoft.com/office/drawing/2010/main" w="38100" algn="ctr">
                    <a:solidFill>
                      <a:srgbClr val="000000"/>
                    </a:solidFill>
                    <a:round/>
                    <a:headEnd/>
                    <a:tailEnd/>
                  </a14:hiddenLine>
                </a:ext>
              </a:extLst>
            </p:spPr>
            <p:txBody>
              <a:bodyPr lIns="0" tIns="0" rIns="0" bIns="0" anchor="ctr" anchorCtr="1"/>
              <a:lstStyle>
                <a:lvl1pPr>
                  <a:lnSpc>
                    <a:spcPct val="110000"/>
                  </a:lnSpc>
                  <a:spcAft>
                    <a:spcPct val="50000"/>
                  </a:spcAft>
                  <a:buChar char="•"/>
                  <a:defRPr sz="2400">
                    <a:solidFill>
                      <a:srgbClr val="004071"/>
                    </a:solidFill>
                    <a:latin typeface="Arial" panose="020B0604020202020204" pitchFamily="34" charset="0"/>
                  </a:defRPr>
                </a:lvl1pPr>
                <a:lvl2pPr marL="742950" indent="-285750">
                  <a:lnSpc>
                    <a:spcPct val="110000"/>
                  </a:lnSpc>
                  <a:spcAft>
                    <a:spcPct val="50000"/>
                  </a:spcAft>
                  <a:buSzPct val="80000"/>
                  <a:buFont typeface="Wingdings" panose="05000000000000000000" pitchFamily="2" charset="2"/>
                  <a:buChar char="§"/>
                  <a:defRPr sz="2000">
                    <a:solidFill>
                      <a:srgbClr val="004071"/>
                    </a:solidFill>
                    <a:latin typeface="Arial" panose="020B0604020202020204" pitchFamily="34" charset="0"/>
                  </a:defRPr>
                </a:lvl2pPr>
                <a:lvl3pPr marL="1143000" indent="-228600">
                  <a:lnSpc>
                    <a:spcPct val="110000"/>
                  </a:lnSpc>
                  <a:spcAft>
                    <a:spcPct val="50000"/>
                  </a:spcAft>
                  <a:buSzPct val="80000"/>
                  <a:buChar char="•"/>
                  <a:defRPr>
                    <a:solidFill>
                      <a:srgbClr val="004071"/>
                    </a:solidFill>
                    <a:latin typeface="Arial" panose="020B0604020202020204" pitchFamily="34" charset="0"/>
                  </a:defRPr>
                </a:lvl3pPr>
                <a:lvl4pPr marL="1600200" indent="-228600">
                  <a:lnSpc>
                    <a:spcPct val="110000"/>
                  </a:lnSpc>
                  <a:spcAft>
                    <a:spcPct val="50000"/>
                  </a:spcAft>
                  <a:buSzPct val="80000"/>
                  <a:buFont typeface="Wingdings" panose="05000000000000000000" pitchFamily="2" charset="2"/>
                  <a:buChar char="§"/>
                  <a:defRPr>
                    <a:solidFill>
                      <a:srgbClr val="004071"/>
                    </a:solidFill>
                    <a:latin typeface="Arial" panose="020B0604020202020204" pitchFamily="34" charset="0"/>
                  </a:defRPr>
                </a:lvl4pPr>
                <a:lvl5pPr marL="2057400" indent="-228600">
                  <a:lnSpc>
                    <a:spcPct val="110000"/>
                  </a:lnSpc>
                  <a:spcAft>
                    <a:spcPct val="50000"/>
                  </a:spcAft>
                  <a:buSzPct val="80000"/>
                  <a:buChar char="•"/>
                  <a:defRPr>
                    <a:solidFill>
                      <a:srgbClr val="004071"/>
                    </a:solidFill>
                    <a:latin typeface="Arial" panose="020B0604020202020204" pitchFamily="34" charset="0"/>
                  </a:defRPr>
                </a:lvl5pPr>
                <a:lvl6pPr marL="25146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6pPr>
                <a:lvl7pPr marL="29718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7pPr>
                <a:lvl8pPr marL="34290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8pPr>
                <a:lvl9pPr marL="38862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9pPr>
              </a:lstStyle>
              <a:p>
                <a:pPr algn="ctr">
                  <a:lnSpc>
                    <a:spcPct val="100000"/>
                  </a:lnSpc>
                  <a:spcAft>
                    <a:spcPct val="0"/>
                  </a:spcAft>
                  <a:buFontTx/>
                  <a:buNone/>
                </a:pPr>
                <a:endParaRPr lang="en-US" altLang="en-US" sz="1600" b="1">
                  <a:solidFill>
                    <a:schemeClr val="tx1"/>
                  </a:solidFill>
                  <a:latin typeface="Tahoma" panose="020B0604030504040204" pitchFamily="34" charset="0"/>
                  <a:cs typeface="Tahoma" panose="020B0604030504040204" pitchFamily="34" charset="0"/>
                </a:endParaRPr>
              </a:p>
            </p:txBody>
          </p:sp>
          <p:sp>
            <p:nvSpPr>
              <p:cNvPr id="121886" name="Oval 9">
                <a:extLst>
                  <a:ext uri="{FF2B5EF4-FFF2-40B4-BE49-F238E27FC236}">
                    <a16:creationId xmlns:a16="http://schemas.microsoft.com/office/drawing/2014/main" id="{8290C814-C43B-75FF-D5FD-668D5C6D0771}"/>
                  </a:ext>
                </a:extLst>
              </p:cNvPr>
              <p:cNvSpPr>
                <a:spLocks noChangeArrowheads="1"/>
              </p:cNvSpPr>
              <p:nvPr/>
            </p:nvSpPr>
            <p:spPr bwMode="auto">
              <a:xfrm>
                <a:off x="4247425" y="4527497"/>
                <a:ext cx="110042" cy="110042"/>
              </a:xfrm>
              <a:prstGeom prst="ellipse">
                <a:avLst/>
              </a:prstGeom>
              <a:solidFill>
                <a:srgbClr val="FF0000"/>
              </a:solidFill>
              <a:ln>
                <a:noFill/>
              </a:ln>
              <a:extLst>
                <a:ext uri="{91240B29-F687-4F45-9708-019B960494DF}">
                  <a14:hiddenLine xmlns:a14="http://schemas.microsoft.com/office/drawing/2010/main" w="38100" algn="ctr">
                    <a:solidFill>
                      <a:srgbClr val="000000"/>
                    </a:solidFill>
                    <a:round/>
                    <a:headEnd/>
                    <a:tailEnd/>
                  </a14:hiddenLine>
                </a:ext>
              </a:extLst>
            </p:spPr>
            <p:txBody>
              <a:bodyPr lIns="0" tIns="0" rIns="0" bIns="0" anchor="ctr" anchorCtr="1"/>
              <a:lstStyle>
                <a:lvl1pPr>
                  <a:lnSpc>
                    <a:spcPct val="110000"/>
                  </a:lnSpc>
                  <a:spcAft>
                    <a:spcPct val="50000"/>
                  </a:spcAft>
                  <a:buChar char="•"/>
                  <a:defRPr sz="2400">
                    <a:solidFill>
                      <a:srgbClr val="004071"/>
                    </a:solidFill>
                    <a:latin typeface="Arial" panose="020B0604020202020204" pitchFamily="34" charset="0"/>
                  </a:defRPr>
                </a:lvl1pPr>
                <a:lvl2pPr marL="742950" indent="-285750">
                  <a:lnSpc>
                    <a:spcPct val="110000"/>
                  </a:lnSpc>
                  <a:spcAft>
                    <a:spcPct val="50000"/>
                  </a:spcAft>
                  <a:buSzPct val="80000"/>
                  <a:buFont typeface="Wingdings" panose="05000000000000000000" pitchFamily="2" charset="2"/>
                  <a:buChar char="§"/>
                  <a:defRPr sz="2000">
                    <a:solidFill>
                      <a:srgbClr val="004071"/>
                    </a:solidFill>
                    <a:latin typeface="Arial" panose="020B0604020202020204" pitchFamily="34" charset="0"/>
                  </a:defRPr>
                </a:lvl2pPr>
                <a:lvl3pPr marL="1143000" indent="-228600">
                  <a:lnSpc>
                    <a:spcPct val="110000"/>
                  </a:lnSpc>
                  <a:spcAft>
                    <a:spcPct val="50000"/>
                  </a:spcAft>
                  <a:buSzPct val="80000"/>
                  <a:buChar char="•"/>
                  <a:defRPr>
                    <a:solidFill>
                      <a:srgbClr val="004071"/>
                    </a:solidFill>
                    <a:latin typeface="Arial" panose="020B0604020202020204" pitchFamily="34" charset="0"/>
                  </a:defRPr>
                </a:lvl3pPr>
                <a:lvl4pPr marL="1600200" indent="-228600">
                  <a:lnSpc>
                    <a:spcPct val="110000"/>
                  </a:lnSpc>
                  <a:spcAft>
                    <a:spcPct val="50000"/>
                  </a:spcAft>
                  <a:buSzPct val="80000"/>
                  <a:buFont typeface="Wingdings" panose="05000000000000000000" pitchFamily="2" charset="2"/>
                  <a:buChar char="§"/>
                  <a:defRPr>
                    <a:solidFill>
                      <a:srgbClr val="004071"/>
                    </a:solidFill>
                    <a:latin typeface="Arial" panose="020B0604020202020204" pitchFamily="34" charset="0"/>
                  </a:defRPr>
                </a:lvl4pPr>
                <a:lvl5pPr marL="2057400" indent="-228600">
                  <a:lnSpc>
                    <a:spcPct val="110000"/>
                  </a:lnSpc>
                  <a:spcAft>
                    <a:spcPct val="50000"/>
                  </a:spcAft>
                  <a:buSzPct val="80000"/>
                  <a:buChar char="•"/>
                  <a:defRPr>
                    <a:solidFill>
                      <a:srgbClr val="004071"/>
                    </a:solidFill>
                    <a:latin typeface="Arial" panose="020B0604020202020204" pitchFamily="34" charset="0"/>
                  </a:defRPr>
                </a:lvl5pPr>
                <a:lvl6pPr marL="25146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6pPr>
                <a:lvl7pPr marL="29718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7pPr>
                <a:lvl8pPr marL="34290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8pPr>
                <a:lvl9pPr marL="38862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9pPr>
              </a:lstStyle>
              <a:p>
                <a:pPr algn="ctr">
                  <a:lnSpc>
                    <a:spcPct val="80000"/>
                  </a:lnSpc>
                  <a:spcAft>
                    <a:spcPct val="0"/>
                  </a:spcAft>
                  <a:buFontTx/>
                  <a:buNone/>
                </a:pPr>
                <a:endParaRPr lang="en-US" altLang="en-US" sz="1800">
                  <a:solidFill>
                    <a:schemeClr val="tx1"/>
                  </a:solidFill>
                </a:endParaRPr>
              </a:p>
            </p:txBody>
          </p:sp>
        </p:grpSp>
      </p:grpSp>
    </p:spTree>
  </p:cSld>
  <p:clrMapOvr>
    <a:masterClrMapping/>
  </p:clrMapOvr>
  <p:transition spd="slow">
    <p:dissolve/>
  </p:transition>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1FFBCD-A645-5300-C70C-C065C64403A5}"/>
              </a:ext>
            </a:extLst>
          </p:cNvPr>
          <p:cNvSpPr>
            <a:spLocks noGrp="1"/>
          </p:cNvSpPr>
          <p:nvPr>
            <p:ph type="title"/>
          </p:nvPr>
        </p:nvSpPr>
        <p:spPr/>
        <p:txBody>
          <a:bodyPr/>
          <a:lstStyle/>
          <a:p>
            <a:r>
              <a:rPr lang="en-IN" dirty="0"/>
              <a:t>The audit evidence triangle</a:t>
            </a:r>
          </a:p>
        </p:txBody>
      </p:sp>
      <p:sp>
        <p:nvSpPr>
          <p:cNvPr id="4" name="Slide Number Placeholder 3">
            <a:extLst>
              <a:ext uri="{FF2B5EF4-FFF2-40B4-BE49-F238E27FC236}">
                <a16:creationId xmlns:a16="http://schemas.microsoft.com/office/drawing/2014/main" id="{3234427D-1E85-DA2D-ED7F-183EE8917306}"/>
              </a:ext>
            </a:extLst>
          </p:cNvPr>
          <p:cNvSpPr>
            <a:spLocks noGrp="1"/>
          </p:cNvSpPr>
          <p:nvPr>
            <p:ph type="sldNum" sz="quarter" idx="10"/>
          </p:nvPr>
        </p:nvSpPr>
        <p:spPr/>
        <p:txBody>
          <a:bodyPr/>
          <a:lstStyle/>
          <a:p>
            <a:pPr>
              <a:defRPr/>
            </a:pPr>
            <a:fld id="{284A838C-A0B7-499B-8BF6-D77098515CD2}" type="slidenum">
              <a:rPr lang="en-GB" altLang="en-US" smtClean="0"/>
              <a:pPr>
                <a:defRPr/>
              </a:pPr>
              <a:t>41</a:t>
            </a:fld>
            <a:endParaRPr lang="en-GB" altLang="en-US"/>
          </a:p>
        </p:txBody>
      </p:sp>
      <p:pic>
        <p:nvPicPr>
          <p:cNvPr id="14" name="Content Placeholder 13" descr="Ear">
            <a:extLst>
              <a:ext uri="{FF2B5EF4-FFF2-40B4-BE49-F238E27FC236}">
                <a16:creationId xmlns:a16="http://schemas.microsoft.com/office/drawing/2014/main" id="{C9B9551E-F70A-1C99-644B-009808CDADBE}"/>
              </a:ext>
            </a:extLst>
          </p:cNvPr>
          <p:cNvPicPr>
            <a:picLocks noGrp="1" noChangeAspect="1"/>
          </p:cNvPicPr>
          <p:nvPr>
            <p:ph idx="1"/>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4439586" y="3481815"/>
            <a:ext cx="1116390" cy="1116390"/>
          </a:xfrm>
        </p:spPr>
      </p:pic>
      <p:pic>
        <p:nvPicPr>
          <p:cNvPr id="20" name="Graphic 19" descr="Eyes">
            <a:extLst>
              <a:ext uri="{FF2B5EF4-FFF2-40B4-BE49-F238E27FC236}">
                <a16:creationId xmlns:a16="http://schemas.microsoft.com/office/drawing/2014/main" id="{E4D70106-B670-2982-7B5C-D0953538900A}"/>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655982" y="4048346"/>
            <a:ext cx="1262270" cy="1262270"/>
          </a:xfrm>
          <a:prstGeom prst="rect">
            <a:avLst/>
          </a:prstGeom>
        </p:spPr>
      </p:pic>
      <p:pic>
        <p:nvPicPr>
          <p:cNvPr id="22" name="Graphic 21" descr="Contract">
            <a:extLst>
              <a:ext uri="{FF2B5EF4-FFF2-40B4-BE49-F238E27FC236}">
                <a16:creationId xmlns:a16="http://schemas.microsoft.com/office/drawing/2014/main" id="{48814B41-A8AA-1EA5-A1F6-5B267F26CC86}"/>
              </a:ext>
            </a:extLst>
          </p:cNvPr>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3548269" y="1361663"/>
            <a:ext cx="1116390" cy="1116390"/>
          </a:xfrm>
          <a:prstGeom prst="rect">
            <a:avLst/>
          </a:prstGeom>
        </p:spPr>
      </p:pic>
      <p:pic>
        <p:nvPicPr>
          <p:cNvPr id="4098" name="Picture 2" descr="curved triangle Icon - Free PNG &amp; SVG 579841 - Noun Project">
            <a:extLst>
              <a:ext uri="{FF2B5EF4-FFF2-40B4-BE49-F238E27FC236}">
                <a16:creationId xmlns:a16="http://schemas.microsoft.com/office/drawing/2014/main" id="{A3A594B9-950D-C84A-E427-2812CFC754B2}"/>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993911" y="1113194"/>
            <a:ext cx="3935893" cy="3935893"/>
          </a:xfrm>
          <a:prstGeom prst="rect">
            <a:avLst/>
          </a:prstGeom>
          <a:noFill/>
          <a:ln>
            <a:noFill/>
          </a:ln>
        </p:spPr>
      </p:pic>
      <p:sp>
        <p:nvSpPr>
          <p:cNvPr id="24" name="TextBox 23">
            <a:extLst>
              <a:ext uri="{FF2B5EF4-FFF2-40B4-BE49-F238E27FC236}">
                <a16:creationId xmlns:a16="http://schemas.microsoft.com/office/drawing/2014/main" id="{F34E1698-4DCF-C799-ED08-AEDECBA1ABA6}"/>
              </a:ext>
            </a:extLst>
          </p:cNvPr>
          <p:cNvSpPr txBox="1"/>
          <p:nvPr/>
        </p:nvSpPr>
        <p:spPr>
          <a:xfrm>
            <a:off x="4760842" y="1659835"/>
            <a:ext cx="3079821" cy="369332"/>
          </a:xfrm>
          <a:prstGeom prst="rect">
            <a:avLst/>
          </a:prstGeom>
          <a:noFill/>
        </p:spPr>
        <p:txBody>
          <a:bodyPr wrap="square" rtlCol="0">
            <a:spAutoFit/>
          </a:bodyPr>
          <a:lstStyle/>
          <a:p>
            <a:r>
              <a:rPr lang="en-IN" dirty="0">
                <a:solidFill>
                  <a:schemeClr val="accent1">
                    <a:lumMod val="75000"/>
                  </a:schemeClr>
                </a:solidFill>
              </a:rPr>
              <a:t>Documented information</a:t>
            </a:r>
          </a:p>
        </p:txBody>
      </p:sp>
      <p:sp>
        <p:nvSpPr>
          <p:cNvPr id="25" name="TextBox 24">
            <a:extLst>
              <a:ext uri="{FF2B5EF4-FFF2-40B4-BE49-F238E27FC236}">
                <a16:creationId xmlns:a16="http://schemas.microsoft.com/office/drawing/2014/main" id="{890FE81F-6A78-DC9B-B4A1-BBF4DABC1E78}"/>
              </a:ext>
            </a:extLst>
          </p:cNvPr>
          <p:cNvSpPr txBox="1"/>
          <p:nvPr/>
        </p:nvSpPr>
        <p:spPr>
          <a:xfrm>
            <a:off x="3988902" y="4704522"/>
            <a:ext cx="3079821" cy="369332"/>
          </a:xfrm>
          <a:prstGeom prst="rect">
            <a:avLst/>
          </a:prstGeom>
          <a:noFill/>
        </p:spPr>
        <p:txBody>
          <a:bodyPr wrap="square" rtlCol="0">
            <a:spAutoFit/>
          </a:bodyPr>
          <a:lstStyle/>
          <a:p>
            <a:r>
              <a:rPr lang="en-IN" dirty="0">
                <a:solidFill>
                  <a:schemeClr val="accent1">
                    <a:lumMod val="75000"/>
                  </a:schemeClr>
                </a:solidFill>
              </a:rPr>
              <a:t>Human interaction</a:t>
            </a:r>
          </a:p>
        </p:txBody>
      </p:sp>
      <p:sp>
        <p:nvSpPr>
          <p:cNvPr id="26" name="TextBox 25">
            <a:extLst>
              <a:ext uri="{FF2B5EF4-FFF2-40B4-BE49-F238E27FC236}">
                <a16:creationId xmlns:a16="http://schemas.microsoft.com/office/drawing/2014/main" id="{4F9EB4CC-BE6B-3037-7E67-74CE4EE2A883}"/>
              </a:ext>
            </a:extLst>
          </p:cNvPr>
          <p:cNvSpPr txBox="1"/>
          <p:nvPr/>
        </p:nvSpPr>
        <p:spPr>
          <a:xfrm>
            <a:off x="503587" y="5025884"/>
            <a:ext cx="3079821" cy="369332"/>
          </a:xfrm>
          <a:prstGeom prst="rect">
            <a:avLst/>
          </a:prstGeom>
          <a:noFill/>
        </p:spPr>
        <p:txBody>
          <a:bodyPr wrap="square" rtlCol="0">
            <a:spAutoFit/>
          </a:bodyPr>
          <a:lstStyle/>
          <a:p>
            <a:r>
              <a:rPr lang="en-IN" dirty="0">
                <a:solidFill>
                  <a:schemeClr val="accent1">
                    <a:lumMod val="75000"/>
                  </a:schemeClr>
                </a:solidFill>
              </a:rPr>
              <a:t>By observation</a:t>
            </a:r>
          </a:p>
        </p:txBody>
      </p:sp>
      <p:sp>
        <p:nvSpPr>
          <p:cNvPr id="28" name="TextBox 11">
            <a:extLst>
              <a:ext uri="{FF2B5EF4-FFF2-40B4-BE49-F238E27FC236}">
                <a16:creationId xmlns:a16="http://schemas.microsoft.com/office/drawing/2014/main" id="{1E11F772-F658-4ED1-7042-A106041B6B2E}"/>
              </a:ext>
            </a:extLst>
          </p:cNvPr>
          <p:cNvSpPr txBox="1">
            <a:spLocks noChangeArrowheads="1"/>
          </p:cNvSpPr>
          <p:nvPr/>
        </p:nvSpPr>
        <p:spPr bwMode="auto">
          <a:xfrm>
            <a:off x="1016000" y="5427663"/>
            <a:ext cx="6378575" cy="9223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en-US" altLang="en-US" dirty="0">
                <a:solidFill>
                  <a:schemeClr val="accent1">
                    <a:lumMod val="75000"/>
                  </a:schemeClr>
                </a:solidFill>
              </a:rPr>
              <a:t>Other ways: work place spot sampling, in-process sampling, </a:t>
            </a:r>
          </a:p>
          <a:p>
            <a:r>
              <a:rPr lang="en-US" altLang="en-US" dirty="0">
                <a:solidFill>
                  <a:schemeClr val="accent1">
                    <a:lumMod val="75000"/>
                  </a:schemeClr>
                </a:solidFill>
              </a:rPr>
              <a:t>simulating a control to verify its reliability, CCTV info, IOT </a:t>
            </a:r>
          </a:p>
          <a:p>
            <a:r>
              <a:rPr lang="en-US" altLang="en-US" dirty="0">
                <a:solidFill>
                  <a:schemeClr val="accent1">
                    <a:lumMod val="75000"/>
                  </a:schemeClr>
                </a:solidFill>
              </a:rPr>
              <a:t>(if relevant) etc. </a:t>
            </a:r>
            <a:endParaRPr lang="en-IN" altLang="en-US" dirty="0">
              <a:solidFill>
                <a:schemeClr val="accent1">
                  <a:lumMod val="75000"/>
                </a:schemeClr>
              </a:solidFill>
            </a:endParaRPr>
          </a:p>
        </p:txBody>
      </p:sp>
    </p:spTree>
    <p:extLst>
      <p:ext uri="{BB962C8B-B14F-4D97-AF65-F5344CB8AC3E}">
        <p14:creationId xmlns:p14="http://schemas.microsoft.com/office/powerpoint/2010/main" val="1300331025"/>
      </p:ext>
    </p:extLst>
  </p:cSld>
  <p:clrMapOvr>
    <a:masterClrMapping/>
  </p:clrMapOvr>
  <p:transition spd="slow">
    <p:dissolv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09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2"/>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24"/>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20"/>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26"/>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14"/>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25"/>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2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p:bldP spid="25" grpId="0"/>
      <p:bldP spid="26" grpId="0"/>
      <p:bldP spid="28" grpId="0"/>
    </p:bld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1AFBEA-DB4D-D486-39E2-A6FC72675332}"/>
              </a:ext>
            </a:extLst>
          </p:cNvPr>
          <p:cNvSpPr>
            <a:spLocks noGrp="1"/>
          </p:cNvSpPr>
          <p:nvPr>
            <p:ph type="title"/>
          </p:nvPr>
        </p:nvSpPr>
        <p:spPr/>
        <p:txBody>
          <a:bodyPr/>
          <a:lstStyle/>
          <a:p>
            <a:r>
              <a:rPr lang="en-IN" dirty="0"/>
              <a:t>Audit Evidence</a:t>
            </a:r>
          </a:p>
        </p:txBody>
      </p:sp>
      <p:sp>
        <p:nvSpPr>
          <p:cNvPr id="4" name="Slide Number Placeholder 3">
            <a:extLst>
              <a:ext uri="{FF2B5EF4-FFF2-40B4-BE49-F238E27FC236}">
                <a16:creationId xmlns:a16="http://schemas.microsoft.com/office/drawing/2014/main" id="{B34A45B0-ECF0-9538-98B5-469BE01150A2}"/>
              </a:ext>
            </a:extLst>
          </p:cNvPr>
          <p:cNvSpPr>
            <a:spLocks noGrp="1"/>
          </p:cNvSpPr>
          <p:nvPr>
            <p:ph type="sldNum" sz="quarter" idx="10"/>
          </p:nvPr>
        </p:nvSpPr>
        <p:spPr/>
        <p:txBody>
          <a:bodyPr/>
          <a:lstStyle/>
          <a:p>
            <a:pPr>
              <a:defRPr/>
            </a:pPr>
            <a:fld id="{284A838C-A0B7-499B-8BF6-D77098515CD2}" type="slidenum">
              <a:rPr lang="en-GB" altLang="en-US" smtClean="0"/>
              <a:pPr>
                <a:defRPr/>
              </a:pPr>
              <a:t>42</a:t>
            </a:fld>
            <a:endParaRPr lang="en-GB" altLang="en-US"/>
          </a:p>
        </p:txBody>
      </p:sp>
      <p:pic>
        <p:nvPicPr>
          <p:cNvPr id="20482" name="Picture 2" descr="Stick figure - Wikipedia">
            <a:extLst>
              <a:ext uri="{FF2B5EF4-FFF2-40B4-BE49-F238E27FC236}">
                <a16:creationId xmlns:a16="http://schemas.microsoft.com/office/drawing/2014/main" id="{C56A00AA-B9D0-3E6A-2D9F-597491D1F3A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561152" y="1969401"/>
            <a:ext cx="1069697" cy="1980000"/>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a:extLst>
              <a:ext uri="{FF2B5EF4-FFF2-40B4-BE49-F238E27FC236}">
                <a16:creationId xmlns:a16="http://schemas.microsoft.com/office/drawing/2014/main" id="{3580BFCF-CB7D-AEAE-2C51-DDC3E2BA0BA7}"/>
              </a:ext>
            </a:extLst>
          </p:cNvPr>
          <p:cNvSpPr txBox="1"/>
          <p:nvPr/>
        </p:nvSpPr>
        <p:spPr>
          <a:xfrm>
            <a:off x="5724939" y="1649896"/>
            <a:ext cx="2286000" cy="369332"/>
          </a:xfrm>
          <a:prstGeom prst="rect">
            <a:avLst/>
          </a:prstGeom>
          <a:noFill/>
        </p:spPr>
        <p:txBody>
          <a:bodyPr wrap="square" rtlCol="0">
            <a:spAutoFit/>
          </a:bodyPr>
          <a:lstStyle/>
          <a:p>
            <a:r>
              <a:rPr lang="en-IN" dirty="0">
                <a:solidFill>
                  <a:schemeClr val="accent1">
                    <a:lumMod val="75000"/>
                  </a:schemeClr>
                </a:solidFill>
              </a:rPr>
              <a:t>Documented info</a:t>
            </a:r>
          </a:p>
        </p:txBody>
      </p:sp>
      <p:sp>
        <p:nvSpPr>
          <p:cNvPr id="6" name="TextBox 5">
            <a:extLst>
              <a:ext uri="{FF2B5EF4-FFF2-40B4-BE49-F238E27FC236}">
                <a16:creationId xmlns:a16="http://schemas.microsoft.com/office/drawing/2014/main" id="{10A921EE-483E-2DDF-882B-A710D2E4967E}"/>
              </a:ext>
            </a:extLst>
          </p:cNvPr>
          <p:cNvSpPr txBox="1"/>
          <p:nvPr/>
        </p:nvSpPr>
        <p:spPr>
          <a:xfrm>
            <a:off x="5718315" y="2259496"/>
            <a:ext cx="2286000" cy="369332"/>
          </a:xfrm>
          <a:prstGeom prst="rect">
            <a:avLst/>
          </a:prstGeom>
          <a:noFill/>
        </p:spPr>
        <p:txBody>
          <a:bodyPr wrap="square" rtlCol="0">
            <a:spAutoFit/>
          </a:bodyPr>
          <a:lstStyle/>
          <a:p>
            <a:r>
              <a:rPr lang="en-IN" dirty="0">
                <a:solidFill>
                  <a:schemeClr val="accent1">
                    <a:lumMod val="75000"/>
                  </a:schemeClr>
                </a:solidFill>
              </a:rPr>
              <a:t>Observation</a:t>
            </a:r>
          </a:p>
        </p:txBody>
      </p:sp>
      <p:sp>
        <p:nvSpPr>
          <p:cNvPr id="7" name="TextBox 6">
            <a:extLst>
              <a:ext uri="{FF2B5EF4-FFF2-40B4-BE49-F238E27FC236}">
                <a16:creationId xmlns:a16="http://schemas.microsoft.com/office/drawing/2014/main" id="{C4727E6B-6525-2941-8BD4-AF1D3212F7C0}"/>
              </a:ext>
            </a:extLst>
          </p:cNvPr>
          <p:cNvSpPr txBox="1"/>
          <p:nvPr/>
        </p:nvSpPr>
        <p:spPr>
          <a:xfrm>
            <a:off x="5781264" y="2898916"/>
            <a:ext cx="2286000" cy="369332"/>
          </a:xfrm>
          <a:prstGeom prst="rect">
            <a:avLst/>
          </a:prstGeom>
          <a:noFill/>
        </p:spPr>
        <p:txBody>
          <a:bodyPr wrap="square" rtlCol="0">
            <a:spAutoFit/>
          </a:bodyPr>
          <a:lstStyle/>
          <a:p>
            <a:r>
              <a:rPr lang="en-IN" dirty="0">
                <a:solidFill>
                  <a:schemeClr val="accent1">
                    <a:lumMod val="75000"/>
                  </a:schemeClr>
                </a:solidFill>
              </a:rPr>
              <a:t>Verbal</a:t>
            </a:r>
          </a:p>
        </p:txBody>
      </p:sp>
      <p:cxnSp>
        <p:nvCxnSpPr>
          <p:cNvPr id="9" name="Straight Arrow Connector 8">
            <a:extLst>
              <a:ext uri="{FF2B5EF4-FFF2-40B4-BE49-F238E27FC236}">
                <a16:creationId xmlns:a16="http://schemas.microsoft.com/office/drawing/2014/main" id="{5A1321FA-BB3A-304B-94E0-E54988109F18}"/>
              </a:ext>
            </a:extLst>
          </p:cNvPr>
          <p:cNvCxnSpPr>
            <a:stCxn id="5" idx="1"/>
          </p:cNvCxnSpPr>
          <p:nvPr/>
        </p:nvCxnSpPr>
        <p:spPr bwMode="auto">
          <a:xfrm flipH="1">
            <a:off x="4630849" y="1834562"/>
            <a:ext cx="1094090" cy="322229"/>
          </a:xfrm>
          <a:prstGeom prst="straightConnector1">
            <a:avLst/>
          </a:prstGeom>
          <a:ln>
            <a:headEnd type="none" w="med" len="med"/>
            <a:tailEnd type="triangle"/>
          </a:ln>
        </p:spPr>
        <p:style>
          <a:lnRef idx="1">
            <a:schemeClr val="dk1"/>
          </a:lnRef>
          <a:fillRef idx="0">
            <a:schemeClr val="dk1"/>
          </a:fillRef>
          <a:effectRef idx="0">
            <a:schemeClr val="dk1"/>
          </a:effectRef>
          <a:fontRef idx="minor">
            <a:schemeClr val="tx1"/>
          </a:fontRef>
        </p:style>
      </p:cxnSp>
      <p:cxnSp>
        <p:nvCxnSpPr>
          <p:cNvPr id="11" name="Straight Arrow Connector 10">
            <a:extLst>
              <a:ext uri="{FF2B5EF4-FFF2-40B4-BE49-F238E27FC236}">
                <a16:creationId xmlns:a16="http://schemas.microsoft.com/office/drawing/2014/main" id="{849DE5F8-6A4F-5D54-7FAB-C40A07F463B3}"/>
              </a:ext>
            </a:extLst>
          </p:cNvPr>
          <p:cNvCxnSpPr>
            <a:stCxn id="6" idx="1"/>
          </p:cNvCxnSpPr>
          <p:nvPr/>
        </p:nvCxnSpPr>
        <p:spPr bwMode="auto">
          <a:xfrm flipH="1" flipV="1">
            <a:off x="4630849" y="2345635"/>
            <a:ext cx="1087466" cy="98527"/>
          </a:xfrm>
          <a:prstGeom prst="straightConnector1">
            <a:avLst/>
          </a:prstGeom>
          <a:ln>
            <a:headEnd type="none" w="med" len="med"/>
            <a:tailEnd type="triangle"/>
          </a:ln>
        </p:spPr>
        <p:style>
          <a:lnRef idx="1">
            <a:schemeClr val="dk1"/>
          </a:lnRef>
          <a:fillRef idx="0">
            <a:schemeClr val="dk1"/>
          </a:fillRef>
          <a:effectRef idx="0">
            <a:schemeClr val="dk1"/>
          </a:effectRef>
          <a:fontRef idx="minor">
            <a:schemeClr val="tx1"/>
          </a:fontRef>
        </p:style>
      </p:cxnSp>
      <p:cxnSp>
        <p:nvCxnSpPr>
          <p:cNvPr id="13" name="Straight Arrow Connector 12">
            <a:extLst>
              <a:ext uri="{FF2B5EF4-FFF2-40B4-BE49-F238E27FC236}">
                <a16:creationId xmlns:a16="http://schemas.microsoft.com/office/drawing/2014/main" id="{99A659DC-40AC-855E-0B39-40706CDE00B5}"/>
              </a:ext>
            </a:extLst>
          </p:cNvPr>
          <p:cNvCxnSpPr>
            <a:cxnSpLocks/>
            <a:stCxn id="7" idx="1"/>
          </p:cNvCxnSpPr>
          <p:nvPr/>
        </p:nvCxnSpPr>
        <p:spPr bwMode="auto">
          <a:xfrm flipH="1" flipV="1">
            <a:off x="4661452" y="2584174"/>
            <a:ext cx="1119812" cy="499408"/>
          </a:xfrm>
          <a:prstGeom prst="straightConnector1">
            <a:avLst/>
          </a:prstGeom>
          <a:ln>
            <a:headEnd type="none" w="med" len="med"/>
            <a:tailEnd type="triangle"/>
          </a:ln>
        </p:spPr>
        <p:style>
          <a:lnRef idx="1">
            <a:schemeClr val="dk1"/>
          </a:lnRef>
          <a:fillRef idx="0">
            <a:schemeClr val="dk1"/>
          </a:fillRef>
          <a:effectRef idx="0">
            <a:schemeClr val="dk1"/>
          </a:effectRef>
          <a:fontRef idx="minor">
            <a:schemeClr val="tx1"/>
          </a:fontRef>
        </p:style>
      </p:cxnSp>
      <p:sp>
        <p:nvSpPr>
          <p:cNvPr id="15" name="TextBox 14">
            <a:extLst>
              <a:ext uri="{FF2B5EF4-FFF2-40B4-BE49-F238E27FC236}">
                <a16:creationId xmlns:a16="http://schemas.microsoft.com/office/drawing/2014/main" id="{1CA936C6-36CD-3E95-12F8-051922928A83}"/>
              </a:ext>
            </a:extLst>
          </p:cNvPr>
          <p:cNvSpPr txBox="1"/>
          <p:nvPr/>
        </p:nvSpPr>
        <p:spPr>
          <a:xfrm>
            <a:off x="5496345" y="3826569"/>
            <a:ext cx="2286000" cy="923330"/>
          </a:xfrm>
          <a:prstGeom prst="rect">
            <a:avLst/>
          </a:prstGeom>
          <a:noFill/>
        </p:spPr>
        <p:txBody>
          <a:bodyPr wrap="square" rtlCol="0">
            <a:spAutoFit/>
          </a:bodyPr>
          <a:lstStyle/>
          <a:p>
            <a:r>
              <a:rPr lang="en-IN" b="1" dirty="0">
                <a:solidFill>
                  <a:schemeClr val="accent1">
                    <a:lumMod val="75000"/>
                  </a:schemeClr>
                </a:solidFill>
              </a:rPr>
              <a:t>Objective evidence </a:t>
            </a:r>
          </a:p>
          <a:p>
            <a:r>
              <a:rPr lang="en-IN" b="1" dirty="0">
                <a:solidFill>
                  <a:schemeClr val="accent1">
                    <a:lumMod val="75000"/>
                  </a:schemeClr>
                </a:solidFill>
              </a:rPr>
              <a:t>- </a:t>
            </a:r>
            <a:r>
              <a:rPr lang="en-IN" dirty="0">
                <a:solidFill>
                  <a:schemeClr val="accent1">
                    <a:lumMod val="75000"/>
                  </a:schemeClr>
                </a:solidFill>
              </a:rPr>
              <a:t>Coming from outside to person</a:t>
            </a:r>
            <a:endParaRPr lang="en-IN" b="1" dirty="0">
              <a:solidFill>
                <a:schemeClr val="accent1">
                  <a:lumMod val="75000"/>
                </a:schemeClr>
              </a:solidFill>
            </a:endParaRPr>
          </a:p>
        </p:txBody>
      </p:sp>
      <p:sp>
        <p:nvSpPr>
          <p:cNvPr id="17" name="Freeform: Shape 16">
            <a:extLst>
              <a:ext uri="{FF2B5EF4-FFF2-40B4-BE49-F238E27FC236}">
                <a16:creationId xmlns:a16="http://schemas.microsoft.com/office/drawing/2014/main" id="{688FEE7F-B120-B03D-9AC2-11D1F9550860}"/>
              </a:ext>
            </a:extLst>
          </p:cNvPr>
          <p:cNvSpPr/>
          <p:nvPr/>
        </p:nvSpPr>
        <p:spPr bwMode="auto">
          <a:xfrm>
            <a:off x="3488634" y="1779104"/>
            <a:ext cx="2266123" cy="576470"/>
          </a:xfrm>
          <a:custGeom>
            <a:avLst/>
            <a:gdLst>
              <a:gd name="connsiteX0" fmla="*/ 2266123 w 2266123"/>
              <a:gd name="connsiteY0" fmla="*/ 576470 h 576470"/>
              <a:gd name="connsiteX1" fmla="*/ 2166731 w 2266123"/>
              <a:gd name="connsiteY1" fmla="*/ 566531 h 576470"/>
              <a:gd name="connsiteX2" fmla="*/ 2087218 w 2266123"/>
              <a:gd name="connsiteY2" fmla="*/ 496957 h 576470"/>
              <a:gd name="connsiteX3" fmla="*/ 2037523 w 2266123"/>
              <a:gd name="connsiteY3" fmla="*/ 477079 h 576470"/>
              <a:gd name="connsiteX4" fmla="*/ 1958009 w 2266123"/>
              <a:gd name="connsiteY4" fmla="*/ 387626 h 576470"/>
              <a:gd name="connsiteX5" fmla="*/ 1898375 w 2266123"/>
              <a:gd name="connsiteY5" fmla="*/ 327992 h 576470"/>
              <a:gd name="connsiteX6" fmla="*/ 1729409 w 2266123"/>
              <a:gd name="connsiteY6" fmla="*/ 238539 h 576470"/>
              <a:gd name="connsiteX7" fmla="*/ 1590262 w 2266123"/>
              <a:gd name="connsiteY7" fmla="*/ 188844 h 576470"/>
              <a:gd name="connsiteX8" fmla="*/ 1550505 w 2266123"/>
              <a:gd name="connsiteY8" fmla="*/ 178905 h 576470"/>
              <a:gd name="connsiteX9" fmla="*/ 1480931 w 2266123"/>
              <a:gd name="connsiteY9" fmla="*/ 159026 h 576470"/>
              <a:gd name="connsiteX10" fmla="*/ 1262270 w 2266123"/>
              <a:gd name="connsiteY10" fmla="*/ 109331 h 576470"/>
              <a:gd name="connsiteX11" fmla="*/ 1192696 w 2266123"/>
              <a:gd name="connsiteY11" fmla="*/ 89453 h 576470"/>
              <a:gd name="connsiteX12" fmla="*/ 1103244 w 2266123"/>
              <a:gd name="connsiteY12" fmla="*/ 69574 h 576470"/>
              <a:gd name="connsiteX13" fmla="*/ 1063488 w 2266123"/>
              <a:gd name="connsiteY13" fmla="*/ 39757 h 576470"/>
              <a:gd name="connsiteX14" fmla="*/ 1003853 w 2266123"/>
              <a:gd name="connsiteY14" fmla="*/ 29818 h 576470"/>
              <a:gd name="connsiteX15" fmla="*/ 864705 w 2266123"/>
              <a:gd name="connsiteY15" fmla="*/ 0 h 576470"/>
              <a:gd name="connsiteX16" fmla="*/ 636105 w 2266123"/>
              <a:gd name="connsiteY16" fmla="*/ 29818 h 576470"/>
              <a:gd name="connsiteX17" fmla="*/ 496957 w 2266123"/>
              <a:gd name="connsiteY17" fmla="*/ 19879 h 576470"/>
              <a:gd name="connsiteX18" fmla="*/ 298175 w 2266123"/>
              <a:gd name="connsiteY18" fmla="*/ 39757 h 576470"/>
              <a:gd name="connsiteX19" fmla="*/ 149088 w 2266123"/>
              <a:gd name="connsiteY19" fmla="*/ 89453 h 576470"/>
              <a:gd name="connsiteX20" fmla="*/ 79514 w 2266123"/>
              <a:gd name="connsiteY20" fmla="*/ 119270 h 576470"/>
              <a:gd name="connsiteX21" fmla="*/ 29818 w 2266123"/>
              <a:gd name="connsiteY21" fmla="*/ 139148 h 576470"/>
              <a:gd name="connsiteX22" fmla="*/ 9940 w 2266123"/>
              <a:gd name="connsiteY22" fmla="*/ 168966 h 576470"/>
              <a:gd name="connsiteX23" fmla="*/ 19879 w 2266123"/>
              <a:gd name="connsiteY23" fmla="*/ 407505 h 576470"/>
              <a:gd name="connsiteX24" fmla="*/ 129209 w 2266123"/>
              <a:gd name="connsiteY24" fmla="*/ 437322 h 576470"/>
              <a:gd name="connsiteX25" fmla="*/ 278296 w 2266123"/>
              <a:gd name="connsiteY25" fmla="*/ 457200 h 576470"/>
              <a:gd name="connsiteX26" fmla="*/ 337931 w 2266123"/>
              <a:gd name="connsiteY26" fmla="*/ 487018 h 5764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2266123" h="576470">
                <a:moveTo>
                  <a:pt x="2266123" y="576470"/>
                </a:moveTo>
                <a:cubicBezTo>
                  <a:pt x="2232992" y="573157"/>
                  <a:pt x="2198903" y="575110"/>
                  <a:pt x="2166731" y="566531"/>
                </a:cubicBezTo>
                <a:cubicBezTo>
                  <a:pt x="2088624" y="545702"/>
                  <a:pt x="2140810" y="537151"/>
                  <a:pt x="2087218" y="496957"/>
                </a:cubicBezTo>
                <a:cubicBezTo>
                  <a:pt x="2072945" y="486252"/>
                  <a:pt x="2054088" y="483705"/>
                  <a:pt x="2037523" y="477079"/>
                </a:cubicBezTo>
                <a:cubicBezTo>
                  <a:pt x="1988295" y="395034"/>
                  <a:pt x="2032119" y="454998"/>
                  <a:pt x="1958009" y="387626"/>
                </a:cubicBezTo>
                <a:cubicBezTo>
                  <a:pt x="1937208" y="368716"/>
                  <a:pt x="1920864" y="344859"/>
                  <a:pt x="1898375" y="327992"/>
                </a:cubicBezTo>
                <a:cubicBezTo>
                  <a:pt x="1842356" y="285978"/>
                  <a:pt x="1792042" y="263592"/>
                  <a:pt x="1729409" y="238539"/>
                </a:cubicBezTo>
                <a:cubicBezTo>
                  <a:pt x="1694013" y="224381"/>
                  <a:pt x="1629571" y="200636"/>
                  <a:pt x="1590262" y="188844"/>
                </a:cubicBezTo>
                <a:cubicBezTo>
                  <a:pt x="1577178" y="184919"/>
                  <a:pt x="1563684" y="182499"/>
                  <a:pt x="1550505" y="178905"/>
                </a:cubicBezTo>
                <a:cubicBezTo>
                  <a:pt x="1527235" y="172559"/>
                  <a:pt x="1503931" y="166289"/>
                  <a:pt x="1480931" y="159026"/>
                </a:cubicBezTo>
                <a:cubicBezTo>
                  <a:pt x="1317814" y="107515"/>
                  <a:pt x="1413103" y="124414"/>
                  <a:pt x="1262270" y="109331"/>
                </a:cubicBezTo>
                <a:cubicBezTo>
                  <a:pt x="1239079" y="102705"/>
                  <a:pt x="1216095" y="95303"/>
                  <a:pt x="1192696" y="89453"/>
                </a:cubicBezTo>
                <a:cubicBezTo>
                  <a:pt x="1163063" y="82045"/>
                  <a:pt x="1131753" y="80539"/>
                  <a:pt x="1103244" y="69574"/>
                </a:cubicBezTo>
                <a:cubicBezTo>
                  <a:pt x="1087783" y="63627"/>
                  <a:pt x="1078868" y="45909"/>
                  <a:pt x="1063488" y="39757"/>
                </a:cubicBezTo>
                <a:cubicBezTo>
                  <a:pt x="1044777" y="32273"/>
                  <a:pt x="1023558" y="34041"/>
                  <a:pt x="1003853" y="29818"/>
                </a:cubicBezTo>
                <a:cubicBezTo>
                  <a:pt x="830491" y="-7332"/>
                  <a:pt x="1006094" y="23564"/>
                  <a:pt x="864705" y="0"/>
                </a:cubicBezTo>
                <a:cubicBezTo>
                  <a:pt x="709340" y="25895"/>
                  <a:pt x="785575" y="16230"/>
                  <a:pt x="636105" y="29818"/>
                </a:cubicBezTo>
                <a:cubicBezTo>
                  <a:pt x="589722" y="26505"/>
                  <a:pt x="543458" y="19879"/>
                  <a:pt x="496957" y="19879"/>
                </a:cubicBezTo>
                <a:cubicBezTo>
                  <a:pt x="405957" y="19879"/>
                  <a:pt x="374100" y="27103"/>
                  <a:pt x="298175" y="39757"/>
                </a:cubicBezTo>
                <a:cubicBezTo>
                  <a:pt x="224725" y="88722"/>
                  <a:pt x="312654" y="34933"/>
                  <a:pt x="149088" y="89453"/>
                </a:cubicBezTo>
                <a:cubicBezTo>
                  <a:pt x="87844" y="109867"/>
                  <a:pt x="153205" y="86519"/>
                  <a:pt x="79514" y="119270"/>
                </a:cubicBezTo>
                <a:cubicBezTo>
                  <a:pt x="63210" y="126516"/>
                  <a:pt x="46383" y="132522"/>
                  <a:pt x="29818" y="139148"/>
                </a:cubicBezTo>
                <a:cubicBezTo>
                  <a:pt x="23192" y="149087"/>
                  <a:pt x="12626" y="157326"/>
                  <a:pt x="9940" y="168966"/>
                </a:cubicBezTo>
                <a:cubicBezTo>
                  <a:pt x="-5665" y="236588"/>
                  <a:pt x="-3295" y="345707"/>
                  <a:pt x="19879" y="407505"/>
                </a:cubicBezTo>
                <a:cubicBezTo>
                  <a:pt x="28470" y="430414"/>
                  <a:pt x="127375" y="437060"/>
                  <a:pt x="129209" y="437322"/>
                </a:cubicBezTo>
                <a:cubicBezTo>
                  <a:pt x="202293" y="461683"/>
                  <a:pt x="127950" y="439512"/>
                  <a:pt x="278296" y="457200"/>
                </a:cubicBezTo>
                <a:cubicBezTo>
                  <a:pt x="332765" y="463608"/>
                  <a:pt x="321530" y="454215"/>
                  <a:pt x="337931" y="487018"/>
                </a:cubicBezTo>
              </a:path>
            </a:pathLst>
          </a:custGeom>
          <a:ln>
            <a:headEnd type="none" w="med" len="med"/>
            <a:tailEnd type="none" w="med" len="med"/>
          </a:ln>
        </p:spPr>
        <p:style>
          <a:lnRef idx="1">
            <a:schemeClr val="dk1"/>
          </a:lnRef>
          <a:fillRef idx="0">
            <a:schemeClr val="dk1"/>
          </a:fillRef>
          <a:effectRef idx="0">
            <a:schemeClr val="dk1"/>
          </a:effectRef>
          <a:fontRef idx="minor">
            <a:schemeClr val="tx1"/>
          </a:fontRef>
        </p:style>
        <p:txBody>
          <a:bodyPr vert="horz" wrap="square" lIns="36000" tIns="0" rIns="36000" bIns="0" numCol="1" rtlCol="0" anchor="t" anchorCtr="0" compatLnSpc="1">
            <a:prstTxWarp prst="textNoShape">
              <a:avLst/>
            </a:prstTxWarp>
            <a:spAutoFit/>
          </a:bodyPr>
          <a:lstStyle/>
          <a:p>
            <a:pPr marL="0" marR="0" indent="0" algn="l" defTabSz="914400" rtl="0" eaLnBrk="1" fontAlgn="base" latinLnBrk="0" hangingPunct="1">
              <a:lnSpc>
                <a:spcPct val="80000"/>
              </a:lnSpc>
              <a:spcBef>
                <a:spcPct val="0"/>
              </a:spcBef>
              <a:spcAft>
                <a:spcPct val="0"/>
              </a:spcAft>
              <a:buClrTx/>
              <a:buSzTx/>
              <a:buFontTx/>
              <a:buNone/>
              <a:tabLst/>
            </a:pPr>
            <a:endParaRPr kumimoji="0" lang="en-IN" sz="1800" b="0" i="0" u="none" strike="noStrike" cap="none" normalizeH="0" baseline="0">
              <a:ln>
                <a:noFill/>
              </a:ln>
              <a:solidFill>
                <a:schemeClr val="tx1"/>
              </a:solidFill>
              <a:effectLst/>
              <a:latin typeface="Arial" pitchFamily="34" charset="0"/>
            </a:endParaRPr>
          </a:p>
        </p:txBody>
      </p:sp>
      <p:cxnSp>
        <p:nvCxnSpPr>
          <p:cNvPr id="19" name="Straight Connector 18">
            <a:extLst>
              <a:ext uri="{FF2B5EF4-FFF2-40B4-BE49-F238E27FC236}">
                <a16:creationId xmlns:a16="http://schemas.microsoft.com/office/drawing/2014/main" id="{014BCE27-8A81-B747-4CC5-620B27C65F73}"/>
              </a:ext>
            </a:extLst>
          </p:cNvPr>
          <p:cNvCxnSpPr>
            <a:stCxn id="17" idx="26"/>
          </p:cNvCxnSpPr>
          <p:nvPr/>
        </p:nvCxnSpPr>
        <p:spPr bwMode="auto">
          <a:xfrm flipH="1" flipV="1">
            <a:off x="3657600" y="2259496"/>
            <a:ext cx="168965" cy="6626"/>
          </a:xfrm>
          <a:prstGeom prst="line">
            <a:avLst/>
          </a:prstGeom>
          <a:ln>
            <a:headEnd type="none" w="med" len="med"/>
            <a:tailEnd type="none" w="med" len="med"/>
          </a:ln>
        </p:spPr>
        <p:style>
          <a:lnRef idx="1">
            <a:schemeClr val="dk1"/>
          </a:lnRef>
          <a:fillRef idx="0">
            <a:schemeClr val="dk1"/>
          </a:fillRef>
          <a:effectRef idx="0">
            <a:schemeClr val="dk1"/>
          </a:effectRef>
          <a:fontRef idx="minor">
            <a:schemeClr val="tx1"/>
          </a:fontRef>
        </p:style>
      </p:cxnSp>
      <p:cxnSp>
        <p:nvCxnSpPr>
          <p:cNvPr id="21" name="Straight Connector 20">
            <a:extLst>
              <a:ext uri="{FF2B5EF4-FFF2-40B4-BE49-F238E27FC236}">
                <a16:creationId xmlns:a16="http://schemas.microsoft.com/office/drawing/2014/main" id="{15F31CD0-0869-EA4C-1062-9AA40FDF6E8E}"/>
              </a:ext>
            </a:extLst>
          </p:cNvPr>
          <p:cNvCxnSpPr>
            <a:stCxn id="17" idx="26"/>
          </p:cNvCxnSpPr>
          <p:nvPr/>
        </p:nvCxnSpPr>
        <p:spPr bwMode="auto">
          <a:xfrm flipH="1" flipV="1">
            <a:off x="3742082" y="2156791"/>
            <a:ext cx="84483" cy="109331"/>
          </a:xfrm>
          <a:prstGeom prst="line">
            <a:avLst/>
          </a:prstGeom>
          <a:ln>
            <a:headEnd type="none" w="med" len="med"/>
            <a:tailEnd type="none" w="med" len="med"/>
          </a:ln>
        </p:spPr>
        <p:style>
          <a:lnRef idx="1">
            <a:schemeClr val="dk1"/>
          </a:lnRef>
          <a:fillRef idx="0">
            <a:schemeClr val="dk1"/>
          </a:fillRef>
          <a:effectRef idx="0">
            <a:schemeClr val="dk1"/>
          </a:effectRef>
          <a:fontRef idx="minor">
            <a:schemeClr val="tx1"/>
          </a:fontRef>
        </p:style>
      </p:cxnSp>
      <p:cxnSp>
        <p:nvCxnSpPr>
          <p:cNvPr id="25" name="Straight Connector 24">
            <a:extLst>
              <a:ext uri="{FF2B5EF4-FFF2-40B4-BE49-F238E27FC236}">
                <a16:creationId xmlns:a16="http://schemas.microsoft.com/office/drawing/2014/main" id="{695DC083-B928-B71A-6A36-4343E15BBEA6}"/>
              </a:ext>
            </a:extLst>
          </p:cNvPr>
          <p:cNvCxnSpPr>
            <a:stCxn id="17" idx="26"/>
          </p:cNvCxnSpPr>
          <p:nvPr/>
        </p:nvCxnSpPr>
        <p:spPr bwMode="auto">
          <a:xfrm flipH="1">
            <a:off x="3742082" y="2266122"/>
            <a:ext cx="84483" cy="0"/>
          </a:xfrm>
          <a:prstGeom prst="line">
            <a:avLst/>
          </a:prstGeom>
          <a:ln>
            <a:headEnd type="none" w="med" len="med"/>
            <a:tailEnd type="none" w="med" len="med"/>
          </a:ln>
        </p:spPr>
        <p:style>
          <a:lnRef idx="1">
            <a:schemeClr val="dk1"/>
          </a:lnRef>
          <a:fillRef idx="0">
            <a:schemeClr val="dk1"/>
          </a:fillRef>
          <a:effectRef idx="0">
            <a:schemeClr val="dk1"/>
          </a:effectRef>
          <a:fontRef idx="minor">
            <a:schemeClr val="tx1"/>
          </a:fontRef>
        </p:style>
      </p:cxnSp>
      <p:sp>
        <p:nvSpPr>
          <p:cNvPr id="26" name="TextBox 25">
            <a:extLst>
              <a:ext uri="{FF2B5EF4-FFF2-40B4-BE49-F238E27FC236}">
                <a16:creationId xmlns:a16="http://schemas.microsoft.com/office/drawing/2014/main" id="{913ABF4E-0E25-AFF4-83C4-10A771994E9F}"/>
              </a:ext>
            </a:extLst>
          </p:cNvPr>
          <p:cNvSpPr txBox="1"/>
          <p:nvPr/>
        </p:nvSpPr>
        <p:spPr>
          <a:xfrm>
            <a:off x="748765" y="3859701"/>
            <a:ext cx="2286000" cy="1754326"/>
          </a:xfrm>
          <a:prstGeom prst="rect">
            <a:avLst/>
          </a:prstGeom>
          <a:noFill/>
        </p:spPr>
        <p:txBody>
          <a:bodyPr wrap="square" rtlCol="0">
            <a:spAutoFit/>
          </a:bodyPr>
          <a:lstStyle/>
          <a:p>
            <a:r>
              <a:rPr lang="en-IN" b="1" dirty="0">
                <a:solidFill>
                  <a:schemeClr val="accent1">
                    <a:lumMod val="75000"/>
                  </a:schemeClr>
                </a:solidFill>
              </a:rPr>
              <a:t>Subjective evidence </a:t>
            </a:r>
          </a:p>
          <a:p>
            <a:r>
              <a:rPr lang="en-IN" b="1" dirty="0">
                <a:solidFill>
                  <a:schemeClr val="accent1">
                    <a:lumMod val="75000"/>
                  </a:schemeClr>
                </a:solidFill>
              </a:rPr>
              <a:t>- </a:t>
            </a:r>
            <a:r>
              <a:rPr lang="en-IN" dirty="0">
                <a:solidFill>
                  <a:schemeClr val="accent1">
                    <a:lumMod val="75000"/>
                  </a:schemeClr>
                </a:solidFill>
              </a:rPr>
              <a:t>Coming from within or getting modified with auditor’s past mental impressions</a:t>
            </a:r>
            <a:endParaRPr lang="en-IN" b="1" dirty="0">
              <a:solidFill>
                <a:schemeClr val="accent1">
                  <a:lumMod val="75000"/>
                </a:schemeClr>
              </a:solidFill>
            </a:endParaRPr>
          </a:p>
        </p:txBody>
      </p:sp>
      <p:sp>
        <p:nvSpPr>
          <p:cNvPr id="28" name="TextBox 27">
            <a:extLst>
              <a:ext uri="{FF2B5EF4-FFF2-40B4-BE49-F238E27FC236}">
                <a16:creationId xmlns:a16="http://schemas.microsoft.com/office/drawing/2014/main" id="{365E5853-5F02-4BC5-6534-5063365CD00D}"/>
              </a:ext>
            </a:extLst>
          </p:cNvPr>
          <p:cNvSpPr txBox="1"/>
          <p:nvPr/>
        </p:nvSpPr>
        <p:spPr>
          <a:xfrm>
            <a:off x="821648" y="1696278"/>
            <a:ext cx="2286000" cy="923330"/>
          </a:xfrm>
          <a:prstGeom prst="rect">
            <a:avLst/>
          </a:prstGeom>
          <a:noFill/>
        </p:spPr>
        <p:txBody>
          <a:bodyPr wrap="square" rtlCol="0">
            <a:spAutoFit/>
          </a:bodyPr>
          <a:lstStyle/>
          <a:p>
            <a:r>
              <a:rPr lang="en-IN" dirty="0">
                <a:solidFill>
                  <a:schemeClr val="accent1">
                    <a:lumMod val="75000"/>
                  </a:schemeClr>
                </a:solidFill>
              </a:rPr>
              <a:t>Interpretated by auditor’s past experience</a:t>
            </a:r>
          </a:p>
        </p:txBody>
      </p:sp>
      <p:sp>
        <p:nvSpPr>
          <p:cNvPr id="29" name="TextBox 28">
            <a:extLst>
              <a:ext uri="{FF2B5EF4-FFF2-40B4-BE49-F238E27FC236}">
                <a16:creationId xmlns:a16="http://schemas.microsoft.com/office/drawing/2014/main" id="{47FC1DA7-D6B1-7EAF-4F7B-8C77625C6A9C}"/>
              </a:ext>
            </a:extLst>
          </p:cNvPr>
          <p:cNvSpPr txBox="1"/>
          <p:nvPr/>
        </p:nvSpPr>
        <p:spPr>
          <a:xfrm>
            <a:off x="801768" y="2700129"/>
            <a:ext cx="2286000" cy="369332"/>
          </a:xfrm>
          <a:prstGeom prst="rect">
            <a:avLst/>
          </a:prstGeom>
          <a:noFill/>
        </p:spPr>
        <p:txBody>
          <a:bodyPr wrap="square" rtlCol="0">
            <a:spAutoFit/>
          </a:bodyPr>
          <a:lstStyle/>
          <a:p>
            <a:r>
              <a:rPr lang="en-IN" dirty="0">
                <a:solidFill>
                  <a:schemeClr val="accent1">
                    <a:lumMod val="75000"/>
                  </a:schemeClr>
                </a:solidFill>
              </a:rPr>
              <a:t>Assumptions</a:t>
            </a:r>
          </a:p>
        </p:txBody>
      </p:sp>
      <p:sp>
        <p:nvSpPr>
          <p:cNvPr id="30" name="TextBox 29">
            <a:extLst>
              <a:ext uri="{FF2B5EF4-FFF2-40B4-BE49-F238E27FC236}">
                <a16:creationId xmlns:a16="http://schemas.microsoft.com/office/drawing/2014/main" id="{5B7E410D-DB1D-C3DB-021E-FD45CB5234A2}"/>
              </a:ext>
            </a:extLst>
          </p:cNvPr>
          <p:cNvSpPr txBox="1"/>
          <p:nvPr/>
        </p:nvSpPr>
        <p:spPr>
          <a:xfrm>
            <a:off x="805083" y="3021492"/>
            <a:ext cx="2286000" cy="369332"/>
          </a:xfrm>
          <a:prstGeom prst="rect">
            <a:avLst/>
          </a:prstGeom>
          <a:noFill/>
        </p:spPr>
        <p:txBody>
          <a:bodyPr wrap="square" rtlCol="0">
            <a:spAutoFit/>
          </a:bodyPr>
          <a:lstStyle/>
          <a:p>
            <a:r>
              <a:rPr lang="en-IN" dirty="0">
                <a:solidFill>
                  <a:schemeClr val="accent1">
                    <a:lumMod val="75000"/>
                  </a:schemeClr>
                </a:solidFill>
              </a:rPr>
              <a:t>Presumptions</a:t>
            </a:r>
          </a:p>
        </p:txBody>
      </p:sp>
      <p:sp>
        <p:nvSpPr>
          <p:cNvPr id="31" name="TextBox 30">
            <a:extLst>
              <a:ext uri="{FF2B5EF4-FFF2-40B4-BE49-F238E27FC236}">
                <a16:creationId xmlns:a16="http://schemas.microsoft.com/office/drawing/2014/main" id="{3AADCA34-0776-306C-2347-F68B4921696B}"/>
              </a:ext>
            </a:extLst>
          </p:cNvPr>
          <p:cNvSpPr txBox="1"/>
          <p:nvPr/>
        </p:nvSpPr>
        <p:spPr>
          <a:xfrm>
            <a:off x="805082" y="3279910"/>
            <a:ext cx="2286000" cy="369332"/>
          </a:xfrm>
          <a:prstGeom prst="rect">
            <a:avLst/>
          </a:prstGeom>
          <a:noFill/>
        </p:spPr>
        <p:txBody>
          <a:bodyPr wrap="square" rtlCol="0">
            <a:spAutoFit/>
          </a:bodyPr>
          <a:lstStyle/>
          <a:p>
            <a:r>
              <a:rPr lang="en-IN" dirty="0">
                <a:solidFill>
                  <a:schemeClr val="accent1">
                    <a:lumMod val="75000"/>
                  </a:schemeClr>
                </a:solidFill>
              </a:rPr>
              <a:t>Prejudices</a:t>
            </a:r>
          </a:p>
        </p:txBody>
      </p:sp>
    </p:spTree>
    <p:extLst>
      <p:ext uri="{BB962C8B-B14F-4D97-AF65-F5344CB8AC3E}">
        <p14:creationId xmlns:p14="http://schemas.microsoft.com/office/powerpoint/2010/main" val="4195497129"/>
      </p:ext>
    </p:extLst>
  </p:cSld>
  <p:clrMapOvr>
    <a:masterClrMapping/>
  </p:clrMapOvr>
  <p:transition spd="slow">
    <p:dissolv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048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9"/>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6"/>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11"/>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7"/>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13"/>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15"/>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17"/>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nodeType="clickEffect">
                                  <p:stCondLst>
                                    <p:cond delay="0"/>
                                  </p:stCondLst>
                                  <p:childTnLst>
                                    <p:set>
                                      <p:cBhvr>
                                        <p:cTn id="42" dur="1" fill="hold">
                                          <p:stCondLst>
                                            <p:cond delay="0"/>
                                          </p:stCondLst>
                                        </p:cTn>
                                        <p:tgtEl>
                                          <p:spTgt spid="25"/>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grpId="0" nodeType="clickEffect">
                                  <p:stCondLst>
                                    <p:cond delay="0"/>
                                  </p:stCondLst>
                                  <p:childTnLst>
                                    <p:set>
                                      <p:cBhvr>
                                        <p:cTn id="46" dur="1" fill="hold">
                                          <p:stCondLst>
                                            <p:cond delay="0"/>
                                          </p:stCondLst>
                                        </p:cTn>
                                        <p:tgtEl>
                                          <p:spTgt spid="28"/>
                                        </p:tgtEl>
                                        <p:attrNameLst>
                                          <p:attrName>style.visibility</p:attrName>
                                        </p:attrNameLst>
                                      </p:cBhvr>
                                      <p:to>
                                        <p:strVal val="visible"/>
                                      </p:to>
                                    </p:set>
                                  </p:childTnLst>
                                </p:cTn>
                              </p:par>
                            </p:childTnLst>
                          </p:cTn>
                        </p:par>
                      </p:childTnLst>
                    </p:cTn>
                  </p:par>
                  <p:par>
                    <p:cTn id="47" fill="hold">
                      <p:stCondLst>
                        <p:cond delay="indefinite"/>
                      </p:stCondLst>
                      <p:childTnLst>
                        <p:par>
                          <p:cTn id="48" fill="hold">
                            <p:stCondLst>
                              <p:cond delay="0"/>
                            </p:stCondLst>
                            <p:childTnLst>
                              <p:par>
                                <p:cTn id="49" presetID="1" presetClass="entr" presetSubtype="0" fill="hold" grpId="0" nodeType="clickEffect">
                                  <p:stCondLst>
                                    <p:cond delay="0"/>
                                  </p:stCondLst>
                                  <p:childTnLst>
                                    <p:set>
                                      <p:cBhvr>
                                        <p:cTn id="50" dur="1" fill="hold">
                                          <p:stCondLst>
                                            <p:cond delay="0"/>
                                          </p:stCondLst>
                                        </p:cTn>
                                        <p:tgtEl>
                                          <p:spTgt spid="29"/>
                                        </p:tgtEl>
                                        <p:attrNameLst>
                                          <p:attrName>style.visibility</p:attrName>
                                        </p:attrNameLst>
                                      </p:cBhvr>
                                      <p:to>
                                        <p:strVal val="visible"/>
                                      </p:to>
                                    </p:set>
                                  </p:childTnLst>
                                </p:cTn>
                              </p:par>
                            </p:childTnLst>
                          </p:cTn>
                        </p:par>
                      </p:childTnLst>
                    </p:cTn>
                  </p:par>
                  <p:par>
                    <p:cTn id="51" fill="hold">
                      <p:stCondLst>
                        <p:cond delay="indefinite"/>
                      </p:stCondLst>
                      <p:childTnLst>
                        <p:par>
                          <p:cTn id="52" fill="hold">
                            <p:stCondLst>
                              <p:cond delay="0"/>
                            </p:stCondLst>
                            <p:childTnLst>
                              <p:par>
                                <p:cTn id="53" presetID="1" presetClass="entr" presetSubtype="0" fill="hold" grpId="0" nodeType="clickEffect">
                                  <p:stCondLst>
                                    <p:cond delay="0"/>
                                  </p:stCondLst>
                                  <p:childTnLst>
                                    <p:set>
                                      <p:cBhvr>
                                        <p:cTn id="54" dur="1" fill="hold">
                                          <p:stCondLst>
                                            <p:cond delay="0"/>
                                          </p:stCondLst>
                                        </p:cTn>
                                        <p:tgtEl>
                                          <p:spTgt spid="30"/>
                                        </p:tgtEl>
                                        <p:attrNameLst>
                                          <p:attrName>style.visibility</p:attrName>
                                        </p:attrNameLst>
                                      </p:cBhvr>
                                      <p:to>
                                        <p:strVal val="visible"/>
                                      </p:to>
                                    </p:set>
                                  </p:childTnLst>
                                </p:cTn>
                              </p:par>
                            </p:childTnLst>
                          </p:cTn>
                        </p:par>
                      </p:childTnLst>
                    </p:cTn>
                  </p:par>
                  <p:par>
                    <p:cTn id="55" fill="hold">
                      <p:stCondLst>
                        <p:cond delay="indefinite"/>
                      </p:stCondLst>
                      <p:childTnLst>
                        <p:par>
                          <p:cTn id="56" fill="hold">
                            <p:stCondLst>
                              <p:cond delay="0"/>
                            </p:stCondLst>
                            <p:childTnLst>
                              <p:par>
                                <p:cTn id="57" presetID="1" presetClass="entr" presetSubtype="0" fill="hold" grpId="0" nodeType="clickEffect">
                                  <p:stCondLst>
                                    <p:cond delay="0"/>
                                  </p:stCondLst>
                                  <p:childTnLst>
                                    <p:set>
                                      <p:cBhvr>
                                        <p:cTn id="58" dur="1" fill="hold">
                                          <p:stCondLst>
                                            <p:cond delay="0"/>
                                          </p:stCondLst>
                                        </p:cTn>
                                        <p:tgtEl>
                                          <p:spTgt spid="31"/>
                                        </p:tgtEl>
                                        <p:attrNameLst>
                                          <p:attrName>style.visibility</p:attrName>
                                        </p:attrNameLst>
                                      </p:cBhvr>
                                      <p:to>
                                        <p:strVal val="visible"/>
                                      </p:to>
                                    </p:set>
                                  </p:childTnLst>
                                </p:cTn>
                              </p:par>
                            </p:childTnLst>
                          </p:cTn>
                        </p:par>
                      </p:childTnLst>
                    </p:cTn>
                  </p:par>
                  <p:par>
                    <p:cTn id="59" fill="hold">
                      <p:stCondLst>
                        <p:cond delay="indefinite"/>
                      </p:stCondLst>
                      <p:childTnLst>
                        <p:par>
                          <p:cTn id="60" fill="hold">
                            <p:stCondLst>
                              <p:cond delay="0"/>
                            </p:stCondLst>
                            <p:childTnLst>
                              <p:par>
                                <p:cTn id="61" presetID="1" presetClass="entr" presetSubtype="0" fill="hold" grpId="0" nodeType="clickEffect">
                                  <p:stCondLst>
                                    <p:cond delay="0"/>
                                  </p:stCondLst>
                                  <p:childTnLst>
                                    <p:set>
                                      <p:cBhvr>
                                        <p:cTn id="62" dur="1" fill="hold">
                                          <p:stCondLst>
                                            <p:cond delay="0"/>
                                          </p:stCondLst>
                                        </p:cTn>
                                        <p:tgtEl>
                                          <p:spTgt spid="2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P spid="7" grpId="0"/>
      <p:bldP spid="15" grpId="0"/>
      <p:bldP spid="17" grpId="0" animBg="1"/>
      <p:bldP spid="26" grpId="0"/>
      <p:bldP spid="28" grpId="0"/>
      <p:bldP spid="29" grpId="0"/>
      <p:bldP spid="30" grpId="0"/>
      <p:bldP spid="31" grpId="0"/>
    </p:bld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570" name="Slide Number Placeholder 3">
            <a:extLst>
              <a:ext uri="{FF2B5EF4-FFF2-40B4-BE49-F238E27FC236}">
                <a16:creationId xmlns:a16="http://schemas.microsoft.com/office/drawing/2014/main" id="{23EAC55E-B911-D568-2A38-BBCB057FE323}"/>
              </a:ext>
            </a:extLst>
          </p:cNvPr>
          <p:cNvSpPr>
            <a:spLocks noGrp="1"/>
          </p:cNvSpPr>
          <p:nvPr>
            <p:ph type="sldNum"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ct val="110000"/>
              </a:lnSpc>
              <a:spcAft>
                <a:spcPct val="50000"/>
              </a:spcAft>
              <a:buChar char="•"/>
              <a:defRPr sz="2400">
                <a:solidFill>
                  <a:srgbClr val="004071"/>
                </a:solidFill>
                <a:latin typeface="Arial" panose="020B0604020202020204" pitchFamily="34" charset="0"/>
              </a:defRPr>
            </a:lvl1pPr>
            <a:lvl2pPr marL="742950" indent="-285750">
              <a:lnSpc>
                <a:spcPct val="110000"/>
              </a:lnSpc>
              <a:spcAft>
                <a:spcPct val="50000"/>
              </a:spcAft>
              <a:buSzPct val="80000"/>
              <a:buFont typeface="Wingdings" panose="05000000000000000000" pitchFamily="2" charset="2"/>
              <a:buChar char="§"/>
              <a:defRPr sz="2000">
                <a:solidFill>
                  <a:srgbClr val="004071"/>
                </a:solidFill>
                <a:latin typeface="Arial" panose="020B0604020202020204" pitchFamily="34" charset="0"/>
              </a:defRPr>
            </a:lvl2pPr>
            <a:lvl3pPr marL="1143000" indent="-228600">
              <a:lnSpc>
                <a:spcPct val="110000"/>
              </a:lnSpc>
              <a:spcAft>
                <a:spcPct val="50000"/>
              </a:spcAft>
              <a:buSzPct val="80000"/>
              <a:buChar char="•"/>
              <a:defRPr>
                <a:solidFill>
                  <a:srgbClr val="004071"/>
                </a:solidFill>
                <a:latin typeface="Arial" panose="020B0604020202020204" pitchFamily="34" charset="0"/>
              </a:defRPr>
            </a:lvl3pPr>
            <a:lvl4pPr marL="1600200" indent="-228600">
              <a:lnSpc>
                <a:spcPct val="110000"/>
              </a:lnSpc>
              <a:spcAft>
                <a:spcPct val="50000"/>
              </a:spcAft>
              <a:buSzPct val="80000"/>
              <a:buFont typeface="Wingdings" panose="05000000000000000000" pitchFamily="2" charset="2"/>
              <a:buChar char="§"/>
              <a:defRPr>
                <a:solidFill>
                  <a:srgbClr val="004071"/>
                </a:solidFill>
                <a:latin typeface="Arial" panose="020B0604020202020204" pitchFamily="34" charset="0"/>
              </a:defRPr>
            </a:lvl4pPr>
            <a:lvl5pPr marL="2057400" indent="-228600">
              <a:lnSpc>
                <a:spcPct val="110000"/>
              </a:lnSpc>
              <a:spcAft>
                <a:spcPct val="50000"/>
              </a:spcAft>
              <a:buSzPct val="80000"/>
              <a:buChar char="•"/>
              <a:defRPr>
                <a:solidFill>
                  <a:srgbClr val="004071"/>
                </a:solidFill>
                <a:latin typeface="Arial" panose="020B0604020202020204" pitchFamily="34" charset="0"/>
              </a:defRPr>
            </a:lvl5pPr>
            <a:lvl6pPr marL="25146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6pPr>
            <a:lvl7pPr marL="29718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7pPr>
            <a:lvl8pPr marL="34290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8pPr>
            <a:lvl9pPr marL="38862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9pPr>
          </a:lstStyle>
          <a:p>
            <a:pPr>
              <a:lnSpc>
                <a:spcPct val="100000"/>
              </a:lnSpc>
              <a:spcAft>
                <a:spcPct val="0"/>
              </a:spcAft>
              <a:buFontTx/>
              <a:buNone/>
            </a:pPr>
            <a:fld id="{A0008C60-BCC5-4BFE-B323-70B3EDD5D1D5}" type="slidenum">
              <a:rPr lang="en-GB" altLang="en-US" sz="900">
                <a:solidFill>
                  <a:schemeClr val="tx1"/>
                </a:solidFill>
              </a:rPr>
              <a:pPr>
                <a:lnSpc>
                  <a:spcPct val="100000"/>
                </a:lnSpc>
                <a:spcAft>
                  <a:spcPct val="0"/>
                </a:spcAft>
                <a:buFontTx/>
                <a:buNone/>
              </a:pPr>
              <a:t>43</a:t>
            </a:fld>
            <a:endParaRPr lang="en-GB" altLang="en-US" sz="900">
              <a:solidFill>
                <a:schemeClr val="tx1"/>
              </a:solidFill>
            </a:endParaRPr>
          </a:p>
        </p:txBody>
      </p:sp>
      <p:sp>
        <p:nvSpPr>
          <p:cNvPr id="109571" name="Rectangle 2">
            <a:extLst>
              <a:ext uri="{FF2B5EF4-FFF2-40B4-BE49-F238E27FC236}">
                <a16:creationId xmlns:a16="http://schemas.microsoft.com/office/drawing/2014/main" id="{9B0180F2-4BB8-D769-37DE-5AAEE5A3D8C0}"/>
              </a:ext>
            </a:extLst>
          </p:cNvPr>
          <p:cNvSpPr>
            <a:spLocks noGrp="1" noChangeArrowheads="1"/>
          </p:cNvSpPr>
          <p:nvPr>
            <p:ph type="title"/>
          </p:nvPr>
        </p:nvSpPr>
        <p:spPr/>
        <p:txBody>
          <a:bodyPr/>
          <a:lstStyle/>
          <a:p>
            <a:r>
              <a:rPr lang="en-GB" altLang="en-US"/>
              <a:t>Audit Method </a:t>
            </a:r>
            <a:endParaRPr lang="en-US" altLang="en-US"/>
          </a:p>
        </p:txBody>
      </p:sp>
      <p:sp>
        <p:nvSpPr>
          <p:cNvPr id="109572" name="Rectangle 3">
            <a:extLst>
              <a:ext uri="{FF2B5EF4-FFF2-40B4-BE49-F238E27FC236}">
                <a16:creationId xmlns:a16="http://schemas.microsoft.com/office/drawing/2014/main" id="{9D792091-7152-C0D5-2C1C-D5AA6FDDEF09}"/>
              </a:ext>
            </a:extLst>
          </p:cNvPr>
          <p:cNvSpPr>
            <a:spLocks noGrp="1" noChangeArrowheads="1"/>
          </p:cNvSpPr>
          <p:nvPr>
            <p:ph type="body" idx="1"/>
          </p:nvPr>
        </p:nvSpPr>
        <p:spPr>
          <a:xfrm>
            <a:off x="947738" y="2254250"/>
            <a:ext cx="3068637" cy="1179513"/>
          </a:xfrm>
        </p:spPr>
        <p:txBody>
          <a:bodyPr/>
          <a:lstStyle/>
          <a:p>
            <a:pPr>
              <a:buFontTx/>
              <a:buNone/>
            </a:pPr>
            <a:r>
              <a:rPr lang="en-GB" altLang="en-US" b="1"/>
              <a:t>Vertical </a:t>
            </a:r>
            <a:r>
              <a:rPr lang="en-GB" altLang="en-US"/>
              <a:t>      </a:t>
            </a:r>
            <a:r>
              <a:rPr lang="en-GB" altLang="en-US" b="1">
                <a:solidFill>
                  <a:srgbClr val="FFD14F"/>
                </a:solidFill>
              </a:rPr>
              <a:t>Process</a:t>
            </a:r>
            <a:endParaRPr lang="en-US" altLang="en-US" b="1">
              <a:solidFill>
                <a:srgbClr val="FFD14F"/>
              </a:solidFill>
            </a:endParaRPr>
          </a:p>
        </p:txBody>
      </p:sp>
      <p:sp>
        <p:nvSpPr>
          <p:cNvPr id="109573" name="Line 4">
            <a:extLst>
              <a:ext uri="{FF2B5EF4-FFF2-40B4-BE49-F238E27FC236}">
                <a16:creationId xmlns:a16="http://schemas.microsoft.com/office/drawing/2014/main" id="{43468076-C1C1-3F91-833C-BBC14AFC2089}"/>
              </a:ext>
            </a:extLst>
          </p:cNvPr>
          <p:cNvSpPr>
            <a:spLocks noChangeShapeType="1"/>
          </p:cNvSpPr>
          <p:nvPr/>
        </p:nvSpPr>
        <p:spPr bwMode="auto">
          <a:xfrm>
            <a:off x="2378075" y="1651000"/>
            <a:ext cx="0" cy="4138613"/>
          </a:xfrm>
          <a:prstGeom prst="line">
            <a:avLst/>
          </a:prstGeom>
          <a:noFill/>
          <a:ln w="127000">
            <a:solidFill>
              <a:schemeClr val="tx1"/>
            </a:solidFill>
            <a:prstDash val="sysDot"/>
            <a:round/>
            <a:headEnd type="triangle" w="med" len="med"/>
            <a:tailEnd type="triangle" w="med" len="med"/>
          </a:ln>
          <a:extLst>
            <a:ext uri="{909E8E84-426E-40DD-AFC4-6F175D3DCCD1}">
              <a14:hiddenFill xmlns:a14="http://schemas.microsoft.com/office/drawing/2010/main">
                <a:noFill/>
              </a14:hiddenFill>
            </a:ext>
          </a:extLst>
        </p:spPr>
        <p:txBody>
          <a:bodyPr lIns="36000" tIns="0" rIns="36000" bIns="0">
            <a:spAutoFit/>
          </a:bodyPr>
          <a:lstStyle/>
          <a:p>
            <a:endParaRPr lang="en-IN"/>
          </a:p>
        </p:txBody>
      </p:sp>
      <p:sp>
        <p:nvSpPr>
          <p:cNvPr id="109574" name="Rectangle 5">
            <a:extLst>
              <a:ext uri="{FF2B5EF4-FFF2-40B4-BE49-F238E27FC236}">
                <a16:creationId xmlns:a16="http://schemas.microsoft.com/office/drawing/2014/main" id="{392DBB33-6093-B53C-B93A-2088A41B553C}"/>
              </a:ext>
            </a:extLst>
          </p:cNvPr>
          <p:cNvSpPr>
            <a:spLocks noChangeArrowheads="1"/>
          </p:cNvSpPr>
          <p:nvPr/>
        </p:nvSpPr>
        <p:spPr bwMode="auto">
          <a:xfrm>
            <a:off x="4822825" y="3025775"/>
            <a:ext cx="1793875" cy="1389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271463" indent="-271463">
              <a:lnSpc>
                <a:spcPct val="110000"/>
              </a:lnSpc>
              <a:spcAft>
                <a:spcPct val="50000"/>
              </a:spcAft>
              <a:buChar char="•"/>
              <a:defRPr sz="2400">
                <a:solidFill>
                  <a:srgbClr val="004071"/>
                </a:solidFill>
                <a:latin typeface="Arial" panose="020B0604020202020204" pitchFamily="34" charset="0"/>
              </a:defRPr>
            </a:lvl1pPr>
            <a:lvl2pPr marL="742950" indent="-285750">
              <a:lnSpc>
                <a:spcPct val="110000"/>
              </a:lnSpc>
              <a:spcAft>
                <a:spcPct val="50000"/>
              </a:spcAft>
              <a:buSzPct val="80000"/>
              <a:buFont typeface="Wingdings" panose="05000000000000000000" pitchFamily="2" charset="2"/>
              <a:buChar char="§"/>
              <a:defRPr sz="2000">
                <a:solidFill>
                  <a:srgbClr val="004071"/>
                </a:solidFill>
                <a:latin typeface="Arial" panose="020B0604020202020204" pitchFamily="34" charset="0"/>
              </a:defRPr>
            </a:lvl2pPr>
            <a:lvl3pPr marL="1143000" indent="-228600">
              <a:lnSpc>
                <a:spcPct val="110000"/>
              </a:lnSpc>
              <a:spcAft>
                <a:spcPct val="50000"/>
              </a:spcAft>
              <a:buSzPct val="80000"/>
              <a:buChar char="•"/>
              <a:defRPr>
                <a:solidFill>
                  <a:srgbClr val="004071"/>
                </a:solidFill>
                <a:latin typeface="Arial" panose="020B0604020202020204" pitchFamily="34" charset="0"/>
              </a:defRPr>
            </a:lvl3pPr>
            <a:lvl4pPr marL="1600200" indent="-228600">
              <a:lnSpc>
                <a:spcPct val="110000"/>
              </a:lnSpc>
              <a:spcAft>
                <a:spcPct val="50000"/>
              </a:spcAft>
              <a:buSzPct val="80000"/>
              <a:buFont typeface="Wingdings" panose="05000000000000000000" pitchFamily="2" charset="2"/>
              <a:buChar char="§"/>
              <a:defRPr>
                <a:solidFill>
                  <a:srgbClr val="004071"/>
                </a:solidFill>
                <a:latin typeface="Arial" panose="020B0604020202020204" pitchFamily="34" charset="0"/>
              </a:defRPr>
            </a:lvl4pPr>
            <a:lvl5pPr marL="2057400" indent="-228600">
              <a:lnSpc>
                <a:spcPct val="110000"/>
              </a:lnSpc>
              <a:spcAft>
                <a:spcPct val="50000"/>
              </a:spcAft>
              <a:buSzPct val="80000"/>
              <a:buChar char="•"/>
              <a:defRPr>
                <a:solidFill>
                  <a:srgbClr val="004071"/>
                </a:solidFill>
                <a:latin typeface="Arial" panose="020B0604020202020204" pitchFamily="34" charset="0"/>
              </a:defRPr>
            </a:lvl5pPr>
            <a:lvl6pPr marL="25146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6pPr>
            <a:lvl7pPr marL="29718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7pPr>
            <a:lvl8pPr marL="34290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8pPr>
            <a:lvl9pPr marL="38862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9pPr>
          </a:lstStyle>
          <a:p>
            <a:pPr algn="ctr" eaLnBrk="1" hangingPunct="1">
              <a:buFontTx/>
              <a:buNone/>
            </a:pPr>
            <a:r>
              <a:rPr lang="en-GB" altLang="en-US" b="1"/>
              <a:t>Horizontal</a:t>
            </a:r>
          </a:p>
          <a:p>
            <a:pPr algn="ctr" eaLnBrk="1" hangingPunct="1">
              <a:buFontTx/>
              <a:buNone/>
            </a:pPr>
            <a:r>
              <a:rPr lang="en-GB" altLang="en-US" sz="1000"/>
              <a:t> </a:t>
            </a:r>
          </a:p>
          <a:p>
            <a:pPr algn="ctr" eaLnBrk="1" hangingPunct="1">
              <a:buFontTx/>
              <a:buNone/>
            </a:pPr>
            <a:r>
              <a:rPr lang="en-GB" altLang="en-US" b="1">
                <a:solidFill>
                  <a:srgbClr val="FFD14F"/>
                </a:solidFill>
              </a:rPr>
              <a:t>Themed </a:t>
            </a:r>
            <a:endParaRPr lang="en-US" altLang="en-US" b="1">
              <a:solidFill>
                <a:srgbClr val="FFD14F"/>
              </a:solidFill>
            </a:endParaRPr>
          </a:p>
        </p:txBody>
      </p:sp>
      <p:sp>
        <p:nvSpPr>
          <p:cNvPr id="109575" name="Line 6">
            <a:extLst>
              <a:ext uri="{FF2B5EF4-FFF2-40B4-BE49-F238E27FC236}">
                <a16:creationId xmlns:a16="http://schemas.microsoft.com/office/drawing/2014/main" id="{D3FD3D7E-3AF9-83D1-AEEB-27D452B0531A}"/>
              </a:ext>
            </a:extLst>
          </p:cNvPr>
          <p:cNvSpPr>
            <a:spLocks noChangeShapeType="1"/>
          </p:cNvSpPr>
          <p:nvPr/>
        </p:nvSpPr>
        <p:spPr bwMode="auto">
          <a:xfrm flipH="1">
            <a:off x="3606800" y="3721100"/>
            <a:ext cx="4233863" cy="0"/>
          </a:xfrm>
          <a:prstGeom prst="line">
            <a:avLst/>
          </a:prstGeom>
          <a:noFill/>
          <a:ln w="127000">
            <a:solidFill>
              <a:schemeClr val="tx1"/>
            </a:solidFill>
            <a:prstDash val="sysDot"/>
            <a:round/>
            <a:headEnd type="triangle" w="med" len="med"/>
            <a:tailEnd type="triangle" w="med" len="med"/>
          </a:ln>
          <a:extLst>
            <a:ext uri="{909E8E84-426E-40DD-AFC4-6F175D3DCCD1}">
              <a14:hiddenFill xmlns:a14="http://schemas.microsoft.com/office/drawing/2010/main">
                <a:noFill/>
              </a14:hiddenFill>
            </a:ext>
          </a:extLst>
        </p:spPr>
        <p:txBody>
          <a:bodyPr lIns="36000" tIns="0" rIns="36000" bIns="0">
            <a:spAutoFit/>
          </a:bodyPr>
          <a:lstStyle/>
          <a:p>
            <a:endParaRPr lang="en-IN"/>
          </a:p>
        </p:txBody>
      </p:sp>
    </p:spTree>
    <p:extLst>
      <p:ext uri="{BB962C8B-B14F-4D97-AF65-F5344CB8AC3E}">
        <p14:creationId xmlns:p14="http://schemas.microsoft.com/office/powerpoint/2010/main" val="758626964"/>
      </p:ext>
    </p:extLst>
  </p:cSld>
  <p:clrMapOvr>
    <a:masterClrMapping/>
  </p:clrMapOvr>
  <p:transition spd="slow">
    <p:dissolve/>
  </p:transition>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4" name="Title 1">
            <a:extLst>
              <a:ext uri="{FF2B5EF4-FFF2-40B4-BE49-F238E27FC236}">
                <a16:creationId xmlns:a16="http://schemas.microsoft.com/office/drawing/2014/main" id="{1F9A6018-6AEE-D097-64CE-E0D658452DD6}"/>
              </a:ext>
            </a:extLst>
          </p:cNvPr>
          <p:cNvSpPr>
            <a:spLocks noGrp="1" noChangeArrowheads="1"/>
          </p:cNvSpPr>
          <p:nvPr>
            <p:ph type="title"/>
          </p:nvPr>
        </p:nvSpPr>
        <p:spPr/>
        <p:txBody>
          <a:bodyPr/>
          <a:lstStyle/>
          <a:p>
            <a:r>
              <a:rPr lang="en-US" altLang="en-US"/>
              <a:t>Audit Methodology</a:t>
            </a:r>
            <a:endParaRPr lang="en-IN" altLang="en-US"/>
          </a:p>
        </p:txBody>
      </p:sp>
      <p:sp>
        <p:nvSpPr>
          <p:cNvPr id="79875" name="Slide Number Placeholder 3">
            <a:extLst>
              <a:ext uri="{FF2B5EF4-FFF2-40B4-BE49-F238E27FC236}">
                <a16:creationId xmlns:a16="http://schemas.microsoft.com/office/drawing/2014/main" id="{0B39986F-2E8F-9150-DB88-5580BABF6828}"/>
              </a:ext>
            </a:extLst>
          </p:cNvPr>
          <p:cNvSpPr>
            <a:spLocks noGrp="1" noChangeArrowheads="1"/>
          </p:cNvSpPr>
          <p:nvPr>
            <p:ph type="sldNum"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C262261D-8FEC-4B71-A9E7-B8B2270ED47D}" type="slidenum">
              <a:rPr lang="en-GB" altLang="en-US" smtClean="0"/>
              <a:pPr/>
              <a:t>44</a:t>
            </a:fld>
            <a:endParaRPr lang="en-GB" altLang="en-US"/>
          </a:p>
        </p:txBody>
      </p:sp>
      <p:graphicFrame>
        <p:nvGraphicFramePr>
          <p:cNvPr id="5" name="Table 5">
            <a:extLst>
              <a:ext uri="{FF2B5EF4-FFF2-40B4-BE49-F238E27FC236}">
                <a16:creationId xmlns:a16="http://schemas.microsoft.com/office/drawing/2014/main" id="{3701A367-840A-3A4F-5FE4-19184045EC53}"/>
              </a:ext>
            </a:extLst>
          </p:cNvPr>
          <p:cNvGraphicFramePr>
            <a:graphicFrameLocks noGrp="1"/>
          </p:cNvGraphicFramePr>
          <p:nvPr>
            <p:extLst>
              <p:ext uri="{D42A27DB-BD31-4B8C-83A1-F6EECF244321}">
                <p14:modId xmlns:p14="http://schemas.microsoft.com/office/powerpoint/2010/main" val="1123726691"/>
              </p:ext>
            </p:extLst>
          </p:nvPr>
        </p:nvGraphicFramePr>
        <p:xfrm>
          <a:off x="508000" y="1397000"/>
          <a:ext cx="7485063" cy="4470399"/>
        </p:xfrm>
        <a:graphic>
          <a:graphicData uri="http://schemas.openxmlformats.org/drawingml/2006/table">
            <a:tbl>
              <a:tblPr firstRow="1" bandRow="1">
                <a:tableStyleId>{EB344D84-9AFB-497E-A393-DC336BA19D2E}</a:tableStyleId>
              </a:tblPr>
              <a:tblGrid>
                <a:gridCol w="1566444">
                  <a:extLst>
                    <a:ext uri="{9D8B030D-6E8A-4147-A177-3AD203B41FA5}">
                      <a16:colId xmlns:a16="http://schemas.microsoft.com/office/drawing/2014/main" val="20000"/>
                    </a:ext>
                  </a:extLst>
                </a:gridCol>
                <a:gridCol w="3423598">
                  <a:extLst>
                    <a:ext uri="{9D8B030D-6E8A-4147-A177-3AD203B41FA5}">
                      <a16:colId xmlns:a16="http://schemas.microsoft.com/office/drawing/2014/main" val="20001"/>
                    </a:ext>
                  </a:extLst>
                </a:gridCol>
                <a:gridCol w="2495021">
                  <a:extLst>
                    <a:ext uri="{9D8B030D-6E8A-4147-A177-3AD203B41FA5}">
                      <a16:colId xmlns:a16="http://schemas.microsoft.com/office/drawing/2014/main" val="20002"/>
                    </a:ext>
                  </a:extLst>
                </a:gridCol>
              </a:tblGrid>
              <a:tr h="894079">
                <a:tc>
                  <a:txBody>
                    <a:bodyPr/>
                    <a:lstStyle/>
                    <a:p>
                      <a:endParaRPr lang="en-IN" sz="1800"/>
                    </a:p>
                  </a:txBody>
                  <a:tcPr marL="91446" marR="91446">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tcPr>
                </a:tc>
                <a:tc gridSpan="2">
                  <a:txBody>
                    <a:bodyPr/>
                    <a:lstStyle/>
                    <a:p>
                      <a:pPr algn="ctr"/>
                      <a:r>
                        <a:rPr lang="en-US" sz="1800" dirty="0">
                          <a:solidFill>
                            <a:schemeClr val="tx1"/>
                          </a:solidFill>
                        </a:rPr>
                        <a:t>Presence at site</a:t>
                      </a:r>
                      <a:endParaRPr lang="en-IN" sz="1800" dirty="0">
                        <a:solidFill>
                          <a:schemeClr val="tx1"/>
                        </a:solidFill>
                      </a:endParaRPr>
                    </a:p>
                  </a:txBody>
                  <a:tcPr marL="91446" marR="91446" anchor="ctr">
                    <a:lnL w="12700" cap="flat" cmpd="sng" algn="ctr">
                      <a:solidFill>
                        <a:schemeClr val="tx1"/>
                      </a:solidFill>
                      <a:prstDash val="solid"/>
                      <a:round/>
                      <a:headEnd type="none" w="med" len="med"/>
                      <a:tailEnd type="none" w="med" len="med"/>
                    </a:lnL>
                    <a:lnB w="12700" cap="flat" cmpd="sng" algn="ctr">
                      <a:solidFill>
                        <a:schemeClr val="tx1"/>
                      </a:solidFill>
                      <a:prstDash val="solid"/>
                      <a:round/>
                      <a:headEnd type="none" w="med" len="med"/>
                      <a:tailEnd type="none" w="med" len="med"/>
                    </a:lnB>
                  </a:tcPr>
                </a:tc>
                <a:tc hMerge="1">
                  <a:txBody>
                    <a:bodyPr/>
                    <a:lstStyle/>
                    <a:p>
                      <a:endParaRPr lang="en-IN" dirty="0">
                        <a:solidFill>
                          <a:schemeClr val="tx1"/>
                        </a:solidFill>
                      </a:endParaRPr>
                    </a:p>
                  </a:txBody>
                  <a:tcPr/>
                </a:tc>
                <a:extLst>
                  <a:ext uri="{0D108BD9-81ED-4DB2-BD59-A6C34878D82A}">
                    <a16:rowId xmlns:a16="http://schemas.microsoft.com/office/drawing/2014/main" val="10000"/>
                  </a:ext>
                </a:extLst>
              </a:tr>
              <a:tr h="1788160">
                <a:tc rowSpan="2">
                  <a:txBody>
                    <a:bodyPr/>
                    <a:lstStyle/>
                    <a:p>
                      <a:r>
                        <a:rPr lang="en-US" sz="1800" dirty="0">
                          <a:solidFill>
                            <a:schemeClr val="accent1">
                              <a:lumMod val="75000"/>
                            </a:schemeClr>
                          </a:solidFill>
                        </a:rPr>
                        <a:t>Auditee Presence</a:t>
                      </a:r>
                      <a:endParaRPr lang="en-IN" sz="1800" dirty="0">
                        <a:solidFill>
                          <a:schemeClr val="accent1">
                            <a:lumMod val="75000"/>
                          </a:schemeClr>
                        </a:solidFill>
                      </a:endParaRPr>
                    </a:p>
                  </a:txBody>
                  <a:tcPr marL="91446" marR="91446" anchor="ctr" anchorCtr="1">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dirty="0">
                          <a:solidFill>
                            <a:schemeClr val="accent1">
                              <a:lumMod val="75000"/>
                            </a:schemeClr>
                          </a:solidFill>
                        </a:rPr>
                        <a:t>Auditor at site</a:t>
                      </a:r>
                      <a:endParaRPr lang="en-IN" sz="1800" dirty="0">
                        <a:solidFill>
                          <a:schemeClr val="accent1">
                            <a:lumMod val="75000"/>
                          </a:schemeClr>
                        </a:solidFill>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800" dirty="0">
                          <a:solidFill>
                            <a:schemeClr val="accent1">
                              <a:lumMod val="75000"/>
                            </a:schemeClr>
                          </a:solidFill>
                        </a:rPr>
                        <a:t>Auditee Present with him</a:t>
                      </a:r>
                      <a:endParaRPr lang="en-IN" sz="1800" dirty="0">
                        <a:solidFill>
                          <a:schemeClr val="accent1">
                            <a:lumMod val="75000"/>
                          </a:schemeClr>
                        </a:solidFill>
                      </a:endParaRPr>
                    </a:p>
                    <a:p>
                      <a:endParaRPr lang="en-IN" sz="1800" dirty="0">
                        <a:solidFill>
                          <a:schemeClr val="accent1">
                            <a:lumMod val="75000"/>
                          </a:schemeClr>
                        </a:solidFill>
                      </a:endParaRPr>
                    </a:p>
                  </a:txBody>
                  <a:tcPr marL="91446" marR="91446">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a:r>
                        <a:rPr lang="en-US" sz="1800" dirty="0">
                          <a:solidFill>
                            <a:schemeClr val="accent1">
                              <a:lumMod val="75000"/>
                            </a:schemeClr>
                          </a:solidFill>
                        </a:rPr>
                        <a:t>Auditor at site</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800" dirty="0">
                          <a:solidFill>
                            <a:schemeClr val="accent1">
                              <a:lumMod val="75000"/>
                            </a:schemeClr>
                          </a:solidFill>
                        </a:rPr>
                        <a:t>Auditee not present</a:t>
                      </a:r>
                      <a:endParaRPr lang="en-IN" sz="1800" dirty="0">
                        <a:solidFill>
                          <a:schemeClr val="accent1">
                            <a:lumMod val="75000"/>
                          </a:schemeClr>
                        </a:solidFill>
                      </a:endParaRPr>
                    </a:p>
                    <a:p>
                      <a:pPr algn="ctr"/>
                      <a:endParaRPr lang="en-IN" sz="1800" dirty="0">
                        <a:solidFill>
                          <a:schemeClr val="accent1">
                            <a:lumMod val="75000"/>
                          </a:schemeClr>
                        </a:solidFill>
                      </a:endParaRPr>
                    </a:p>
                  </a:txBody>
                  <a:tcPr marL="91446" marR="91446">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1"/>
                  </a:ext>
                </a:extLst>
              </a:tr>
              <a:tr h="1788160">
                <a:tc vMerge="1">
                  <a:txBody>
                    <a:bodyPr/>
                    <a:lstStyle/>
                    <a:p>
                      <a:endParaRPr lang="en-IN" dirty="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dirty="0">
                          <a:solidFill>
                            <a:schemeClr val="accent1">
                              <a:lumMod val="75000"/>
                            </a:schemeClr>
                          </a:solidFill>
                        </a:rPr>
                        <a:t>Auditor not at site</a:t>
                      </a:r>
                      <a:endParaRPr lang="en-IN" sz="1800" dirty="0">
                        <a:solidFill>
                          <a:schemeClr val="accent1">
                            <a:lumMod val="75000"/>
                          </a:schemeClr>
                        </a:solidFill>
                      </a:endParaRPr>
                    </a:p>
                    <a:p>
                      <a:r>
                        <a:rPr lang="en-US" sz="1800" dirty="0">
                          <a:solidFill>
                            <a:schemeClr val="accent1">
                              <a:lumMod val="75000"/>
                            </a:schemeClr>
                          </a:solidFill>
                        </a:rPr>
                        <a:t>Auditee Present with him</a:t>
                      </a:r>
                      <a:endParaRPr lang="en-IN" sz="1800" dirty="0">
                        <a:solidFill>
                          <a:schemeClr val="accent1">
                            <a:lumMod val="75000"/>
                          </a:schemeClr>
                        </a:solidFill>
                      </a:endParaRPr>
                    </a:p>
                  </a:txBody>
                  <a:tcPr marL="91446" marR="91446">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tcPr>
                </a:tc>
                <a:tc>
                  <a:txBody>
                    <a:bodyPr/>
                    <a:lstStyle/>
                    <a:p>
                      <a:r>
                        <a:rPr lang="en-US" sz="1800" dirty="0">
                          <a:solidFill>
                            <a:schemeClr val="accent1">
                              <a:lumMod val="75000"/>
                            </a:schemeClr>
                          </a:solidFill>
                        </a:rPr>
                        <a:t>Auditor not at site</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800" dirty="0">
                          <a:solidFill>
                            <a:schemeClr val="accent1">
                              <a:lumMod val="75000"/>
                            </a:schemeClr>
                          </a:solidFill>
                        </a:rPr>
                        <a:t>Auditee not present</a:t>
                      </a:r>
                      <a:endParaRPr lang="en-IN" sz="1800" dirty="0">
                        <a:solidFill>
                          <a:schemeClr val="accent1">
                            <a:lumMod val="75000"/>
                          </a:schemeClr>
                        </a:solidFill>
                      </a:endParaRPr>
                    </a:p>
                    <a:p>
                      <a:endParaRPr lang="en-IN" sz="1800" dirty="0">
                        <a:solidFill>
                          <a:schemeClr val="accent1">
                            <a:lumMod val="75000"/>
                          </a:schemeClr>
                        </a:solidFill>
                      </a:endParaRPr>
                    </a:p>
                  </a:txBody>
                  <a:tcPr marL="91446" marR="91446">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tcPr>
                </a:tc>
                <a:extLst>
                  <a:ext uri="{0D108BD9-81ED-4DB2-BD59-A6C34878D82A}">
                    <a16:rowId xmlns:a16="http://schemas.microsoft.com/office/drawing/2014/main" val="10002"/>
                  </a:ext>
                </a:extLst>
              </a:tr>
            </a:tbl>
          </a:graphicData>
        </a:graphic>
      </p:graphicFrame>
    </p:spTree>
  </p:cSld>
  <p:clrMapOvr>
    <a:masterClrMapping/>
  </p:clrMapOvr>
  <p:transition spd="slow">
    <p:dissolve/>
  </p:transition>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2818" name="Slide Number Placeholder 3">
            <a:extLst>
              <a:ext uri="{FF2B5EF4-FFF2-40B4-BE49-F238E27FC236}">
                <a16:creationId xmlns:a16="http://schemas.microsoft.com/office/drawing/2014/main" id="{4A944DB6-1C6E-BDCA-3312-EC720750521A}"/>
              </a:ext>
            </a:extLst>
          </p:cNvPr>
          <p:cNvSpPr>
            <a:spLocks noGrp="1"/>
          </p:cNvSpPr>
          <p:nvPr>
            <p:ph type="sldNum"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ct val="110000"/>
              </a:lnSpc>
              <a:spcAft>
                <a:spcPct val="50000"/>
              </a:spcAft>
              <a:buChar char="•"/>
              <a:defRPr sz="2400">
                <a:solidFill>
                  <a:srgbClr val="004071"/>
                </a:solidFill>
                <a:latin typeface="Arial" panose="020B0604020202020204" pitchFamily="34" charset="0"/>
              </a:defRPr>
            </a:lvl1pPr>
            <a:lvl2pPr marL="742950" indent="-285750">
              <a:lnSpc>
                <a:spcPct val="110000"/>
              </a:lnSpc>
              <a:spcAft>
                <a:spcPct val="50000"/>
              </a:spcAft>
              <a:buSzPct val="80000"/>
              <a:buFont typeface="Wingdings" panose="05000000000000000000" pitchFamily="2" charset="2"/>
              <a:buChar char="§"/>
              <a:defRPr sz="2000">
                <a:solidFill>
                  <a:srgbClr val="004071"/>
                </a:solidFill>
                <a:latin typeface="Arial" panose="020B0604020202020204" pitchFamily="34" charset="0"/>
              </a:defRPr>
            </a:lvl2pPr>
            <a:lvl3pPr marL="1143000" indent="-228600">
              <a:lnSpc>
                <a:spcPct val="110000"/>
              </a:lnSpc>
              <a:spcAft>
                <a:spcPct val="50000"/>
              </a:spcAft>
              <a:buSzPct val="80000"/>
              <a:buChar char="•"/>
              <a:defRPr>
                <a:solidFill>
                  <a:srgbClr val="004071"/>
                </a:solidFill>
                <a:latin typeface="Arial" panose="020B0604020202020204" pitchFamily="34" charset="0"/>
              </a:defRPr>
            </a:lvl3pPr>
            <a:lvl4pPr marL="1600200" indent="-228600">
              <a:lnSpc>
                <a:spcPct val="110000"/>
              </a:lnSpc>
              <a:spcAft>
                <a:spcPct val="50000"/>
              </a:spcAft>
              <a:buSzPct val="80000"/>
              <a:buFont typeface="Wingdings" panose="05000000000000000000" pitchFamily="2" charset="2"/>
              <a:buChar char="§"/>
              <a:defRPr>
                <a:solidFill>
                  <a:srgbClr val="004071"/>
                </a:solidFill>
                <a:latin typeface="Arial" panose="020B0604020202020204" pitchFamily="34" charset="0"/>
              </a:defRPr>
            </a:lvl4pPr>
            <a:lvl5pPr marL="2057400" indent="-228600">
              <a:lnSpc>
                <a:spcPct val="110000"/>
              </a:lnSpc>
              <a:spcAft>
                <a:spcPct val="50000"/>
              </a:spcAft>
              <a:buSzPct val="80000"/>
              <a:buChar char="•"/>
              <a:defRPr>
                <a:solidFill>
                  <a:srgbClr val="004071"/>
                </a:solidFill>
                <a:latin typeface="Arial" panose="020B0604020202020204" pitchFamily="34" charset="0"/>
              </a:defRPr>
            </a:lvl5pPr>
            <a:lvl6pPr marL="25146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6pPr>
            <a:lvl7pPr marL="29718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7pPr>
            <a:lvl8pPr marL="34290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8pPr>
            <a:lvl9pPr marL="38862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9pPr>
          </a:lstStyle>
          <a:p>
            <a:pPr>
              <a:lnSpc>
                <a:spcPct val="100000"/>
              </a:lnSpc>
              <a:spcAft>
                <a:spcPct val="0"/>
              </a:spcAft>
              <a:buFontTx/>
              <a:buNone/>
            </a:pPr>
            <a:fld id="{4142A309-FBF4-45E5-8445-C7175C13D6E9}" type="slidenum">
              <a:rPr lang="en-GB" altLang="en-US" sz="900">
                <a:solidFill>
                  <a:schemeClr val="tx1"/>
                </a:solidFill>
              </a:rPr>
              <a:pPr>
                <a:lnSpc>
                  <a:spcPct val="100000"/>
                </a:lnSpc>
                <a:spcAft>
                  <a:spcPct val="0"/>
                </a:spcAft>
                <a:buFontTx/>
                <a:buNone/>
              </a:pPr>
              <a:t>45</a:t>
            </a:fld>
            <a:endParaRPr lang="en-GB" altLang="en-US" sz="900">
              <a:solidFill>
                <a:schemeClr val="tx1"/>
              </a:solidFill>
            </a:endParaRPr>
          </a:p>
        </p:txBody>
      </p:sp>
      <p:sp>
        <p:nvSpPr>
          <p:cNvPr id="162819" name="Rectangle 2">
            <a:extLst>
              <a:ext uri="{FF2B5EF4-FFF2-40B4-BE49-F238E27FC236}">
                <a16:creationId xmlns:a16="http://schemas.microsoft.com/office/drawing/2014/main" id="{836E3454-B0EF-CC6F-DB86-286C78B07646}"/>
              </a:ext>
            </a:extLst>
          </p:cNvPr>
          <p:cNvSpPr>
            <a:spLocks noGrp="1" noChangeArrowheads="1"/>
          </p:cNvSpPr>
          <p:nvPr>
            <p:ph type="title"/>
          </p:nvPr>
        </p:nvSpPr>
        <p:spPr/>
        <p:txBody>
          <a:bodyPr/>
          <a:lstStyle/>
          <a:p>
            <a:r>
              <a:rPr lang="en-GB" altLang="en-US"/>
              <a:t>Sampling </a:t>
            </a:r>
            <a:endParaRPr lang="en-US" altLang="en-US"/>
          </a:p>
        </p:txBody>
      </p:sp>
      <p:sp>
        <p:nvSpPr>
          <p:cNvPr id="162820" name="Rectangle 3">
            <a:extLst>
              <a:ext uri="{FF2B5EF4-FFF2-40B4-BE49-F238E27FC236}">
                <a16:creationId xmlns:a16="http://schemas.microsoft.com/office/drawing/2014/main" id="{74667709-0684-3366-B785-6AC1569F53F7}"/>
              </a:ext>
            </a:extLst>
          </p:cNvPr>
          <p:cNvSpPr>
            <a:spLocks noGrp="1" noChangeArrowheads="1"/>
          </p:cNvSpPr>
          <p:nvPr>
            <p:ph type="body" idx="1"/>
          </p:nvPr>
        </p:nvSpPr>
        <p:spPr/>
        <p:txBody>
          <a:bodyPr/>
          <a:lstStyle/>
          <a:p>
            <a:r>
              <a:rPr lang="en-GB" altLang="en-US"/>
              <a:t>Sampling is undertaken as we cannot assess every aspect of all activities</a:t>
            </a:r>
          </a:p>
          <a:p>
            <a:r>
              <a:rPr lang="en-GB" altLang="en-US"/>
              <a:t>Samples are taken from numbers of</a:t>
            </a:r>
          </a:p>
          <a:p>
            <a:pPr lvl="1"/>
            <a:r>
              <a:rPr lang="en-GB" altLang="en-US"/>
              <a:t>Personnel</a:t>
            </a:r>
          </a:p>
          <a:p>
            <a:pPr lvl="1"/>
            <a:r>
              <a:rPr lang="en-GB" altLang="en-US"/>
              <a:t>Records, documents</a:t>
            </a:r>
          </a:p>
          <a:p>
            <a:pPr lvl="1"/>
            <a:r>
              <a:rPr lang="en-GB" altLang="en-US"/>
              <a:t>Plant, equipment</a:t>
            </a:r>
          </a:p>
          <a:p>
            <a:pPr lvl="1"/>
            <a:r>
              <a:rPr lang="en-GB" altLang="en-US"/>
              <a:t>Areas, locations etc</a:t>
            </a:r>
            <a:endParaRPr lang="en-US" altLang="en-US"/>
          </a:p>
        </p:txBody>
      </p:sp>
    </p:spTree>
    <p:extLst>
      <p:ext uri="{BB962C8B-B14F-4D97-AF65-F5344CB8AC3E}">
        <p14:creationId xmlns:p14="http://schemas.microsoft.com/office/powerpoint/2010/main" val="328824341"/>
      </p:ext>
    </p:extLst>
  </p:cSld>
  <p:clrMapOvr>
    <a:masterClrMapping/>
  </p:clrMapOvr>
  <p:transition spd="slow">
    <p:dissolve/>
  </p:transition>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4866" name="Slide Number Placeholder 3">
            <a:extLst>
              <a:ext uri="{FF2B5EF4-FFF2-40B4-BE49-F238E27FC236}">
                <a16:creationId xmlns:a16="http://schemas.microsoft.com/office/drawing/2014/main" id="{3F766200-BF14-A657-D44A-462F393BFFF0}"/>
              </a:ext>
            </a:extLst>
          </p:cNvPr>
          <p:cNvSpPr>
            <a:spLocks noGrp="1"/>
          </p:cNvSpPr>
          <p:nvPr>
            <p:ph type="sldNum"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ct val="110000"/>
              </a:lnSpc>
              <a:spcAft>
                <a:spcPct val="50000"/>
              </a:spcAft>
              <a:buChar char="•"/>
              <a:defRPr sz="2400">
                <a:solidFill>
                  <a:srgbClr val="004071"/>
                </a:solidFill>
                <a:latin typeface="Arial" panose="020B0604020202020204" pitchFamily="34" charset="0"/>
              </a:defRPr>
            </a:lvl1pPr>
            <a:lvl2pPr marL="742950" indent="-285750">
              <a:lnSpc>
                <a:spcPct val="110000"/>
              </a:lnSpc>
              <a:spcAft>
                <a:spcPct val="50000"/>
              </a:spcAft>
              <a:buSzPct val="80000"/>
              <a:buFont typeface="Wingdings" panose="05000000000000000000" pitchFamily="2" charset="2"/>
              <a:buChar char="§"/>
              <a:defRPr sz="2000">
                <a:solidFill>
                  <a:srgbClr val="004071"/>
                </a:solidFill>
                <a:latin typeface="Arial" panose="020B0604020202020204" pitchFamily="34" charset="0"/>
              </a:defRPr>
            </a:lvl2pPr>
            <a:lvl3pPr marL="1143000" indent="-228600">
              <a:lnSpc>
                <a:spcPct val="110000"/>
              </a:lnSpc>
              <a:spcAft>
                <a:spcPct val="50000"/>
              </a:spcAft>
              <a:buSzPct val="80000"/>
              <a:buChar char="•"/>
              <a:defRPr>
                <a:solidFill>
                  <a:srgbClr val="004071"/>
                </a:solidFill>
                <a:latin typeface="Arial" panose="020B0604020202020204" pitchFamily="34" charset="0"/>
              </a:defRPr>
            </a:lvl3pPr>
            <a:lvl4pPr marL="1600200" indent="-228600">
              <a:lnSpc>
                <a:spcPct val="110000"/>
              </a:lnSpc>
              <a:spcAft>
                <a:spcPct val="50000"/>
              </a:spcAft>
              <a:buSzPct val="80000"/>
              <a:buFont typeface="Wingdings" panose="05000000000000000000" pitchFamily="2" charset="2"/>
              <a:buChar char="§"/>
              <a:defRPr>
                <a:solidFill>
                  <a:srgbClr val="004071"/>
                </a:solidFill>
                <a:latin typeface="Arial" panose="020B0604020202020204" pitchFamily="34" charset="0"/>
              </a:defRPr>
            </a:lvl4pPr>
            <a:lvl5pPr marL="2057400" indent="-228600">
              <a:lnSpc>
                <a:spcPct val="110000"/>
              </a:lnSpc>
              <a:spcAft>
                <a:spcPct val="50000"/>
              </a:spcAft>
              <a:buSzPct val="80000"/>
              <a:buChar char="•"/>
              <a:defRPr>
                <a:solidFill>
                  <a:srgbClr val="004071"/>
                </a:solidFill>
                <a:latin typeface="Arial" panose="020B0604020202020204" pitchFamily="34" charset="0"/>
              </a:defRPr>
            </a:lvl5pPr>
            <a:lvl6pPr marL="25146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6pPr>
            <a:lvl7pPr marL="29718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7pPr>
            <a:lvl8pPr marL="34290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8pPr>
            <a:lvl9pPr marL="38862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9pPr>
          </a:lstStyle>
          <a:p>
            <a:pPr>
              <a:lnSpc>
                <a:spcPct val="100000"/>
              </a:lnSpc>
              <a:spcAft>
                <a:spcPct val="0"/>
              </a:spcAft>
              <a:buFontTx/>
              <a:buNone/>
            </a:pPr>
            <a:fld id="{8BCE5F11-B474-4CAA-A1C2-344FD57015EA}" type="slidenum">
              <a:rPr lang="en-GB" altLang="en-US" sz="900">
                <a:solidFill>
                  <a:schemeClr val="tx1"/>
                </a:solidFill>
              </a:rPr>
              <a:pPr>
                <a:lnSpc>
                  <a:spcPct val="100000"/>
                </a:lnSpc>
                <a:spcAft>
                  <a:spcPct val="0"/>
                </a:spcAft>
                <a:buFontTx/>
                <a:buNone/>
              </a:pPr>
              <a:t>46</a:t>
            </a:fld>
            <a:endParaRPr lang="en-GB" altLang="en-US" sz="900">
              <a:solidFill>
                <a:schemeClr val="tx1"/>
              </a:solidFill>
            </a:endParaRPr>
          </a:p>
        </p:txBody>
      </p:sp>
      <p:sp>
        <p:nvSpPr>
          <p:cNvPr id="164867" name="Rectangle 2">
            <a:extLst>
              <a:ext uri="{FF2B5EF4-FFF2-40B4-BE49-F238E27FC236}">
                <a16:creationId xmlns:a16="http://schemas.microsoft.com/office/drawing/2014/main" id="{63F89E48-F9A2-DD19-2A98-9487532B0618}"/>
              </a:ext>
            </a:extLst>
          </p:cNvPr>
          <p:cNvSpPr>
            <a:spLocks noGrp="1" noChangeArrowheads="1"/>
          </p:cNvSpPr>
          <p:nvPr>
            <p:ph type="title"/>
          </p:nvPr>
        </p:nvSpPr>
        <p:spPr/>
        <p:txBody>
          <a:bodyPr/>
          <a:lstStyle/>
          <a:p>
            <a:r>
              <a:rPr lang="en-GB" altLang="en-US"/>
              <a:t>Sampling </a:t>
            </a:r>
            <a:endParaRPr lang="en-US" altLang="en-US"/>
          </a:p>
        </p:txBody>
      </p:sp>
      <p:sp>
        <p:nvSpPr>
          <p:cNvPr id="164868" name="Rectangle 3">
            <a:extLst>
              <a:ext uri="{FF2B5EF4-FFF2-40B4-BE49-F238E27FC236}">
                <a16:creationId xmlns:a16="http://schemas.microsoft.com/office/drawing/2014/main" id="{C55291D2-582D-7C5E-E7D2-999410619F49}"/>
              </a:ext>
            </a:extLst>
          </p:cNvPr>
          <p:cNvSpPr>
            <a:spLocks noGrp="1" noChangeArrowheads="1"/>
          </p:cNvSpPr>
          <p:nvPr>
            <p:ph type="body" idx="1"/>
          </p:nvPr>
        </p:nvSpPr>
        <p:spPr/>
        <p:txBody>
          <a:bodyPr/>
          <a:lstStyle/>
          <a:p>
            <a:r>
              <a:rPr lang="en-GB" altLang="en-US"/>
              <a:t>The extent of samples is determined through a process of identifying</a:t>
            </a:r>
          </a:p>
          <a:p>
            <a:pPr lvl="1"/>
            <a:r>
              <a:rPr lang="en-GB" altLang="en-US"/>
              <a:t>Risk</a:t>
            </a:r>
          </a:p>
          <a:p>
            <a:pPr lvl="1"/>
            <a:r>
              <a:rPr lang="en-GB" altLang="en-US"/>
              <a:t>Extent</a:t>
            </a:r>
          </a:p>
          <a:p>
            <a:pPr lvl="1"/>
            <a:r>
              <a:rPr lang="en-GB" altLang="en-US"/>
              <a:t>Importance</a:t>
            </a:r>
          </a:p>
          <a:p>
            <a:pPr lvl="1"/>
            <a:r>
              <a:rPr lang="en-GB" altLang="en-US"/>
              <a:t>Findings</a:t>
            </a:r>
          </a:p>
          <a:p>
            <a:endParaRPr lang="en-US" altLang="en-US"/>
          </a:p>
        </p:txBody>
      </p:sp>
    </p:spTree>
    <p:extLst>
      <p:ext uri="{BB962C8B-B14F-4D97-AF65-F5344CB8AC3E}">
        <p14:creationId xmlns:p14="http://schemas.microsoft.com/office/powerpoint/2010/main" val="2595505006"/>
      </p:ext>
    </p:extLst>
  </p:cSld>
  <p:clrMapOvr>
    <a:masterClrMapping/>
  </p:clrMapOvr>
  <p:transition spd="slow">
    <p:dissolve/>
  </p:transition>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6914" name="Slide Number Placeholder 4">
            <a:extLst>
              <a:ext uri="{FF2B5EF4-FFF2-40B4-BE49-F238E27FC236}">
                <a16:creationId xmlns:a16="http://schemas.microsoft.com/office/drawing/2014/main" id="{C6412659-5B73-FA29-1F00-8567C951D8C4}"/>
              </a:ext>
            </a:extLst>
          </p:cNvPr>
          <p:cNvSpPr>
            <a:spLocks noGrp="1"/>
          </p:cNvSpPr>
          <p:nvPr>
            <p:ph type="sldNum"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ct val="110000"/>
              </a:lnSpc>
              <a:spcAft>
                <a:spcPct val="50000"/>
              </a:spcAft>
              <a:buChar char="•"/>
              <a:defRPr sz="2400">
                <a:solidFill>
                  <a:srgbClr val="004071"/>
                </a:solidFill>
                <a:latin typeface="Arial" panose="020B0604020202020204" pitchFamily="34" charset="0"/>
              </a:defRPr>
            </a:lvl1pPr>
            <a:lvl2pPr marL="742950" indent="-285750">
              <a:lnSpc>
                <a:spcPct val="110000"/>
              </a:lnSpc>
              <a:spcAft>
                <a:spcPct val="50000"/>
              </a:spcAft>
              <a:buSzPct val="80000"/>
              <a:buFont typeface="Wingdings" panose="05000000000000000000" pitchFamily="2" charset="2"/>
              <a:buChar char="§"/>
              <a:defRPr sz="2000">
                <a:solidFill>
                  <a:srgbClr val="004071"/>
                </a:solidFill>
                <a:latin typeface="Arial" panose="020B0604020202020204" pitchFamily="34" charset="0"/>
              </a:defRPr>
            </a:lvl2pPr>
            <a:lvl3pPr marL="1143000" indent="-228600">
              <a:lnSpc>
                <a:spcPct val="110000"/>
              </a:lnSpc>
              <a:spcAft>
                <a:spcPct val="50000"/>
              </a:spcAft>
              <a:buSzPct val="80000"/>
              <a:buChar char="•"/>
              <a:defRPr>
                <a:solidFill>
                  <a:srgbClr val="004071"/>
                </a:solidFill>
                <a:latin typeface="Arial" panose="020B0604020202020204" pitchFamily="34" charset="0"/>
              </a:defRPr>
            </a:lvl3pPr>
            <a:lvl4pPr marL="1600200" indent="-228600">
              <a:lnSpc>
                <a:spcPct val="110000"/>
              </a:lnSpc>
              <a:spcAft>
                <a:spcPct val="50000"/>
              </a:spcAft>
              <a:buSzPct val="80000"/>
              <a:buFont typeface="Wingdings" panose="05000000000000000000" pitchFamily="2" charset="2"/>
              <a:buChar char="§"/>
              <a:defRPr>
                <a:solidFill>
                  <a:srgbClr val="004071"/>
                </a:solidFill>
                <a:latin typeface="Arial" panose="020B0604020202020204" pitchFamily="34" charset="0"/>
              </a:defRPr>
            </a:lvl4pPr>
            <a:lvl5pPr marL="2057400" indent="-228600">
              <a:lnSpc>
                <a:spcPct val="110000"/>
              </a:lnSpc>
              <a:spcAft>
                <a:spcPct val="50000"/>
              </a:spcAft>
              <a:buSzPct val="80000"/>
              <a:buChar char="•"/>
              <a:defRPr>
                <a:solidFill>
                  <a:srgbClr val="004071"/>
                </a:solidFill>
                <a:latin typeface="Arial" panose="020B0604020202020204" pitchFamily="34" charset="0"/>
              </a:defRPr>
            </a:lvl5pPr>
            <a:lvl6pPr marL="25146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6pPr>
            <a:lvl7pPr marL="29718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7pPr>
            <a:lvl8pPr marL="34290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8pPr>
            <a:lvl9pPr marL="38862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9pPr>
          </a:lstStyle>
          <a:p>
            <a:pPr>
              <a:lnSpc>
                <a:spcPct val="100000"/>
              </a:lnSpc>
              <a:spcAft>
                <a:spcPct val="0"/>
              </a:spcAft>
              <a:buFontTx/>
              <a:buNone/>
            </a:pPr>
            <a:fld id="{4758FDA8-AED9-49DF-BED4-C8841BFF8195}" type="slidenum">
              <a:rPr lang="en-GB" altLang="en-US" sz="900">
                <a:solidFill>
                  <a:schemeClr val="tx1"/>
                </a:solidFill>
              </a:rPr>
              <a:pPr>
                <a:lnSpc>
                  <a:spcPct val="100000"/>
                </a:lnSpc>
                <a:spcAft>
                  <a:spcPct val="0"/>
                </a:spcAft>
                <a:buFontTx/>
                <a:buNone/>
              </a:pPr>
              <a:t>47</a:t>
            </a:fld>
            <a:endParaRPr lang="en-GB" altLang="en-US" sz="900">
              <a:solidFill>
                <a:schemeClr val="tx1"/>
              </a:solidFill>
            </a:endParaRPr>
          </a:p>
        </p:txBody>
      </p:sp>
      <p:sp>
        <p:nvSpPr>
          <p:cNvPr id="166915" name="Rectangle 2">
            <a:extLst>
              <a:ext uri="{FF2B5EF4-FFF2-40B4-BE49-F238E27FC236}">
                <a16:creationId xmlns:a16="http://schemas.microsoft.com/office/drawing/2014/main" id="{1B2B57A5-C1FC-2AE4-4B44-8B0CB3FE30F9}"/>
              </a:ext>
            </a:extLst>
          </p:cNvPr>
          <p:cNvSpPr>
            <a:spLocks noGrp="1" noChangeArrowheads="1"/>
          </p:cNvSpPr>
          <p:nvPr>
            <p:ph type="title"/>
          </p:nvPr>
        </p:nvSpPr>
        <p:spPr/>
        <p:txBody>
          <a:bodyPr/>
          <a:lstStyle/>
          <a:p>
            <a:r>
              <a:rPr lang="en-GB" altLang="en-US"/>
              <a:t>Audit Trails </a:t>
            </a:r>
            <a:endParaRPr lang="en-US" altLang="en-US"/>
          </a:p>
        </p:txBody>
      </p:sp>
      <p:sp>
        <p:nvSpPr>
          <p:cNvPr id="166916" name="Rectangle 3">
            <a:extLst>
              <a:ext uri="{FF2B5EF4-FFF2-40B4-BE49-F238E27FC236}">
                <a16:creationId xmlns:a16="http://schemas.microsoft.com/office/drawing/2014/main" id="{DF56B276-701E-5734-C57B-D47901669A5A}"/>
              </a:ext>
            </a:extLst>
          </p:cNvPr>
          <p:cNvSpPr>
            <a:spLocks noGrp="1" noChangeArrowheads="1"/>
          </p:cNvSpPr>
          <p:nvPr>
            <p:ph type="body" sz="half" idx="1"/>
          </p:nvPr>
        </p:nvSpPr>
        <p:spPr>
          <a:xfrm>
            <a:off x="604838" y="1639888"/>
            <a:ext cx="7573962" cy="4238625"/>
          </a:xfrm>
        </p:spPr>
        <p:txBody>
          <a:bodyPr/>
          <a:lstStyle/>
          <a:p>
            <a:r>
              <a:rPr lang="en-GB" altLang="en-US"/>
              <a:t>Logical audit trails develop from the responses to initial ‘trigger’ questions</a:t>
            </a:r>
          </a:p>
          <a:p>
            <a:r>
              <a:rPr lang="en-GB" altLang="en-US"/>
              <a:t>Audit trails are the questions auditors ask to determine</a:t>
            </a:r>
          </a:p>
          <a:p>
            <a:pPr lvl="1"/>
            <a:r>
              <a:rPr lang="en-GB" altLang="en-US"/>
              <a:t>Conformity</a:t>
            </a:r>
          </a:p>
          <a:p>
            <a:pPr lvl="1"/>
            <a:r>
              <a:rPr lang="en-GB" altLang="en-US"/>
              <a:t>Effectiveness</a:t>
            </a:r>
          </a:p>
          <a:p>
            <a:pPr lvl="1"/>
            <a:r>
              <a:rPr lang="en-GB" altLang="en-US"/>
              <a:t>Control</a:t>
            </a:r>
          </a:p>
          <a:p>
            <a:pPr lvl="1"/>
            <a:r>
              <a:rPr lang="en-GB" altLang="en-US"/>
              <a:t>Competence</a:t>
            </a:r>
          </a:p>
          <a:p>
            <a:endParaRPr lang="en-US" altLang="en-US"/>
          </a:p>
        </p:txBody>
      </p:sp>
    </p:spTree>
    <p:extLst>
      <p:ext uri="{BB962C8B-B14F-4D97-AF65-F5344CB8AC3E}">
        <p14:creationId xmlns:p14="http://schemas.microsoft.com/office/powerpoint/2010/main" val="1698356189"/>
      </p:ext>
    </p:extLst>
  </p:cSld>
  <p:clrMapOvr>
    <a:masterClrMapping/>
  </p:clrMapOvr>
  <p:transition/>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B76969-B683-C32F-BBA5-DABA9BA6784F}"/>
              </a:ext>
            </a:extLst>
          </p:cNvPr>
          <p:cNvSpPr>
            <a:spLocks noGrp="1"/>
          </p:cNvSpPr>
          <p:nvPr>
            <p:ph type="title"/>
          </p:nvPr>
        </p:nvSpPr>
        <p:spPr>
          <a:xfrm>
            <a:off x="604838" y="609600"/>
            <a:ext cx="8081962" cy="738188"/>
          </a:xfrm>
        </p:spPr>
        <p:txBody>
          <a:bodyPr/>
          <a:lstStyle/>
          <a:p>
            <a:r>
              <a:rPr lang="en-IN" dirty="0"/>
              <a:t>Collecting and verifying information</a:t>
            </a:r>
          </a:p>
        </p:txBody>
      </p:sp>
      <p:graphicFrame>
        <p:nvGraphicFramePr>
          <p:cNvPr id="5" name="Content Placeholder 4">
            <a:extLst>
              <a:ext uri="{FF2B5EF4-FFF2-40B4-BE49-F238E27FC236}">
                <a16:creationId xmlns:a16="http://schemas.microsoft.com/office/drawing/2014/main" id="{2A4E8680-A6A1-A50F-EB6E-6E709BC3320D}"/>
              </a:ext>
            </a:extLst>
          </p:cNvPr>
          <p:cNvGraphicFramePr>
            <a:graphicFrameLocks noGrp="1"/>
          </p:cNvGraphicFramePr>
          <p:nvPr>
            <p:ph idx="1"/>
            <p:extLst>
              <p:ext uri="{D42A27DB-BD31-4B8C-83A1-F6EECF244321}">
                <p14:modId xmlns:p14="http://schemas.microsoft.com/office/powerpoint/2010/main" val="3065948276"/>
              </p:ext>
            </p:extLst>
          </p:nvPr>
        </p:nvGraphicFramePr>
        <p:xfrm>
          <a:off x="604838" y="1347788"/>
          <a:ext cx="8223250" cy="490061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4" name="Slide Number Placeholder 3">
            <a:extLst>
              <a:ext uri="{FF2B5EF4-FFF2-40B4-BE49-F238E27FC236}">
                <a16:creationId xmlns:a16="http://schemas.microsoft.com/office/drawing/2014/main" id="{13CD81EB-1188-7512-8D25-8AE8310BE013}"/>
              </a:ext>
            </a:extLst>
          </p:cNvPr>
          <p:cNvSpPr>
            <a:spLocks noGrp="1"/>
          </p:cNvSpPr>
          <p:nvPr>
            <p:ph type="sldNum" sz="quarter" idx="10"/>
          </p:nvPr>
        </p:nvSpPr>
        <p:spPr/>
        <p:txBody>
          <a:bodyPr/>
          <a:lstStyle/>
          <a:p>
            <a:pPr>
              <a:defRPr/>
            </a:pPr>
            <a:fld id="{284A838C-A0B7-499B-8BF6-D77098515CD2}" type="slidenum">
              <a:rPr lang="en-GB" altLang="en-US" smtClean="0"/>
              <a:pPr>
                <a:defRPr/>
              </a:pPr>
              <a:t>48</a:t>
            </a:fld>
            <a:endParaRPr lang="en-GB" altLang="en-US"/>
          </a:p>
        </p:txBody>
      </p:sp>
    </p:spTree>
    <p:extLst>
      <p:ext uri="{BB962C8B-B14F-4D97-AF65-F5344CB8AC3E}">
        <p14:creationId xmlns:p14="http://schemas.microsoft.com/office/powerpoint/2010/main" val="2344713635"/>
      </p:ext>
    </p:extLst>
  </p:cSld>
  <p:clrMapOvr>
    <a:masterClrMapping/>
  </p:clrMapOvr>
  <p:transition spd="slow">
    <p:dissolve/>
  </p:transition>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2" name="Slide Number Placeholder 3">
            <a:extLst>
              <a:ext uri="{FF2B5EF4-FFF2-40B4-BE49-F238E27FC236}">
                <a16:creationId xmlns:a16="http://schemas.microsoft.com/office/drawing/2014/main" id="{CDDCE68F-A80A-B9DE-DABB-F285E35B0FD3}"/>
              </a:ext>
            </a:extLst>
          </p:cNvPr>
          <p:cNvSpPr>
            <a:spLocks noGrp="1"/>
          </p:cNvSpPr>
          <p:nvPr>
            <p:ph type="sldNum"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ct val="110000"/>
              </a:lnSpc>
              <a:spcAft>
                <a:spcPct val="50000"/>
              </a:spcAft>
              <a:buChar char="•"/>
              <a:defRPr sz="2400">
                <a:solidFill>
                  <a:srgbClr val="004071"/>
                </a:solidFill>
                <a:latin typeface="Arial" panose="020B0604020202020204" pitchFamily="34" charset="0"/>
              </a:defRPr>
            </a:lvl1pPr>
            <a:lvl2pPr marL="742950" indent="-285750">
              <a:lnSpc>
                <a:spcPct val="110000"/>
              </a:lnSpc>
              <a:spcAft>
                <a:spcPct val="50000"/>
              </a:spcAft>
              <a:buSzPct val="80000"/>
              <a:buFont typeface="Wingdings" panose="05000000000000000000" pitchFamily="2" charset="2"/>
              <a:buChar char="§"/>
              <a:defRPr sz="2000">
                <a:solidFill>
                  <a:srgbClr val="004071"/>
                </a:solidFill>
                <a:latin typeface="Arial" panose="020B0604020202020204" pitchFamily="34" charset="0"/>
              </a:defRPr>
            </a:lvl2pPr>
            <a:lvl3pPr marL="1143000" indent="-228600">
              <a:lnSpc>
                <a:spcPct val="110000"/>
              </a:lnSpc>
              <a:spcAft>
                <a:spcPct val="50000"/>
              </a:spcAft>
              <a:buSzPct val="80000"/>
              <a:buChar char="•"/>
              <a:defRPr>
                <a:solidFill>
                  <a:srgbClr val="004071"/>
                </a:solidFill>
                <a:latin typeface="Arial" panose="020B0604020202020204" pitchFamily="34" charset="0"/>
              </a:defRPr>
            </a:lvl3pPr>
            <a:lvl4pPr marL="1600200" indent="-228600">
              <a:lnSpc>
                <a:spcPct val="110000"/>
              </a:lnSpc>
              <a:spcAft>
                <a:spcPct val="50000"/>
              </a:spcAft>
              <a:buSzPct val="80000"/>
              <a:buFont typeface="Wingdings" panose="05000000000000000000" pitchFamily="2" charset="2"/>
              <a:buChar char="§"/>
              <a:defRPr>
                <a:solidFill>
                  <a:srgbClr val="004071"/>
                </a:solidFill>
                <a:latin typeface="Arial" panose="020B0604020202020204" pitchFamily="34" charset="0"/>
              </a:defRPr>
            </a:lvl4pPr>
            <a:lvl5pPr marL="2057400" indent="-228600">
              <a:lnSpc>
                <a:spcPct val="110000"/>
              </a:lnSpc>
              <a:spcAft>
                <a:spcPct val="50000"/>
              </a:spcAft>
              <a:buSzPct val="80000"/>
              <a:buChar char="•"/>
              <a:defRPr>
                <a:solidFill>
                  <a:srgbClr val="004071"/>
                </a:solidFill>
                <a:latin typeface="Arial" panose="020B0604020202020204" pitchFamily="34" charset="0"/>
              </a:defRPr>
            </a:lvl5pPr>
            <a:lvl6pPr marL="25146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6pPr>
            <a:lvl7pPr marL="29718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7pPr>
            <a:lvl8pPr marL="34290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8pPr>
            <a:lvl9pPr marL="38862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9pPr>
          </a:lstStyle>
          <a:p>
            <a:pPr>
              <a:lnSpc>
                <a:spcPct val="100000"/>
              </a:lnSpc>
              <a:spcAft>
                <a:spcPct val="0"/>
              </a:spcAft>
              <a:buFontTx/>
              <a:buNone/>
            </a:pPr>
            <a:fld id="{6612374B-7AB6-4D64-99CC-5A28C8416C36}" type="slidenum">
              <a:rPr lang="en-GB" altLang="en-US" sz="900">
                <a:solidFill>
                  <a:schemeClr val="tx1"/>
                </a:solidFill>
              </a:rPr>
              <a:pPr>
                <a:lnSpc>
                  <a:spcPct val="100000"/>
                </a:lnSpc>
                <a:spcAft>
                  <a:spcPct val="0"/>
                </a:spcAft>
                <a:buFontTx/>
                <a:buNone/>
              </a:pPr>
              <a:t>49</a:t>
            </a:fld>
            <a:endParaRPr lang="en-GB" altLang="en-US" sz="900">
              <a:solidFill>
                <a:schemeClr val="tx1"/>
              </a:solidFill>
            </a:endParaRPr>
          </a:p>
        </p:txBody>
      </p:sp>
      <p:sp>
        <p:nvSpPr>
          <p:cNvPr id="92163" name="Rectangle 2">
            <a:extLst>
              <a:ext uri="{FF2B5EF4-FFF2-40B4-BE49-F238E27FC236}">
                <a16:creationId xmlns:a16="http://schemas.microsoft.com/office/drawing/2014/main" id="{81DB66D0-A25B-C6CC-DA90-E90C24BCB3CA}"/>
              </a:ext>
            </a:extLst>
          </p:cNvPr>
          <p:cNvSpPr>
            <a:spLocks noGrp="1" noChangeArrowheads="1"/>
          </p:cNvSpPr>
          <p:nvPr>
            <p:ph type="title"/>
          </p:nvPr>
        </p:nvSpPr>
        <p:spPr/>
        <p:txBody>
          <a:bodyPr/>
          <a:lstStyle/>
          <a:p>
            <a:r>
              <a:rPr lang="en-GB" altLang="en-US" dirty="0"/>
              <a:t>Group Exercise 3</a:t>
            </a:r>
            <a:endParaRPr lang="en-US" altLang="en-US" dirty="0"/>
          </a:p>
        </p:txBody>
      </p:sp>
      <p:sp>
        <p:nvSpPr>
          <p:cNvPr id="92164" name="Rectangle 3">
            <a:extLst>
              <a:ext uri="{FF2B5EF4-FFF2-40B4-BE49-F238E27FC236}">
                <a16:creationId xmlns:a16="http://schemas.microsoft.com/office/drawing/2014/main" id="{FDD34989-21F6-4581-220F-24DA2F5BF92A}"/>
              </a:ext>
            </a:extLst>
          </p:cNvPr>
          <p:cNvSpPr>
            <a:spLocks noGrp="1" noChangeArrowheads="1"/>
          </p:cNvSpPr>
          <p:nvPr>
            <p:ph type="body" idx="1"/>
          </p:nvPr>
        </p:nvSpPr>
        <p:spPr>
          <a:xfrm>
            <a:off x="604838" y="1652588"/>
            <a:ext cx="7235825" cy="4238625"/>
          </a:xfrm>
        </p:spPr>
        <p:txBody>
          <a:bodyPr/>
          <a:lstStyle/>
          <a:p>
            <a:pPr marL="457200" indent="-457200">
              <a:buFontTx/>
              <a:buAutoNum type="arabicPeriod"/>
            </a:pPr>
            <a:r>
              <a:rPr lang="en-GB" altLang="en-US" dirty="0"/>
              <a:t>What key </a:t>
            </a:r>
            <a:r>
              <a:rPr lang="en-GB" altLang="en-US" b="1" dirty="0">
                <a:solidFill>
                  <a:srgbClr val="2D139D"/>
                </a:solidFill>
              </a:rPr>
              <a:t>personal attributes</a:t>
            </a:r>
            <a:r>
              <a:rPr lang="en-GB" altLang="en-US" dirty="0"/>
              <a:t> does an auditor need to conduct an effective audit?</a:t>
            </a:r>
          </a:p>
          <a:p>
            <a:pPr marL="457200" indent="-457200">
              <a:buFontTx/>
              <a:buAutoNum type="arabicPeriod"/>
            </a:pPr>
            <a:r>
              <a:rPr lang="en-GB" altLang="en-US" dirty="0"/>
              <a:t>What key </a:t>
            </a:r>
            <a:r>
              <a:rPr lang="en-GB" altLang="en-US" b="1" dirty="0">
                <a:solidFill>
                  <a:srgbClr val="2D139D"/>
                </a:solidFill>
              </a:rPr>
              <a:t>personal skills</a:t>
            </a:r>
            <a:r>
              <a:rPr lang="en-GB" altLang="en-US" dirty="0"/>
              <a:t> does an auditor need?</a:t>
            </a:r>
          </a:p>
          <a:p>
            <a:pPr marL="457200" indent="-457200">
              <a:buFontTx/>
              <a:buAutoNum type="arabicPeriod"/>
            </a:pPr>
            <a:r>
              <a:rPr lang="en-GB" altLang="en-US" dirty="0"/>
              <a:t>What </a:t>
            </a:r>
            <a:r>
              <a:rPr lang="en-GB" altLang="en-US" b="1" dirty="0">
                <a:solidFill>
                  <a:srgbClr val="2D139D"/>
                </a:solidFill>
              </a:rPr>
              <a:t>knowledge</a:t>
            </a:r>
            <a:r>
              <a:rPr lang="en-GB" altLang="en-US" dirty="0"/>
              <a:t> does an auditor need to assess a QMS?</a:t>
            </a:r>
          </a:p>
          <a:p>
            <a:pPr marL="457200" indent="-457200">
              <a:buFontTx/>
              <a:buAutoNum type="arabicPeriod"/>
            </a:pPr>
            <a:r>
              <a:rPr lang="en-GB" altLang="en-US" dirty="0"/>
              <a:t>How could an auditor develop their level of </a:t>
            </a:r>
            <a:r>
              <a:rPr lang="en-GB" altLang="en-US" b="1" dirty="0">
                <a:solidFill>
                  <a:srgbClr val="2D139D"/>
                </a:solidFill>
              </a:rPr>
              <a:t>competence</a:t>
            </a:r>
            <a:r>
              <a:rPr lang="en-GB" altLang="en-US" dirty="0"/>
              <a:t>?</a:t>
            </a:r>
            <a:endParaRPr lang="en-US" altLang="en-US" dirty="0"/>
          </a:p>
        </p:txBody>
      </p:sp>
      <p:grpSp>
        <p:nvGrpSpPr>
          <p:cNvPr id="92165" name="Group 4">
            <a:extLst>
              <a:ext uri="{FF2B5EF4-FFF2-40B4-BE49-F238E27FC236}">
                <a16:creationId xmlns:a16="http://schemas.microsoft.com/office/drawing/2014/main" id="{9212ADAA-12A3-7C9E-E2CA-EAB418F47BD2}"/>
              </a:ext>
            </a:extLst>
          </p:cNvPr>
          <p:cNvGrpSpPr>
            <a:grpSpLocks noChangeAspect="1"/>
          </p:cNvGrpSpPr>
          <p:nvPr/>
        </p:nvGrpSpPr>
        <p:grpSpPr bwMode="auto">
          <a:xfrm>
            <a:off x="5403850" y="4854575"/>
            <a:ext cx="3232150" cy="1439863"/>
            <a:chOff x="3918863" y="3572634"/>
            <a:chExt cx="3989397" cy="1777312"/>
          </a:xfrm>
        </p:grpSpPr>
        <p:sp>
          <p:nvSpPr>
            <p:cNvPr id="6" name="Rounded Rectangle 5">
              <a:extLst>
                <a:ext uri="{FF2B5EF4-FFF2-40B4-BE49-F238E27FC236}">
                  <a16:creationId xmlns:a16="http://schemas.microsoft.com/office/drawing/2014/main" id="{9FD5A8FC-32AD-F13E-347D-3EF6B841B6AB}"/>
                </a:ext>
              </a:extLst>
            </p:cNvPr>
            <p:cNvSpPr/>
            <p:nvPr/>
          </p:nvSpPr>
          <p:spPr bwMode="auto">
            <a:xfrm>
              <a:off x="3918863" y="4019411"/>
              <a:ext cx="3989397" cy="1097348"/>
            </a:xfrm>
            <a:prstGeom prst="roundRect">
              <a:avLst>
                <a:gd name="adj" fmla="val 49710"/>
              </a:avLst>
            </a:prstGeom>
            <a:solidFill>
              <a:schemeClr val="bg1">
                <a:lumMod val="85000"/>
              </a:schemeClr>
            </a:solidFill>
            <a:ln w="38100" cap="flat" cmpd="sng" algn="ctr">
              <a:solidFill>
                <a:schemeClr val="bg1">
                  <a:lumMod val="95000"/>
                </a:schemeClr>
              </a:solidFill>
              <a:prstDash val="solid"/>
              <a:round/>
              <a:headEnd type="none" w="med" len="med"/>
              <a:tailEnd type="none" w="med" len="med"/>
            </a:ln>
            <a:effectLst>
              <a:outerShdw blurRad="50800" dist="38100" dir="5400000" algn="t" rotWithShape="0">
                <a:prstClr val="black">
                  <a:alpha val="40000"/>
                </a:prstClr>
              </a:outerShdw>
            </a:effectLst>
          </p:spPr>
          <p:txBody>
            <a:bodyPr lIns="0" tIns="0" rIns="0" bIns="0" anchor="ctr" anchorCtr="1"/>
            <a:lstStyle/>
            <a:p>
              <a:pPr algn="ctr">
                <a:defRPr/>
              </a:pPr>
              <a:endParaRPr lang="en-US" sz="1600" b="1">
                <a:latin typeface="Tahoma" pitchFamily="34" charset="0"/>
                <a:cs typeface="Tahoma" pitchFamily="34" charset="0"/>
              </a:endParaRPr>
            </a:p>
          </p:txBody>
        </p:sp>
        <p:sp>
          <p:nvSpPr>
            <p:cNvPr id="7" name="TextBox 6">
              <a:extLst>
                <a:ext uri="{FF2B5EF4-FFF2-40B4-BE49-F238E27FC236}">
                  <a16:creationId xmlns:a16="http://schemas.microsoft.com/office/drawing/2014/main" id="{852E1F98-08DE-BCF9-FF68-D13681951DC7}"/>
                </a:ext>
              </a:extLst>
            </p:cNvPr>
            <p:cNvSpPr txBox="1"/>
            <p:nvPr/>
          </p:nvSpPr>
          <p:spPr>
            <a:xfrm>
              <a:off x="4022713" y="4135025"/>
              <a:ext cx="2087781" cy="478683"/>
            </a:xfrm>
            <a:prstGeom prst="rect">
              <a:avLst/>
            </a:prstGeom>
            <a:noFill/>
          </p:spPr>
          <p:txBody>
            <a:bodyPr wrap="none">
              <a:spAutoFit/>
            </a:bodyPr>
            <a:lstStyle/>
            <a:p>
              <a:pPr eaLnBrk="1" hangingPunct="1">
                <a:lnSpc>
                  <a:spcPct val="80000"/>
                </a:lnSpc>
                <a:defRPr/>
              </a:pPr>
              <a:r>
                <a:rPr lang="en-GB" sz="2400" dirty="0">
                  <a:solidFill>
                    <a:schemeClr val="accent1">
                      <a:lumMod val="75000"/>
                    </a:schemeClr>
                  </a:solidFill>
                  <a:latin typeface="Tahoma" pitchFamily="34" charset="0"/>
                  <a:ea typeface="+mj-ea"/>
                  <a:cs typeface="Tahoma" pitchFamily="34" charset="0"/>
                </a:rPr>
                <a:t>25 minutes</a:t>
              </a:r>
            </a:p>
          </p:txBody>
        </p:sp>
        <p:grpSp>
          <p:nvGrpSpPr>
            <p:cNvPr id="92168" name="Group 7">
              <a:extLst>
                <a:ext uri="{FF2B5EF4-FFF2-40B4-BE49-F238E27FC236}">
                  <a16:creationId xmlns:a16="http://schemas.microsoft.com/office/drawing/2014/main" id="{7F2961FB-0C2E-C32D-80A4-9167A5F8E37C}"/>
                </a:ext>
              </a:extLst>
            </p:cNvPr>
            <p:cNvGrpSpPr>
              <a:grpSpLocks/>
            </p:cNvGrpSpPr>
            <p:nvPr/>
          </p:nvGrpSpPr>
          <p:grpSpPr bwMode="auto">
            <a:xfrm>
              <a:off x="5007425" y="3572634"/>
              <a:ext cx="2836709" cy="1777312"/>
              <a:chOff x="4247425" y="3572634"/>
              <a:chExt cx="2836709" cy="1777312"/>
            </a:xfrm>
          </p:grpSpPr>
          <p:cxnSp>
            <p:nvCxnSpPr>
              <p:cNvPr id="9" name="Straight Connector 8">
                <a:extLst>
                  <a:ext uri="{FF2B5EF4-FFF2-40B4-BE49-F238E27FC236}">
                    <a16:creationId xmlns:a16="http://schemas.microsoft.com/office/drawing/2014/main" id="{6CF87740-E986-14E7-58B5-A371FA41A1CA}"/>
                  </a:ext>
                </a:extLst>
              </p:cNvPr>
              <p:cNvCxnSpPr/>
              <p:nvPr/>
            </p:nvCxnSpPr>
            <p:spPr>
              <a:xfrm flipH="1">
                <a:off x="4352155" y="4585722"/>
                <a:ext cx="1136469" cy="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grpSp>
            <p:nvGrpSpPr>
              <p:cNvPr id="10" name="Group 9">
                <a:extLst>
                  <a:ext uri="{FF2B5EF4-FFF2-40B4-BE49-F238E27FC236}">
                    <a16:creationId xmlns:a16="http://schemas.microsoft.com/office/drawing/2014/main" id="{D81A8FB9-25A1-802F-9D1A-A0CA4D8360CF}"/>
                  </a:ext>
                </a:extLst>
              </p:cNvPr>
              <p:cNvGrpSpPr/>
              <p:nvPr/>
            </p:nvGrpSpPr>
            <p:grpSpPr>
              <a:xfrm>
                <a:off x="6173574" y="3572634"/>
                <a:ext cx="276973" cy="217622"/>
                <a:chOff x="4067944" y="1484784"/>
                <a:chExt cx="1008112" cy="792088"/>
              </a:xfrm>
              <a:effectLst>
                <a:outerShdw blurRad="50800" dist="38100" dir="5400000" algn="t" rotWithShape="0">
                  <a:prstClr val="black">
                    <a:alpha val="40000"/>
                  </a:prstClr>
                </a:outerShdw>
              </a:effectLst>
            </p:grpSpPr>
            <p:sp>
              <p:nvSpPr>
                <p:cNvPr id="21" name="Rectangle 20">
                  <a:extLst>
                    <a:ext uri="{FF2B5EF4-FFF2-40B4-BE49-F238E27FC236}">
                      <a16:creationId xmlns:a16="http://schemas.microsoft.com/office/drawing/2014/main" id="{65133B7F-8AED-25B8-E7DB-8442EC7BC012}"/>
                    </a:ext>
                  </a:extLst>
                </p:cNvPr>
                <p:cNvSpPr/>
                <p:nvPr/>
              </p:nvSpPr>
              <p:spPr>
                <a:xfrm>
                  <a:off x="4343400" y="1722487"/>
                  <a:ext cx="457200" cy="554385"/>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lnSpc>
                      <a:spcPct val="80000"/>
                    </a:lnSpc>
                    <a:defRPr/>
                  </a:pPr>
                  <a:endParaRPr lang="en-GB"/>
                </a:p>
              </p:txBody>
            </p:sp>
            <p:sp>
              <p:nvSpPr>
                <p:cNvPr id="22" name="Rounded Rectangle 21">
                  <a:extLst>
                    <a:ext uri="{FF2B5EF4-FFF2-40B4-BE49-F238E27FC236}">
                      <a16:creationId xmlns:a16="http://schemas.microsoft.com/office/drawing/2014/main" id="{D182DE8E-E410-16CF-72C5-00F79B2235F5}"/>
                    </a:ext>
                  </a:extLst>
                </p:cNvPr>
                <p:cNvSpPr/>
                <p:nvPr/>
              </p:nvSpPr>
              <p:spPr>
                <a:xfrm>
                  <a:off x="4067944" y="1484784"/>
                  <a:ext cx="1008112" cy="237703"/>
                </a:xfrm>
                <a:prstGeom prst="round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lnSpc>
                      <a:spcPct val="80000"/>
                    </a:lnSpc>
                    <a:defRPr/>
                  </a:pPr>
                  <a:endParaRPr lang="en-GB"/>
                </a:p>
              </p:txBody>
            </p:sp>
          </p:grpSp>
          <p:sp>
            <p:nvSpPr>
              <p:cNvPr id="11" name="Oval 10">
                <a:extLst>
                  <a:ext uri="{FF2B5EF4-FFF2-40B4-BE49-F238E27FC236}">
                    <a16:creationId xmlns:a16="http://schemas.microsoft.com/office/drawing/2014/main" id="{5DFA2F4E-00E0-D6FB-FB14-29B4EF57C50F}"/>
                  </a:ext>
                </a:extLst>
              </p:cNvPr>
              <p:cNvSpPr/>
              <p:nvPr/>
            </p:nvSpPr>
            <p:spPr>
              <a:xfrm>
                <a:off x="5541528" y="3807780"/>
                <a:ext cx="1542071" cy="1542166"/>
              </a:xfrm>
              <a:prstGeom prst="ellipse">
                <a:avLst/>
              </a:prstGeom>
              <a:solidFill>
                <a:schemeClr val="bg1"/>
              </a:solidFill>
              <a:ln w="190500">
                <a:solidFill>
                  <a:schemeClr val="tx1"/>
                </a:soli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lnSpc>
                    <a:spcPct val="80000"/>
                  </a:lnSpc>
                  <a:defRPr/>
                </a:pPr>
                <a:endParaRPr lang="en-GB"/>
              </a:p>
            </p:txBody>
          </p:sp>
          <p:grpSp>
            <p:nvGrpSpPr>
              <p:cNvPr id="92172" name="Group 11">
                <a:extLst>
                  <a:ext uri="{FF2B5EF4-FFF2-40B4-BE49-F238E27FC236}">
                    <a16:creationId xmlns:a16="http://schemas.microsoft.com/office/drawing/2014/main" id="{A1E4EA2A-5EE6-234E-1657-41A728DF90A4}"/>
                  </a:ext>
                </a:extLst>
              </p:cNvPr>
              <p:cNvGrpSpPr>
                <a:grpSpLocks/>
              </p:cNvGrpSpPr>
              <p:nvPr/>
            </p:nvGrpSpPr>
            <p:grpSpPr bwMode="auto">
              <a:xfrm>
                <a:off x="6296409" y="3936826"/>
                <a:ext cx="30175" cy="1283040"/>
                <a:chOff x="7118569" y="3479015"/>
                <a:chExt cx="45719" cy="2341044"/>
              </a:xfrm>
            </p:grpSpPr>
            <p:sp>
              <p:nvSpPr>
                <p:cNvPr id="92179" name="Isosceles Triangle 18">
                  <a:extLst>
                    <a:ext uri="{FF2B5EF4-FFF2-40B4-BE49-F238E27FC236}">
                      <a16:creationId xmlns:a16="http://schemas.microsoft.com/office/drawing/2014/main" id="{2332F871-00DF-27E8-BE64-B0794FB506B3}"/>
                    </a:ext>
                  </a:extLst>
                </p:cNvPr>
                <p:cNvSpPr>
                  <a:spLocks noChangeArrowheads="1"/>
                </p:cNvSpPr>
                <p:nvPr/>
              </p:nvSpPr>
              <p:spPr bwMode="auto">
                <a:xfrm>
                  <a:off x="7118569" y="3479015"/>
                  <a:ext cx="45719" cy="1166923"/>
                </a:xfrm>
                <a:prstGeom prst="triangle">
                  <a:avLst>
                    <a:gd name="adj" fmla="val 50000"/>
                  </a:avLst>
                </a:prstGeom>
                <a:solidFill>
                  <a:schemeClr val="accent1"/>
                </a:solidFill>
                <a:ln>
                  <a:noFill/>
                </a:ln>
                <a:extLst>
                  <a:ext uri="{91240B29-F687-4F45-9708-019B960494DF}">
                    <a14:hiddenLine xmlns:a14="http://schemas.microsoft.com/office/drawing/2010/main" w="38100" algn="ctr">
                      <a:solidFill>
                        <a:srgbClr val="000000"/>
                      </a:solidFill>
                      <a:round/>
                      <a:headEnd/>
                      <a:tailEnd/>
                    </a14:hiddenLine>
                  </a:ext>
                </a:extLst>
              </p:spPr>
              <p:txBody>
                <a:bodyPr lIns="0" tIns="0" rIns="0" bIns="0" anchor="ctr" anchorCtr="1"/>
                <a:lstStyle>
                  <a:lvl1pPr>
                    <a:lnSpc>
                      <a:spcPct val="110000"/>
                    </a:lnSpc>
                    <a:spcAft>
                      <a:spcPct val="50000"/>
                    </a:spcAft>
                    <a:buChar char="•"/>
                    <a:defRPr sz="2400">
                      <a:solidFill>
                        <a:srgbClr val="004071"/>
                      </a:solidFill>
                      <a:latin typeface="Arial" panose="020B0604020202020204" pitchFamily="34" charset="0"/>
                    </a:defRPr>
                  </a:lvl1pPr>
                  <a:lvl2pPr marL="742950" indent="-285750">
                    <a:lnSpc>
                      <a:spcPct val="110000"/>
                    </a:lnSpc>
                    <a:spcAft>
                      <a:spcPct val="50000"/>
                    </a:spcAft>
                    <a:buSzPct val="80000"/>
                    <a:buFont typeface="Wingdings" panose="05000000000000000000" pitchFamily="2" charset="2"/>
                    <a:buChar char="§"/>
                    <a:defRPr sz="2000">
                      <a:solidFill>
                        <a:srgbClr val="004071"/>
                      </a:solidFill>
                      <a:latin typeface="Arial" panose="020B0604020202020204" pitchFamily="34" charset="0"/>
                    </a:defRPr>
                  </a:lvl2pPr>
                  <a:lvl3pPr marL="1143000" indent="-228600">
                    <a:lnSpc>
                      <a:spcPct val="110000"/>
                    </a:lnSpc>
                    <a:spcAft>
                      <a:spcPct val="50000"/>
                    </a:spcAft>
                    <a:buSzPct val="80000"/>
                    <a:buChar char="•"/>
                    <a:defRPr>
                      <a:solidFill>
                        <a:srgbClr val="004071"/>
                      </a:solidFill>
                      <a:latin typeface="Arial" panose="020B0604020202020204" pitchFamily="34" charset="0"/>
                    </a:defRPr>
                  </a:lvl3pPr>
                  <a:lvl4pPr marL="1600200" indent="-228600">
                    <a:lnSpc>
                      <a:spcPct val="110000"/>
                    </a:lnSpc>
                    <a:spcAft>
                      <a:spcPct val="50000"/>
                    </a:spcAft>
                    <a:buSzPct val="80000"/>
                    <a:buFont typeface="Wingdings" panose="05000000000000000000" pitchFamily="2" charset="2"/>
                    <a:buChar char="§"/>
                    <a:defRPr>
                      <a:solidFill>
                        <a:srgbClr val="004071"/>
                      </a:solidFill>
                      <a:latin typeface="Arial" panose="020B0604020202020204" pitchFamily="34" charset="0"/>
                    </a:defRPr>
                  </a:lvl4pPr>
                  <a:lvl5pPr marL="2057400" indent="-228600">
                    <a:lnSpc>
                      <a:spcPct val="110000"/>
                    </a:lnSpc>
                    <a:spcAft>
                      <a:spcPct val="50000"/>
                    </a:spcAft>
                    <a:buSzPct val="80000"/>
                    <a:buChar char="•"/>
                    <a:defRPr>
                      <a:solidFill>
                        <a:srgbClr val="004071"/>
                      </a:solidFill>
                      <a:latin typeface="Arial" panose="020B0604020202020204" pitchFamily="34" charset="0"/>
                    </a:defRPr>
                  </a:lvl5pPr>
                  <a:lvl6pPr marL="25146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6pPr>
                  <a:lvl7pPr marL="29718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7pPr>
                  <a:lvl8pPr marL="34290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8pPr>
                  <a:lvl9pPr marL="38862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9pPr>
                </a:lstStyle>
                <a:p>
                  <a:pPr algn="ctr">
                    <a:lnSpc>
                      <a:spcPct val="100000"/>
                    </a:lnSpc>
                    <a:spcAft>
                      <a:spcPct val="0"/>
                    </a:spcAft>
                    <a:buFontTx/>
                    <a:buNone/>
                  </a:pPr>
                  <a:endParaRPr lang="en-US" altLang="en-US" sz="1600" b="1">
                    <a:solidFill>
                      <a:schemeClr val="tx1"/>
                    </a:solidFill>
                    <a:latin typeface="Tahoma" panose="020B0604030504040204" pitchFamily="34" charset="0"/>
                    <a:cs typeface="Tahoma" panose="020B0604030504040204" pitchFamily="34" charset="0"/>
                  </a:endParaRPr>
                </a:p>
              </p:txBody>
            </p:sp>
            <p:sp>
              <p:nvSpPr>
                <p:cNvPr id="92180" name="Isosceles Triangle 19">
                  <a:extLst>
                    <a:ext uri="{FF2B5EF4-FFF2-40B4-BE49-F238E27FC236}">
                      <a16:creationId xmlns:a16="http://schemas.microsoft.com/office/drawing/2014/main" id="{E72B408B-64BD-CBF4-B4CE-C581484EF03E}"/>
                    </a:ext>
                  </a:extLst>
                </p:cNvPr>
                <p:cNvSpPr>
                  <a:spLocks noChangeArrowheads="1"/>
                </p:cNvSpPr>
                <p:nvPr/>
              </p:nvSpPr>
              <p:spPr bwMode="auto">
                <a:xfrm flipV="1">
                  <a:off x="7118569" y="4653136"/>
                  <a:ext cx="45719" cy="1166923"/>
                </a:xfrm>
                <a:prstGeom prst="triangle">
                  <a:avLst>
                    <a:gd name="adj" fmla="val 50000"/>
                  </a:avLst>
                </a:prstGeom>
                <a:solidFill>
                  <a:schemeClr val="accent1">
                    <a:alpha val="0"/>
                  </a:schemeClr>
                </a:solidFill>
                <a:ln>
                  <a:noFill/>
                </a:ln>
                <a:extLst>
                  <a:ext uri="{91240B29-F687-4F45-9708-019B960494DF}">
                    <a14:hiddenLine xmlns:a14="http://schemas.microsoft.com/office/drawing/2010/main" w="38100" algn="ctr">
                      <a:solidFill>
                        <a:srgbClr val="000000"/>
                      </a:solidFill>
                      <a:round/>
                      <a:headEnd/>
                      <a:tailEnd/>
                    </a14:hiddenLine>
                  </a:ext>
                </a:extLst>
              </p:spPr>
              <p:txBody>
                <a:bodyPr lIns="0" tIns="0" rIns="0" bIns="0" anchor="ctr" anchorCtr="1"/>
                <a:lstStyle>
                  <a:lvl1pPr>
                    <a:lnSpc>
                      <a:spcPct val="110000"/>
                    </a:lnSpc>
                    <a:spcAft>
                      <a:spcPct val="50000"/>
                    </a:spcAft>
                    <a:buChar char="•"/>
                    <a:defRPr sz="2400">
                      <a:solidFill>
                        <a:srgbClr val="004071"/>
                      </a:solidFill>
                      <a:latin typeface="Arial" panose="020B0604020202020204" pitchFamily="34" charset="0"/>
                    </a:defRPr>
                  </a:lvl1pPr>
                  <a:lvl2pPr marL="742950" indent="-285750">
                    <a:lnSpc>
                      <a:spcPct val="110000"/>
                    </a:lnSpc>
                    <a:spcAft>
                      <a:spcPct val="50000"/>
                    </a:spcAft>
                    <a:buSzPct val="80000"/>
                    <a:buFont typeface="Wingdings" panose="05000000000000000000" pitchFamily="2" charset="2"/>
                    <a:buChar char="§"/>
                    <a:defRPr sz="2000">
                      <a:solidFill>
                        <a:srgbClr val="004071"/>
                      </a:solidFill>
                      <a:latin typeface="Arial" panose="020B0604020202020204" pitchFamily="34" charset="0"/>
                    </a:defRPr>
                  </a:lvl2pPr>
                  <a:lvl3pPr marL="1143000" indent="-228600">
                    <a:lnSpc>
                      <a:spcPct val="110000"/>
                    </a:lnSpc>
                    <a:spcAft>
                      <a:spcPct val="50000"/>
                    </a:spcAft>
                    <a:buSzPct val="80000"/>
                    <a:buChar char="•"/>
                    <a:defRPr>
                      <a:solidFill>
                        <a:srgbClr val="004071"/>
                      </a:solidFill>
                      <a:latin typeface="Arial" panose="020B0604020202020204" pitchFamily="34" charset="0"/>
                    </a:defRPr>
                  </a:lvl3pPr>
                  <a:lvl4pPr marL="1600200" indent="-228600">
                    <a:lnSpc>
                      <a:spcPct val="110000"/>
                    </a:lnSpc>
                    <a:spcAft>
                      <a:spcPct val="50000"/>
                    </a:spcAft>
                    <a:buSzPct val="80000"/>
                    <a:buFont typeface="Wingdings" panose="05000000000000000000" pitchFamily="2" charset="2"/>
                    <a:buChar char="§"/>
                    <a:defRPr>
                      <a:solidFill>
                        <a:srgbClr val="004071"/>
                      </a:solidFill>
                      <a:latin typeface="Arial" panose="020B0604020202020204" pitchFamily="34" charset="0"/>
                    </a:defRPr>
                  </a:lvl4pPr>
                  <a:lvl5pPr marL="2057400" indent="-228600">
                    <a:lnSpc>
                      <a:spcPct val="110000"/>
                    </a:lnSpc>
                    <a:spcAft>
                      <a:spcPct val="50000"/>
                    </a:spcAft>
                    <a:buSzPct val="80000"/>
                    <a:buChar char="•"/>
                    <a:defRPr>
                      <a:solidFill>
                        <a:srgbClr val="004071"/>
                      </a:solidFill>
                      <a:latin typeface="Arial" panose="020B0604020202020204" pitchFamily="34" charset="0"/>
                    </a:defRPr>
                  </a:lvl5pPr>
                  <a:lvl6pPr marL="25146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6pPr>
                  <a:lvl7pPr marL="29718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7pPr>
                  <a:lvl8pPr marL="34290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8pPr>
                  <a:lvl9pPr marL="38862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9pPr>
                </a:lstStyle>
                <a:p>
                  <a:pPr algn="ctr">
                    <a:lnSpc>
                      <a:spcPct val="100000"/>
                    </a:lnSpc>
                    <a:spcAft>
                      <a:spcPct val="0"/>
                    </a:spcAft>
                    <a:buFontTx/>
                    <a:buNone/>
                  </a:pPr>
                  <a:endParaRPr lang="en-US" altLang="en-US" sz="1600" b="1">
                    <a:solidFill>
                      <a:schemeClr val="tx1"/>
                    </a:solidFill>
                    <a:latin typeface="Tahoma" panose="020B0604030504040204" pitchFamily="34" charset="0"/>
                    <a:cs typeface="Tahoma" panose="020B0604030504040204" pitchFamily="34" charset="0"/>
                  </a:endParaRPr>
                </a:p>
              </p:txBody>
            </p:sp>
          </p:grpSp>
          <p:sp>
            <p:nvSpPr>
              <p:cNvPr id="92173" name="Oval 12">
                <a:extLst>
                  <a:ext uri="{FF2B5EF4-FFF2-40B4-BE49-F238E27FC236}">
                    <a16:creationId xmlns:a16="http://schemas.microsoft.com/office/drawing/2014/main" id="{F68AEB50-7A00-5FDC-2362-C339FA2C6B38}"/>
                  </a:ext>
                </a:extLst>
              </p:cNvPr>
              <p:cNvSpPr>
                <a:spLocks noChangeAspect="1"/>
              </p:cNvSpPr>
              <p:nvPr/>
            </p:nvSpPr>
            <p:spPr bwMode="auto">
              <a:xfrm>
                <a:off x="6204008" y="4479069"/>
                <a:ext cx="208830" cy="208831"/>
              </a:xfrm>
              <a:prstGeom prst="ellipse">
                <a:avLst/>
              </a:prstGeom>
              <a:solidFill>
                <a:schemeClr val="tx1"/>
              </a:solidFill>
              <a:ln>
                <a:noFill/>
              </a:ln>
              <a:extLst>
                <a:ext uri="{91240B29-F687-4F45-9708-019B960494DF}">
                  <a14:hiddenLine xmlns:a14="http://schemas.microsoft.com/office/drawing/2010/main" w="38100" algn="ctr">
                    <a:solidFill>
                      <a:srgbClr val="000000"/>
                    </a:solidFill>
                    <a:round/>
                    <a:headEnd/>
                    <a:tailEnd/>
                  </a14:hiddenLine>
                </a:ext>
              </a:extLst>
            </p:spPr>
            <p:txBody>
              <a:bodyPr lIns="0" tIns="0" rIns="0" bIns="0" anchor="ctr" anchorCtr="1"/>
              <a:lstStyle>
                <a:lvl1pPr>
                  <a:lnSpc>
                    <a:spcPct val="110000"/>
                  </a:lnSpc>
                  <a:spcAft>
                    <a:spcPct val="50000"/>
                  </a:spcAft>
                  <a:buChar char="•"/>
                  <a:defRPr sz="2400">
                    <a:solidFill>
                      <a:srgbClr val="004071"/>
                    </a:solidFill>
                    <a:latin typeface="Arial" panose="020B0604020202020204" pitchFamily="34" charset="0"/>
                  </a:defRPr>
                </a:lvl1pPr>
                <a:lvl2pPr marL="742950" indent="-285750">
                  <a:lnSpc>
                    <a:spcPct val="110000"/>
                  </a:lnSpc>
                  <a:spcAft>
                    <a:spcPct val="50000"/>
                  </a:spcAft>
                  <a:buSzPct val="80000"/>
                  <a:buFont typeface="Wingdings" panose="05000000000000000000" pitchFamily="2" charset="2"/>
                  <a:buChar char="§"/>
                  <a:defRPr sz="2000">
                    <a:solidFill>
                      <a:srgbClr val="004071"/>
                    </a:solidFill>
                    <a:latin typeface="Arial" panose="020B0604020202020204" pitchFamily="34" charset="0"/>
                  </a:defRPr>
                </a:lvl2pPr>
                <a:lvl3pPr marL="1143000" indent="-228600">
                  <a:lnSpc>
                    <a:spcPct val="110000"/>
                  </a:lnSpc>
                  <a:spcAft>
                    <a:spcPct val="50000"/>
                  </a:spcAft>
                  <a:buSzPct val="80000"/>
                  <a:buChar char="•"/>
                  <a:defRPr>
                    <a:solidFill>
                      <a:srgbClr val="004071"/>
                    </a:solidFill>
                    <a:latin typeface="Arial" panose="020B0604020202020204" pitchFamily="34" charset="0"/>
                  </a:defRPr>
                </a:lvl3pPr>
                <a:lvl4pPr marL="1600200" indent="-228600">
                  <a:lnSpc>
                    <a:spcPct val="110000"/>
                  </a:lnSpc>
                  <a:spcAft>
                    <a:spcPct val="50000"/>
                  </a:spcAft>
                  <a:buSzPct val="80000"/>
                  <a:buFont typeface="Wingdings" panose="05000000000000000000" pitchFamily="2" charset="2"/>
                  <a:buChar char="§"/>
                  <a:defRPr>
                    <a:solidFill>
                      <a:srgbClr val="004071"/>
                    </a:solidFill>
                    <a:latin typeface="Arial" panose="020B0604020202020204" pitchFamily="34" charset="0"/>
                  </a:defRPr>
                </a:lvl4pPr>
                <a:lvl5pPr marL="2057400" indent="-228600">
                  <a:lnSpc>
                    <a:spcPct val="110000"/>
                  </a:lnSpc>
                  <a:spcAft>
                    <a:spcPct val="50000"/>
                  </a:spcAft>
                  <a:buSzPct val="80000"/>
                  <a:buChar char="•"/>
                  <a:defRPr>
                    <a:solidFill>
                      <a:srgbClr val="004071"/>
                    </a:solidFill>
                    <a:latin typeface="Arial" panose="020B0604020202020204" pitchFamily="34" charset="0"/>
                  </a:defRPr>
                </a:lvl5pPr>
                <a:lvl6pPr marL="25146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6pPr>
                <a:lvl7pPr marL="29718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7pPr>
                <a:lvl8pPr marL="34290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8pPr>
                <a:lvl9pPr marL="38862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9pPr>
              </a:lstStyle>
              <a:p>
                <a:pPr algn="ctr">
                  <a:lnSpc>
                    <a:spcPct val="100000"/>
                  </a:lnSpc>
                  <a:spcAft>
                    <a:spcPct val="0"/>
                  </a:spcAft>
                  <a:buFontTx/>
                  <a:buNone/>
                </a:pPr>
                <a:endParaRPr lang="en-US" altLang="en-US" sz="1600" b="1">
                  <a:solidFill>
                    <a:schemeClr val="tx1"/>
                  </a:solidFill>
                  <a:latin typeface="Tahoma" panose="020B0604030504040204" pitchFamily="34" charset="0"/>
                  <a:cs typeface="Tahoma" panose="020B0604030504040204" pitchFamily="34" charset="0"/>
                </a:endParaRPr>
              </a:p>
            </p:txBody>
          </p:sp>
          <p:sp>
            <p:nvSpPr>
              <p:cNvPr id="92174" name="Oval 13">
                <a:extLst>
                  <a:ext uri="{FF2B5EF4-FFF2-40B4-BE49-F238E27FC236}">
                    <a16:creationId xmlns:a16="http://schemas.microsoft.com/office/drawing/2014/main" id="{4582B059-8D84-5376-F1DB-1068A082B182}"/>
                  </a:ext>
                </a:extLst>
              </p:cNvPr>
              <p:cNvSpPr>
                <a:spLocks noChangeAspect="1"/>
              </p:cNvSpPr>
              <p:nvPr/>
            </p:nvSpPr>
            <p:spPr bwMode="auto">
              <a:xfrm>
                <a:off x="6286302" y="3879071"/>
                <a:ext cx="56225" cy="56225"/>
              </a:xfrm>
              <a:prstGeom prst="ellipse">
                <a:avLst/>
              </a:prstGeom>
              <a:solidFill>
                <a:srgbClr val="FF0000"/>
              </a:solidFill>
              <a:ln>
                <a:noFill/>
              </a:ln>
              <a:extLst>
                <a:ext uri="{91240B29-F687-4F45-9708-019B960494DF}">
                  <a14:hiddenLine xmlns:a14="http://schemas.microsoft.com/office/drawing/2010/main" w="38100" algn="ctr">
                    <a:solidFill>
                      <a:srgbClr val="000000"/>
                    </a:solidFill>
                    <a:round/>
                    <a:headEnd/>
                    <a:tailEnd/>
                  </a14:hiddenLine>
                </a:ext>
              </a:extLst>
            </p:spPr>
            <p:txBody>
              <a:bodyPr lIns="0" tIns="0" rIns="0" bIns="0" anchor="ctr" anchorCtr="1"/>
              <a:lstStyle>
                <a:lvl1pPr>
                  <a:lnSpc>
                    <a:spcPct val="110000"/>
                  </a:lnSpc>
                  <a:spcAft>
                    <a:spcPct val="50000"/>
                  </a:spcAft>
                  <a:buChar char="•"/>
                  <a:defRPr sz="2400">
                    <a:solidFill>
                      <a:srgbClr val="004071"/>
                    </a:solidFill>
                    <a:latin typeface="Arial" panose="020B0604020202020204" pitchFamily="34" charset="0"/>
                  </a:defRPr>
                </a:lvl1pPr>
                <a:lvl2pPr marL="742950" indent="-285750">
                  <a:lnSpc>
                    <a:spcPct val="110000"/>
                  </a:lnSpc>
                  <a:spcAft>
                    <a:spcPct val="50000"/>
                  </a:spcAft>
                  <a:buSzPct val="80000"/>
                  <a:buFont typeface="Wingdings" panose="05000000000000000000" pitchFamily="2" charset="2"/>
                  <a:buChar char="§"/>
                  <a:defRPr sz="2000">
                    <a:solidFill>
                      <a:srgbClr val="004071"/>
                    </a:solidFill>
                    <a:latin typeface="Arial" panose="020B0604020202020204" pitchFamily="34" charset="0"/>
                  </a:defRPr>
                </a:lvl2pPr>
                <a:lvl3pPr marL="1143000" indent="-228600">
                  <a:lnSpc>
                    <a:spcPct val="110000"/>
                  </a:lnSpc>
                  <a:spcAft>
                    <a:spcPct val="50000"/>
                  </a:spcAft>
                  <a:buSzPct val="80000"/>
                  <a:buChar char="•"/>
                  <a:defRPr>
                    <a:solidFill>
                      <a:srgbClr val="004071"/>
                    </a:solidFill>
                    <a:latin typeface="Arial" panose="020B0604020202020204" pitchFamily="34" charset="0"/>
                  </a:defRPr>
                </a:lvl3pPr>
                <a:lvl4pPr marL="1600200" indent="-228600">
                  <a:lnSpc>
                    <a:spcPct val="110000"/>
                  </a:lnSpc>
                  <a:spcAft>
                    <a:spcPct val="50000"/>
                  </a:spcAft>
                  <a:buSzPct val="80000"/>
                  <a:buFont typeface="Wingdings" panose="05000000000000000000" pitchFamily="2" charset="2"/>
                  <a:buChar char="§"/>
                  <a:defRPr>
                    <a:solidFill>
                      <a:srgbClr val="004071"/>
                    </a:solidFill>
                    <a:latin typeface="Arial" panose="020B0604020202020204" pitchFamily="34" charset="0"/>
                  </a:defRPr>
                </a:lvl4pPr>
                <a:lvl5pPr marL="2057400" indent="-228600">
                  <a:lnSpc>
                    <a:spcPct val="110000"/>
                  </a:lnSpc>
                  <a:spcAft>
                    <a:spcPct val="50000"/>
                  </a:spcAft>
                  <a:buSzPct val="80000"/>
                  <a:buChar char="•"/>
                  <a:defRPr>
                    <a:solidFill>
                      <a:srgbClr val="004071"/>
                    </a:solidFill>
                    <a:latin typeface="Arial" panose="020B0604020202020204" pitchFamily="34" charset="0"/>
                  </a:defRPr>
                </a:lvl5pPr>
                <a:lvl6pPr marL="25146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6pPr>
                <a:lvl7pPr marL="29718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7pPr>
                <a:lvl8pPr marL="34290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8pPr>
                <a:lvl9pPr marL="38862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9pPr>
              </a:lstStyle>
              <a:p>
                <a:pPr algn="ctr">
                  <a:lnSpc>
                    <a:spcPct val="100000"/>
                  </a:lnSpc>
                  <a:spcAft>
                    <a:spcPct val="0"/>
                  </a:spcAft>
                  <a:buFontTx/>
                  <a:buNone/>
                </a:pPr>
                <a:endParaRPr lang="en-US" altLang="en-US" sz="1600" b="1">
                  <a:solidFill>
                    <a:schemeClr val="tx1"/>
                  </a:solidFill>
                  <a:latin typeface="Tahoma" panose="020B0604030504040204" pitchFamily="34" charset="0"/>
                  <a:cs typeface="Tahoma" panose="020B0604030504040204" pitchFamily="34" charset="0"/>
                </a:endParaRPr>
              </a:p>
            </p:txBody>
          </p:sp>
          <p:sp>
            <p:nvSpPr>
              <p:cNvPr id="92175" name="Oval 14">
                <a:extLst>
                  <a:ext uri="{FF2B5EF4-FFF2-40B4-BE49-F238E27FC236}">
                    <a16:creationId xmlns:a16="http://schemas.microsoft.com/office/drawing/2014/main" id="{46411641-6A89-99C3-8C9D-4D647B89517C}"/>
                  </a:ext>
                </a:extLst>
              </p:cNvPr>
              <p:cNvSpPr>
                <a:spLocks noChangeAspect="1"/>
              </p:cNvSpPr>
              <p:nvPr/>
            </p:nvSpPr>
            <p:spPr bwMode="auto">
              <a:xfrm>
                <a:off x="6286302" y="5223960"/>
                <a:ext cx="56225" cy="56225"/>
              </a:xfrm>
              <a:prstGeom prst="ellipse">
                <a:avLst/>
              </a:prstGeom>
              <a:solidFill>
                <a:srgbClr val="FF0000"/>
              </a:solidFill>
              <a:ln>
                <a:noFill/>
              </a:ln>
              <a:extLst>
                <a:ext uri="{91240B29-F687-4F45-9708-019B960494DF}">
                  <a14:hiddenLine xmlns:a14="http://schemas.microsoft.com/office/drawing/2010/main" w="38100" algn="ctr">
                    <a:solidFill>
                      <a:srgbClr val="000000"/>
                    </a:solidFill>
                    <a:round/>
                    <a:headEnd/>
                    <a:tailEnd/>
                  </a14:hiddenLine>
                </a:ext>
              </a:extLst>
            </p:spPr>
            <p:txBody>
              <a:bodyPr lIns="0" tIns="0" rIns="0" bIns="0" anchor="ctr" anchorCtr="1"/>
              <a:lstStyle>
                <a:lvl1pPr>
                  <a:lnSpc>
                    <a:spcPct val="110000"/>
                  </a:lnSpc>
                  <a:spcAft>
                    <a:spcPct val="50000"/>
                  </a:spcAft>
                  <a:buChar char="•"/>
                  <a:defRPr sz="2400">
                    <a:solidFill>
                      <a:srgbClr val="004071"/>
                    </a:solidFill>
                    <a:latin typeface="Arial" panose="020B0604020202020204" pitchFamily="34" charset="0"/>
                  </a:defRPr>
                </a:lvl1pPr>
                <a:lvl2pPr marL="742950" indent="-285750">
                  <a:lnSpc>
                    <a:spcPct val="110000"/>
                  </a:lnSpc>
                  <a:spcAft>
                    <a:spcPct val="50000"/>
                  </a:spcAft>
                  <a:buSzPct val="80000"/>
                  <a:buFont typeface="Wingdings" panose="05000000000000000000" pitchFamily="2" charset="2"/>
                  <a:buChar char="§"/>
                  <a:defRPr sz="2000">
                    <a:solidFill>
                      <a:srgbClr val="004071"/>
                    </a:solidFill>
                    <a:latin typeface="Arial" panose="020B0604020202020204" pitchFamily="34" charset="0"/>
                  </a:defRPr>
                </a:lvl2pPr>
                <a:lvl3pPr marL="1143000" indent="-228600">
                  <a:lnSpc>
                    <a:spcPct val="110000"/>
                  </a:lnSpc>
                  <a:spcAft>
                    <a:spcPct val="50000"/>
                  </a:spcAft>
                  <a:buSzPct val="80000"/>
                  <a:buChar char="•"/>
                  <a:defRPr>
                    <a:solidFill>
                      <a:srgbClr val="004071"/>
                    </a:solidFill>
                    <a:latin typeface="Arial" panose="020B0604020202020204" pitchFamily="34" charset="0"/>
                  </a:defRPr>
                </a:lvl3pPr>
                <a:lvl4pPr marL="1600200" indent="-228600">
                  <a:lnSpc>
                    <a:spcPct val="110000"/>
                  </a:lnSpc>
                  <a:spcAft>
                    <a:spcPct val="50000"/>
                  </a:spcAft>
                  <a:buSzPct val="80000"/>
                  <a:buFont typeface="Wingdings" panose="05000000000000000000" pitchFamily="2" charset="2"/>
                  <a:buChar char="§"/>
                  <a:defRPr>
                    <a:solidFill>
                      <a:srgbClr val="004071"/>
                    </a:solidFill>
                    <a:latin typeface="Arial" panose="020B0604020202020204" pitchFamily="34" charset="0"/>
                  </a:defRPr>
                </a:lvl4pPr>
                <a:lvl5pPr marL="2057400" indent="-228600">
                  <a:lnSpc>
                    <a:spcPct val="110000"/>
                  </a:lnSpc>
                  <a:spcAft>
                    <a:spcPct val="50000"/>
                  </a:spcAft>
                  <a:buSzPct val="80000"/>
                  <a:buChar char="•"/>
                  <a:defRPr>
                    <a:solidFill>
                      <a:srgbClr val="004071"/>
                    </a:solidFill>
                    <a:latin typeface="Arial" panose="020B0604020202020204" pitchFamily="34" charset="0"/>
                  </a:defRPr>
                </a:lvl5pPr>
                <a:lvl6pPr marL="25146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6pPr>
                <a:lvl7pPr marL="29718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7pPr>
                <a:lvl8pPr marL="34290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8pPr>
                <a:lvl9pPr marL="38862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9pPr>
              </a:lstStyle>
              <a:p>
                <a:pPr algn="ctr">
                  <a:lnSpc>
                    <a:spcPct val="100000"/>
                  </a:lnSpc>
                  <a:spcAft>
                    <a:spcPct val="0"/>
                  </a:spcAft>
                  <a:buFontTx/>
                  <a:buNone/>
                </a:pPr>
                <a:endParaRPr lang="en-US" altLang="en-US" sz="1600" b="1">
                  <a:solidFill>
                    <a:schemeClr val="tx1"/>
                  </a:solidFill>
                  <a:latin typeface="Tahoma" panose="020B0604030504040204" pitchFamily="34" charset="0"/>
                  <a:cs typeface="Tahoma" panose="020B0604030504040204" pitchFamily="34" charset="0"/>
                </a:endParaRPr>
              </a:p>
            </p:txBody>
          </p:sp>
          <p:sp>
            <p:nvSpPr>
              <p:cNvPr id="92176" name="Oval 15">
                <a:extLst>
                  <a:ext uri="{FF2B5EF4-FFF2-40B4-BE49-F238E27FC236}">
                    <a16:creationId xmlns:a16="http://schemas.microsoft.com/office/drawing/2014/main" id="{875D09CB-140C-186C-67A2-18569BD9CD8D}"/>
                  </a:ext>
                </a:extLst>
              </p:cNvPr>
              <p:cNvSpPr>
                <a:spLocks noChangeAspect="1"/>
              </p:cNvSpPr>
              <p:nvPr/>
            </p:nvSpPr>
            <p:spPr bwMode="auto">
              <a:xfrm>
                <a:off x="6950317" y="4558871"/>
                <a:ext cx="56225" cy="56225"/>
              </a:xfrm>
              <a:prstGeom prst="ellipse">
                <a:avLst/>
              </a:prstGeom>
              <a:solidFill>
                <a:srgbClr val="FF0000"/>
              </a:solidFill>
              <a:ln>
                <a:noFill/>
              </a:ln>
              <a:extLst>
                <a:ext uri="{91240B29-F687-4F45-9708-019B960494DF}">
                  <a14:hiddenLine xmlns:a14="http://schemas.microsoft.com/office/drawing/2010/main" w="38100" algn="ctr">
                    <a:solidFill>
                      <a:srgbClr val="000000"/>
                    </a:solidFill>
                    <a:round/>
                    <a:headEnd/>
                    <a:tailEnd/>
                  </a14:hiddenLine>
                </a:ext>
              </a:extLst>
            </p:spPr>
            <p:txBody>
              <a:bodyPr lIns="0" tIns="0" rIns="0" bIns="0" anchor="ctr" anchorCtr="1"/>
              <a:lstStyle>
                <a:lvl1pPr>
                  <a:lnSpc>
                    <a:spcPct val="110000"/>
                  </a:lnSpc>
                  <a:spcAft>
                    <a:spcPct val="50000"/>
                  </a:spcAft>
                  <a:buChar char="•"/>
                  <a:defRPr sz="2400">
                    <a:solidFill>
                      <a:srgbClr val="004071"/>
                    </a:solidFill>
                    <a:latin typeface="Arial" panose="020B0604020202020204" pitchFamily="34" charset="0"/>
                  </a:defRPr>
                </a:lvl1pPr>
                <a:lvl2pPr marL="742950" indent="-285750">
                  <a:lnSpc>
                    <a:spcPct val="110000"/>
                  </a:lnSpc>
                  <a:spcAft>
                    <a:spcPct val="50000"/>
                  </a:spcAft>
                  <a:buSzPct val="80000"/>
                  <a:buFont typeface="Wingdings" panose="05000000000000000000" pitchFamily="2" charset="2"/>
                  <a:buChar char="§"/>
                  <a:defRPr sz="2000">
                    <a:solidFill>
                      <a:srgbClr val="004071"/>
                    </a:solidFill>
                    <a:latin typeface="Arial" panose="020B0604020202020204" pitchFamily="34" charset="0"/>
                  </a:defRPr>
                </a:lvl2pPr>
                <a:lvl3pPr marL="1143000" indent="-228600">
                  <a:lnSpc>
                    <a:spcPct val="110000"/>
                  </a:lnSpc>
                  <a:spcAft>
                    <a:spcPct val="50000"/>
                  </a:spcAft>
                  <a:buSzPct val="80000"/>
                  <a:buChar char="•"/>
                  <a:defRPr>
                    <a:solidFill>
                      <a:srgbClr val="004071"/>
                    </a:solidFill>
                    <a:latin typeface="Arial" panose="020B0604020202020204" pitchFamily="34" charset="0"/>
                  </a:defRPr>
                </a:lvl3pPr>
                <a:lvl4pPr marL="1600200" indent="-228600">
                  <a:lnSpc>
                    <a:spcPct val="110000"/>
                  </a:lnSpc>
                  <a:spcAft>
                    <a:spcPct val="50000"/>
                  </a:spcAft>
                  <a:buSzPct val="80000"/>
                  <a:buFont typeface="Wingdings" panose="05000000000000000000" pitchFamily="2" charset="2"/>
                  <a:buChar char="§"/>
                  <a:defRPr>
                    <a:solidFill>
                      <a:srgbClr val="004071"/>
                    </a:solidFill>
                    <a:latin typeface="Arial" panose="020B0604020202020204" pitchFamily="34" charset="0"/>
                  </a:defRPr>
                </a:lvl4pPr>
                <a:lvl5pPr marL="2057400" indent="-228600">
                  <a:lnSpc>
                    <a:spcPct val="110000"/>
                  </a:lnSpc>
                  <a:spcAft>
                    <a:spcPct val="50000"/>
                  </a:spcAft>
                  <a:buSzPct val="80000"/>
                  <a:buChar char="•"/>
                  <a:defRPr>
                    <a:solidFill>
                      <a:srgbClr val="004071"/>
                    </a:solidFill>
                    <a:latin typeface="Arial" panose="020B0604020202020204" pitchFamily="34" charset="0"/>
                  </a:defRPr>
                </a:lvl5pPr>
                <a:lvl6pPr marL="25146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6pPr>
                <a:lvl7pPr marL="29718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7pPr>
                <a:lvl8pPr marL="34290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8pPr>
                <a:lvl9pPr marL="38862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9pPr>
              </a:lstStyle>
              <a:p>
                <a:pPr algn="ctr">
                  <a:lnSpc>
                    <a:spcPct val="100000"/>
                  </a:lnSpc>
                  <a:spcAft>
                    <a:spcPct val="0"/>
                  </a:spcAft>
                  <a:buFontTx/>
                  <a:buNone/>
                </a:pPr>
                <a:endParaRPr lang="en-US" altLang="en-US" sz="1600" b="1">
                  <a:solidFill>
                    <a:schemeClr val="tx1"/>
                  </a:solidFill>
                  <a:latin typeface="Tahoma" panose="020B0604030504040204" pitchFamily="34" charset="0"/>
                  <a:cs typeface="Tahoma" panose="020B0604030504040204" pitchFamily="34" charset="0"/>
                </a:endParaRPr>
              </a:p>
            </p:txBody>
          </p:sp>
          <p:sp>
            <p:nvSpPr>
              <p:cNvPr id="92177" name="Oval 16">
                <a:extLst>
                  <a:ext uri="{FF2B5EF4-FFF2-40B4-BE49-F238E27FC236}">
                    <a16:creationId xmlns:a16="http://schemas.microsoft.com/office/drawing/2014/main" id="{EBB91725-6789-A82A-8F12-85DA3E6940EA}"/>
                  </a:ext>
                </a:extLst>
              </p:cNvPr>
              <p:cNvSpPr>
                <a:spLocks noChangeAspect="1"/>
              </p:cNvSpPr>
              <p:nvPr/>
            </p:nvSpPr>
            <p:spPr bwMode="auto">
              <a:xfrm>
                <a:off x="5617909" y="4558871"/>
                <a:ext cx="56225" cy="56225"/>
              </a:xfrm>
              <a:prstGeom prst="ellipse">
                <a:avLst/>
              </a:prstGeom>
              <a:solidFill>
                <a:srgbClr val="FF0000"/>
              </a:solidFill>
              <a:ln>
                <a:noFill/>
              </a:ln>
              <a:extLst>
                <a:ext uri="{91240B29-F687-4F45-9708-019B960494DF}">
                  <a14:hiddenLine xmlns:a14="http://schemas.microsoft.com/office/drawing/2010/main" w="38100" algn="ctr">
                    <a:solidFill>
                      <a:srgbClr val="000000"/>
                    </a:solidFill>
                    <a:round/>
                    <a:headEnd/>
                    <a:tailEnd/>
                  </a14:hiddenLine>
                </a:ext>
              </a:extLst>
            </p:spPr>
            <p:txBody>
              <a:bodyPr lIns="0" tIns="0" rIns="0" bIns="0" anchor="ctr" anchorCtr="1"/>
              <a:lstStyle>
                <a:lvl1pPr>
                  <a:lnSpc>
                    <a:spcPct val="110000"/>
                  </a:lnSpc>
                  <a:spcAft>
                    <a:spcPct val="50000"/>
                  </a:spcAft>
                  <a:buChar char="•"/>
                  <a:defRPr sz="2400">
                    <a:solidFill>
                      <a:srgbClr val="004071"/>
                    </a:solidFill>
                    <a:latin typeface="Arial" panose="020B0604020202020204" pitchFamily="34" charset="0"/>
                  </a:defRPr>
                </a:lvl1pPr>
                <a:lvl2pPr marL="742950" indent="-285750">
                  <a:lnSpc>
                    <a:spcPct val="110000"/>
                  </a:lnSpc>
                  <a:spcAft>
                    <a:spcPct val="50000"/>
                  </a:spcAft>
                  <a:buSzPct val="80000"/>
                  <a:buFont typeface="Wingdings" panose="05000000000000000000" pitchFamily="2" charset="2"/>
                  <a:buChar char="§"/>
                  <a:defRPr sz="2000">
                    <a:solidFill>
                      <a:srgbClr val="004071"/>
                    </a:solidFill>
                    <a:latin typeface="Arial" panose="020B0604020202020204" pitchFamily="34" charset="0"/>
                  </a:defRPr>
                </a:lvl2pPr>
                <a:lvl3pPr marL="1143000" indent="-228600">
                  <a:lnSpc>
                    <a:spcPct val="110000"/>
                  </a:lnSpc>
                  <a:spcAft>
                    <a:spcPct val="50000"/>
                  </a:spcAft>
                  <a:buSzPct val="80000"/>
                  <a:buChar char="•"/>
                  <a:defRPr>
                    <a:solidFill>
                      <a:srgbClr val="004071"/>
                    </a:solidFill>
                    <a:latin typeface="Arial" panose="020B0604020202020204" pitchFamily="34" charset="0"/>
                  </a:defRPr>
                </a:lvl3pPr>
                <a:lvl4pPr marL="1600200" indent="-228600">
                  <a:lnSpc>
                    <a:spcPct val="110000"/>
                  </a:lnSpc>
                  <a:spcAft>
                    <a:spcPct val="50000"/>
                  </a:spcAft>
                  <a:buSzPct val="80000"/>
                  <a:buFont typeface="Wingdings" panose="05000000000000000000" pitchFamily="2" charset="2"/>
                  <a:buChar char="§"/>
                  <a:defRPr>
                    <a:solidFill>
                      <a:srgbClr val="004071"/>
                    </a:solidFill>
                    <a:latin typeface="Arial" panose="020B0604020202020204" pitchFamily="34" charset="0"/>
                  </a:defRPr>
                </a:lvl4pPr>
                <a:lvl5pPr marL="2057400" indent="-228600">
                  <a:lnSpc>
                    <a:spcPct val="110000"/>
                  </a:lnSpc>
                  <a:spcAft>
                    <a:spcPct val="50000"/>
                  </a:spcAft>
                  <a:buSzPct val="80000"/>
                  <a:buChar char="•"/>
                  <a:defRPr>
                    <a:solidFill>
                      <a:srgbClr val="004071"/>
                    </a:solidFill>
                    <a:latin typeface="Arial" panose="020B0604020202020204" pitchFamily="34" charset="0"/>
                  </a:defRPr>
                </a:lvl5pPr>
                <a:lvl6pPr marL="25146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6pPr>
                <a:lvl7pPr marL="29718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7pPr>
                <a:lvl8pPr marL="34290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8pPr>
                <a:lvl9pPr marL="38862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9pPr>
              </a:lstStyle>
              <a:p>
                <a:pPr algn="ctr">
                  <a:lnSpc>
                    <a:spcPct val="100000"/>
                  </a:lnSpc>
                  <a:spcAft>
                    <a:spcPct val="0"/>
                  </a:spcAft>
                  <a:buFontTx/>
                  <a:buNone/>
                </a:pPr>
                <a:endParaRPr lang="en-US" altLang="en-US" sz="1600" b="1">
                  <a:solidFill>
                    <a:schemeClr val="tx1"/>
                  </a:solidFill>
                  <a:latin typeface="Tahoma" panose="020B0604030504040204" pitchFamily="34" charset="0"/>
                  <a:cs typeface="Tahoma" panose="020B0604030504040204" pitchFamily="34" charset="0"/>
                </a:endParaRPr>
              </a:p>
            </p:txBody>
          </p:sp>
          <p:sp>
            <p:nvSpPr>
              <p:cNvPr id="92178" name="Oval 9">
                <a:extLst>
                  <a:ext uri="{FF2B5EF4-FFF2-40B4-BE49-F238E27FC236}">
                    <a16:creationId xmlns:a16="http://schemas.microsoft.com/office/drawing/2014/main" id="{496515F2-D6E5-F08B-73C2-8878E44E27DD}"/>
                  </a:ext>
                </a:extLst>
              </p:cNvPr>
              <p:cNvSpPr>
                <a:spLocks noChangeArrowheads="1"/>
              </p:cNvSpPr>
              <p:nvPr/>
            </p:nvSpPr>
            <p:spPr bwMode="auto">
              <a:xfrm>
                <a:off x="4247425" y="4527497"/>
                <a:ext cx="110042" cy="110042"/>
              </a:xfrm>
              <a:prstGeom prst="ellipse">
                <a:avLst/>
              </a:prstGeom>
              <a:solidFill>
                <a:srgbClr val="FF0000"/>
              </a:solidFill>
              <a:ln>
                <a:noFill/>
              </a:ln>
              <a:extLst>
                <a:ext uri="{91240B29-F687-4F45-9708-019B960494DF}">
                  <a14:hiddenLine xmlns:a14="http://schemas.microsoft.com/office/drawing/2010/main" w="38100" algn="ctr">
                    <a:solidFill>
                      <a:srgbClr val="000000"/>
                    </a:solidFill>
                    <a:round/>
                    <a:headEnd/>
                    <a:tailEnd/>
                  </a14:hiddenLine>
                </a:ext>
              </a:extLst>
            </p:spPr>
            <p:txBody>
              <a:bodyPr lIns="0" tIns="0" rIns="0" bIns="0" anchor="ctr" anchorCtr="1"/>
              <a:lstStyle>
                <a:lvl1pPr>
                  <a:lnSpc>
                    <a:spcPct val="110000"/>
                  </a:lnSpc>
                  <a:spcAft>
                    <a:spcPct val="50000"/>
                  </a:spcAft>
                  <a:buChar char="•"/>
                  <a:defRPr sz="2400">
                    <a:solidFill>
                      <a:srgbClr val="004071"/>
                    </a:solidFill>
                    <a:latin typeface="Arial" panose="020B0604020202020204" pitchFamily="34" charset="0"/>
                  </a:defRPr>
                </a:lvl1pPr>
                <a:lvl2pPr marL="742950" indent="-285750">
                  <a:lnSpc>
                    <a:spcPct val="110000"/>
                  </a:lnSpc>
                  <a:spcAft>
                    <a:spcPct val="50000"/>
                  </a:spcAft>
                  <a:buSzPct val="80000"/>
                  <a:buFont typeface="Wingdings" panose="05000000000000000000" pitchFamily="2" charset="2"/>
                  <a:buChar char="§"/>
                  <a:defRPr sz="2000">
                    <a:solidFill>
                      <a:srgbClr val="004071"/>
                    </a:solidFill>
                    <a:latin typeface="Arial" panose="020B0604020202020204" pitchFamily="34" charset="0"/>
                  </a:defRPr>
                </a:lvl2pPr>
                <a:lvl3pPr marL="1143000" indent="-228600">
                  <a:lnSpc>
                    <a:spcPct val="110000"/>
                  </a:lnSpc>
                  <a:spcAft>
                    <a:spcPct val="50000"/>
                  </a:spcAft>
                  <a:buSzPct val="80000"/>
                  <a:buChar char="•"/>
                  <a:defRPr>
                    <a:solidFill>
                      <a:srgbClr val="004071"/>
                    </a:solidFill>
                    <a:latin typeface="Arial" panose="020B0604020202020204" pitchFamily="34" charset="0"/>
                  </a:defRPr>
                </a:lvl3pPr>
                <a:lvl4pPr marL="1600200" indent="-228600">
                  <a:lnSpc>
                    <a:spcPct val="110000"/>
                  </a:lnSpc>
                  <a:spcAft>
                    <a:spcPct val="50000"/>
                  </a:spcAft>
                  <a:buSzPct val="80000"/>
                  <a:buFont typeface="Wingdings" panose="05000000000000000000" pitchFamily="2" charset="2"/>
                  <a:buChar char="§"/>
                  <a:defRPr>
                    <a:solidFill>
                      <a:srgbClr val="004071"/>
                    </a:solidFill>
                    <a:latin typeface="Arial" panose="020B0604020202020204" pitchFamily="34" charset="0"/>
                  </a:defRPr>
                </a:lvl4pPr>
                <a:lvl5pPr marL="2057400" indent="-228600">
                  <a:lnSpc>
                    <a:spcPct val="110000"/>
                  </a:lnSpc>
                  <a:spcAft>
                    <a:spcPct val="50000"/>
                  </a:spcAft>
                  <a:buSzPct val="80000"/>
                  <a:buChar char="•"/>
                  <a:defRPr>
                    <a:solidFill>
                      <a:srgbClr val="004071"/>
                    </a:solidFill>
                    <a:latin typeface="Arial" panose="020B0604020202020204" pitchFamily="34" charset="0"/>
                  </a:defRPr>
                </a:lvl5pPr>
                <a:lvl6pPr marL="25146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6pPr>
                <a:lvl7pPr marL="29718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7pPr>
                <a:lvl8pPr marL="34290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8pPr>
                <a:lvl9pPr marL="38862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9pPr>
              </a:lstStyle>
              <a:p>
                <a:pPr algn="ctr">
                  <a:lnSpc>
                    <a:spcPct val="80000"/>
                  </a:lnSpc>
                  <a:spcAft>
                    <a:spcPct val="0"/>
                  </a:spcAft>
                  <a:buFontTx/>
                  <a:buNone/>
                </a:pPr>
                <a:endParaRPr lang="en-US" altLang="en-US" sz="1800">
                  <a:solidFill>
                    <a:schemeClr val="tx1"/>
                  </a:solidFill>
                </a:endParaRPr>
              </a:p>
            </p:txBody>
          </p:sp>
        </p:grpSp>
      </p:grpSp>
    </p:spTree>
    <p:extLst>
      <p:ext uri="{BB962C8B-B14F-4D97-AF65-F5344CB8AC3E}">
        <p14:creationId xmlns:p14="http://schemas.microsoft.com/office/powerpoint/2010/main" val="489543776"/>
      </p:ext>
    </p:extLst>
  </p:cSld>
  <p:clrMapOvr>
    <a:masterClrMapping/>
  </p:clrMapOvr>
  <p:transition spd="slow">
    <p:dissolve/>
  </p:transition>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FCACDF-4D47-E5E0-2209-56BA714D7E30}"/>
              </a:ext>
            </a:extLst>
          </p:cNvPr>
          <p:cNvSpPr>
            <a:spLocks noGrp="1"/>
          </p:cNvSpPr>
          <p:nvPr>
            <p:ph type="title"/>
          </p:nvPr>
        </p:nvSpPr>
        <p:spPr>
          <a:xfrm>
            <a:off x="604838" y="231914"/>
            <a:ext cx="7235825" cy="738188"/>
          </a:xfrm>
        </p:spPr>
        <p:txBody>
          <a:bodyPr/>
          <a:lstStyle/>
          <a:p>
            <a:r>
              <a:rPr lang="en-IN" dirty="0">
                <a:solidFill>
                  <a:schemeClr val="accent1">
                    <a:lumMod val="75000"/>
                  </a:schemeClr>
                </a:solidFill>
              </a:rPr>
              <a:t>Auditors Responsibilities</a:t>
            </a:r>
          </a:p>
        </p:txBody>
      </p:sp>
      <p:sp>
        <p:nvSpPr>
          <p:cNvPr id="4" name="Slide Number Placeholder 3">
            <a:extLst>
              <a:ext uri="{FF2B5EF4-FFF2-40B4-BE49-F238E27FC236}">
                <a16:creationId xmlns:a16="http://schemas.microsoft.com/office/drawing/2014/main" id="{7605ADF1-4D1C-A0BA-602F-9943582AF242}"/>
              </a:ext>
            </a:extLst>
          </p:cNvPr>
          <p:cNvSpPr>
            <a:spLocks noGrp="1"/>
          </p:cNvSpPr>
          <p:nvPr>
            <p:ph type="sldNum" sz="quarter" idx="10"/>
          </p:nvPr>
        </p:nvSpPr>
        <p:spPr/>
        <p:txBody>
          <a:bodyPr/>
          <a:lstStyle/>
          <a:p>
            <a:pPr>
              <a:defRPr/>
            </a:pPr>
            <a:fld id="{284A838C-A0B7-499B-8BF6-D77098515CD2}" type="slidenum">
              <a:rPr lang="en-GB" altLang="en-US" smtClean="0">
                <a:solidFill>
                  <a:schemeClr val="accent1">
                    <a:lumMod val="75000"/>
                  </a:schemeClr>
                </a:solidFill>
              </a:rPr>
              <a:pPr>
                <a:defRPr/>
              </a:pPr>
              <a:t>50</a:t>
            </a:fld>
            <a:endParaRPr lang="en-GB" altLang="en-US">
              <a:solidFill>
                <a:schemeClr val="accent1">
                  <a:lumMod val="75000"/>
                </a:schemeClr>
              </a:solidFill>
            </a:endParaRPr>
          </a:p>
        </p:txBody>
      </p:sp>
      <p:grpSp>
        <p:nvGrpSpPr>
          <p:cNvPr id="59" name="Group 58">
            <a:extLst>
              <a:ext uri="{FF2B5EF4-FFF2-40B4-BE49-F238E27FC236}">
                <a16:creationId xmlns:a16="http://schemas.microsoft.com/office/drawing/2014/main" id="{B3D7BBFE-EFFE-251F-1FDE-535670B95C13}"/>
              </a:ext>
            </a:extLst>
          </p:cNvPr>
          <p:cNvGrpSpPr/>
          <p:nvPr/>
        </p:nvGrpSpPr>
        <p:grpSpPr>
          <a:xfrm>
            <a:off x="4470226" y="1333246"/>
            <a:ext cx="228600" cy="1907539"/>
            <a:chOff x="4470226" y="1333246"/>
            <a:chExt cx="228600" cy="1907539"/>
          </a:xfrm>
        </p:grpSpPr>
        <p:cxnSp>
          <p:nvCxnSpPr>
            <p:cNvPr id="6" name="Straight Connector 5">
              <a:extLst>
                <a:ext uri="{FF2B5EF4-FFF2-40B4-BE49-F238E27FC236}">
                  <a16:creationId xmlns:a16="http://schemas.microsoft.com/office/drawing/2014/main" id="{04CD82CC-F4E8-DBAA-C6A5-0D5B5135252D}"/>
                </a:ext>
              </a:extLst>
            </p:cNvPr>
            <p:cNvCxnSpPr/>
            <p:nvPr/>
          </p:nvCxnSpPr>
          <p:spPr bwMode="auto">
            <a:xfrm rot="2654">
              <a:off x="4586262" y="1437162"/>
              <a:ext cx="0" cy="1803623"/>
            </a:xfrm>
            <a:prstGeom prst="line">
              <a:avLst/>
            </a:prstGeom>
            <a:solidFill>
              <a:schemeClr val="bg2">
                <a:lumMod val="75000"/>
              </a:schemeClr>
            </a:solidFill>
            <a:ln w="25400" cap="flat" cmpd="sng" algn="ctr">
              <a:solidFill>
                <a:schemeClr val="tx1"/>
              </a:solidFill>
              <a:prstDash val="solid"/>
              <a:round/>
              <a:headEnd type="none" w="med" len="med"/>
              <a:tailEnd type="none" w="lg" len="lg"/>
            </a:ln>
            <a:effectLst/>
          </p:spPr>
        </p:cxnSp>
        <p:sp>
          <p:nvSpPr>
            <p:cNvPr id="7" name="Oval 6">
              <a:extLst>
                <a:ext uri="{FF2B5EF4-FFF2-40B4-BE49-F238E27FC236}">
                  <a16:creationId xmlns:a16="http://schemas.microsoft.com/office/drawing/2014/main" id="{A761ED0B-825C-9AA2-F36D-8D671B091B3C}"/>
                </a:ext>
              </a:extLst>
            </p:cNvPr>
            <p:cNvSpPr>
              <a:spLocks noChangeAspect="1"/>
            </p:cNvSpPr>
            <p:nvPr/>
          </p:nvSpPr>
          <p:spPr bwMode="auto">
            <a:xfrm rot="18902654">
              <a:off x="4470226" y="1333246"/>
              <a:ext cx="228600" cy="228600"/>
            </a:xfrm>
            <a:prstGeom prst="ellipse">
              <a:avLst/>
            </a:prstGeom>
            <a:solidFill>
              <a:schemeClr val="bg2">
                <a:lumMod val="75000"/>
              </a:schemeClr>
            </a:solidFill>
            <a:ln w="9525" cap="flat" cmpd="sng" algn="ctr">
              <a:noFill/>
              <a:prstDash val="solid"/>
              <a:round/>
              <a:headEnd type="none" w="med" len="med"/>
              <a:tailEnd type="none" w="med" len="med"/>
            </a:ln>
            <a:effectLst/>
          </p:spPr>
          <p:txBody>
            <a:bodyPr vert="horz" wrap="square" lIns="0" tIns="0" rIns="0" bIns="0" numCol="1" rtlCol="0" anchor="ctr" anchorCtr="1" compatLnSpc="1">
              <a:prstTxWarp prst="textNoShape">
                <a:avLst/>
              </a:prstTxWarp>
            </a:bodyPr>
            <a:lstStyle/>
            <a:p>
              <a:pPr algn="ctr" eaLnBrk="0" hangingPunct="0">
                <a:lnSpc>
                  <a:spcPct val="100000"/>
                </a:lnSpc>
              </a:pPr>
              <a:endParaRPr lang="en-GB" sz="2000" b="1">
                <a:solidFill>
                  <a:schemeClr val="accent1">
                    <a:lumMod val="75000"/>
                  </a:schemeClr>
                </a:solidFill>
                <a:latin typeface="Tahoma" pitchFamily="34" charset="0"/>
                <a:ea typeface="Tahoma" pitchFamily="34" charset="0"/>
                <a:cs typeface="Tahoma" pitchFamily="34" charset="0"/>
              </a:endParaRPr>
            </a:p>
          </p:txBody>
        </p:sp>
      </p:grpSp>
      <p:grpSp>
        <p:nvGrpSpPr>
          <p:cNvPr id="58" name="Group 57">
            <a:extLst>
              <a:ext uri="{FF2B5EF4-FFF2-40B4-BE49-F238E27FC236}">
                <a16:creationId xmlns:a16="http://schemas.microsoft.com/office/drawing/2014/main" id="{BAEC9DF5-CD7B-90ED-B4EC-108B854DD323}"/>
              </a:ext>
            </a:extLst>
          </p:cNvPr>
          <p:cNvGrpSpPr/>
          <p:nvPr/>
        </p:nvGrpSpPr>
        <p:grpSpPr>
          <a:xfrm>
            <a:off x="2379902" y="3874608"/>
            <a:ext cx="1804489" cy="530363"/>
            <a:chOff x="2379902" y="3874608"/>
            <a:chExt cx="1804489" cy="530363"/>
          </a:xfrm>
        </p:grpSpPr>
        <p:cxnSp>
          <p:nvCxnSpPr>
            <p:cNvPr id="9" name="Straight Connector 8">
              <a:extLst>
                <a:ext uri="{FF2B5EF4-FFF2-40B4-BE49-F238E27FC236}">
                  <a16:creationId xmlns:a16="http://schemas.microsoft.com/office/drawing/2014/main" id="{B5335A16-1274-CB58-7E9F-EFAC491B38C0}"/>
                </a:ext>
              </a:extLst>
            </p:cNvPr>
            <p:cNvCxnSpPr/>
            <p:nvPr/>
          </p:nvCxnSpPr>
          <p:spPr bwMode="auto">
            <a:xfrm rot="14539983">
              <a:off x="3282580" y="2972796"/>
              <a:ext cx="0" cy="1803623"/>
            </a:xfrm>
            <a:prstGeom prst="line">
              <a:avLst/>
            </a:prstGeom>
            <a:solidFill>
              <a:schemeClr val="bg2">
                <a:lumMod val="75000"/>
              </a:schemeClr>
            </a:solidFill>
            <a:ln w="25400" cap="flat" cmpd="sng" algn="ctr">
              <a:solidFill>
                <a:schemeClr val="tx1"/>
              </a:solidFill>
              <a:prstDash val="solid"/>
              <a:round/>
              <a:headEnd type="none" w="med" len="med"/>
              <a:tailEnd type="none" w="lg" len="lg"/>
            </a:ln>
            <a:effectLst/>
          </p:spPr>
        </p:cxnSp>
        <p:sp>
          <p:nvSpPr>
            <p:cNvPr id="10" name="Oval 9">
              <a:extLst>
                <a:ext uri="{FF2B5EF4-FFF2-40B4-BE49-F238E27FC236}">
                  <a16:creationId xmlns:a16="http://schemas.microsoft.com/office/drawing/2014/main" id="{EC96928A-00E3-F9F8-1773-41F517F339D6}"/>
                </a:ext>
              </a:extLst>
            </p:cNvPr>
            <p:cNvSpPr>
              <a:spLocks noChangeAspect="1"/>
            </p:cNvSpPr>
            <p:nvPr/>
          </p:nvSpPr>
          <p:spPr bwMode="auto">
            <a:xfrm rot="11839983">
              <a:off x="2379902" y="4176371"/>
              <a:ext cx="228600" cy="228600"/>
            </a:xfrm>
            <a:prstGeom prst="ellipse">
              <a:avLst/>
            </a:prstGeom>
            <a:solidFill>
              <a:schemeClr val="bg2">
                <a:lumMod val="75000"/>
              </a:schemeClr>
            </a:solidFill>
            <a:ln w="9525" cap="flat" cmpd="sng" algn="ctr">
              <a:noFill/>
              <a:prstDash val="solid"/>
              <a:round/>
              <a:headEnd type="none" w="med" len="med"/>
              <a:tailEnd type="none" w="med" len="med"/>
            </a:ln>
            <a:effectLst/>
          </p:spPr>
          <p:txBody>
            <a:bodyPr vert="horz" wrap="square" lIns="0" tIns="0" rIns="0" bIns="0" numCol="1" rtlCol="0" anchor="ctr" anchorCtr="1" compatLnSpc="1">
              <a:prstTxWarp prst="textNoShape">
                <a:avLst/>
              </a:prstTxWarp>
            </a:bodyPr>
            <a:lstStyle/>
            <a:p>
              <a:pPr algn="ctr" eaLnBrk="0" hangingPunct="0">
                <a:lnSpc>
                  <a:spcPct val="100000"/>
                </a:lnSpc>
              </a:pPr>
              <a:endParaRPr lang="en-GB" sz="2000" b="1">
                <a:solidFill>
                  <a:schemeClr val="accent1">
                    <a:lumMod val="75000"/>
                  </a:schemeClr>
                </a:solidFill>
                <a:latin typeface="Tahoma" pitchFamily="34" charset="0"/>
                <a:ea typeface="Tahoma" pitchFamily="34" charset="0"/>
                <a:cs typeface="Tahoma" pitchFamily="34" charset="0"/>
              </a:endParaRPr>
            </a:p>
          </p:txBody>
        </p:sp>
      </p:grpSp>
      <p:grpSp>
        <p:nvGrpSpPr>
          <p:cNvPr id="57" name="Group 56">
            <a:extLst>
              <a:ext uri="{FF2B5EF4-FFF2-40B4-BE49-F238E27FC236}">
                <a16:creationId xmlns:a16="http://schemas.microsoft.com/office/drawing/2014/main" id="{F78C0975-F1FE-20A3-36D4-C8F8ADF5918B}"/>
              </a:ext>
            </a:extLst>
          </p:cNvPr>
          <p:cNvGrpSpPr/>
          <p:nvPr/>
        </p:nvGrpSpPr>
        <p:grpSpPr>
          <a:xfrm>
            <a:off x="1674547" y="3076521"/>
            <a:ext cx="1968771" cy="228600"/>
            <a:chOff x="1674547" y="3076521"/>
            <a:chExt cx="1968771" cy="228600"/>
          </a:xfrm>
        </p:grpSpPr>
        <p:cxnSp>
          <p:nvCxnSpPr>
            <p:cNvPr id="12" name="Straight Connector 11">
              <a:extLst>
                <a:ext uri="{FF2B5EF4-FFF2-40B4-BE49-F238E27FC236}">
                  <a16:creationId xmlns:a16="http://schemas.microsoft.com/office/drawing/2014/main" id="{09597FFD-071C-8AE6-CEA4-7B1F8B013115}"/>
                </a:ext>
              </a:extLst>
            </p:cNvPr>
            <p:cNvCxnSpPr/>
            <p:nvPr/>
          </p:nvCxnSpPr>
          <p:spPr bwMode="auto">
            <a:xfrm flipV="1">
              <a:off x="1778476" y="3188337"/>
              <a:ext cx="1864842" cy="1"/>
            </a:xfrm>
            <a:prstGeom prst="line">
              <a:avLst/>
            </a:prstGeom>
            <a:solidFill>
              <a:schemeClr val="bg2">
                <a:lumMod val="75000"/>
              </a:schemeClr>
            </a:solidFill>
            <a:ln w="25400" cap="flat" cmpd="sng" algn="ctr">
              <a:solidFill>
                <a:schemeClr val="tx1"/>
              </a:solidFill>
              <a:prstDash val="solid"/>
              <a:round/>
              <a:headEnd type="none" w="med" len="med"/>
              <a:tailEnd type="none" w="lg" len="lg"/>
            </a:ln>
            <a:effectLst/>
          </p:spPr>
        </p:cxnSp>
        <p:sp>
          <p:nvSpPr>
            <p:cNvPr id="13" name="Oval 12">
              <a:extLst>
                <a:ext uri="{FF2B5EF4-FFF2-40B4-BE49-F238E27FC236}">
                  <a16:creationId xmlns:a16="http://schemas.microsoft.com/office/drawing/2014/main" id="{97C3CEA8-6E77-72E0-AA94-F17634932182}"/>
                </a:ext>
              </a:extLst>
            </p:cNvPr>
            <p:cNvSpPr>
              <a:spLocks noChangeAspect="1"/>
            </p:cNvSpPr>
            <p:nvPr/>
          </p:nvSpPr>
          <p:spPr bwMode="auto">
            <a:xfrm rot="13519722">
              <a:off x="1674547" y="3076521"/>
              <a:ext cx="228600" cy="228600"/>
            </a:xfrm>
            <a:prstGeom prst="ellipse">
              <a:avLst/>
            </a:prstGeom>
            <a:solidFill>
              <a:schemeClr val="bg2">
                <a:lumMod val="75000"/>
              </a:schemeClr>
            </a:solidFill>
            <a:ln w="9525" cap="flat" cmpd="sng" algn="ctr">
              <a:noFill/>
              <a:prstDash val="solid"/>
              <a:round/>
              <a:headEnd type="none" w="med" len="med"/>
              <a:tailEnd type="none" w="med" len="med"/>
            </a:ln>
            <a:effectLst/>
          </p:spPr>
          <p:txBody>
            <a:bodyPr vert="horz" wrap="square" lIns="0" tIns="0" rIns="0" bIns="0" numCol="1" rtlCol="0" anchor="ctr" anchorCtr="1" compatLnSpc="1">
              <a:prstTxWarp prst="textNoShape">
                <a:avLst/>
              </a:prstTxWarp>
            </a:bodyPr>
            <a:lstStyle/>
            <a:p>
              <a:pPr algn="ctr" eaLnBrk="0" hangingPunct="0">
                <a:lnSpc>
                  <a:spcPct val="100000"/>
                </a:lnSpc>
              </a:pPr>
              <a:endParaRPr lang="en-GB" sz="2000" b="1">
                <a:solidFill>
                  <a:schemeClr val="accent1">
                    <a:lumMod val="75000"/>
                  </a:schemeClr>
                </a:solidFill>
                <a:latin typeface="Tahoma" pitchFamily="34" charset="0"/>
                <a:ea typeface="Tahoma" pitchFamily="34" charset="0"/>
                <a:cs typeface="Tahoma" pitchFamily="34" charset="0"/>
              </a:endParaRPr>
            </a:p>
          </p:txBody>
        </p:sp>
      </p:grpSp>
      <p:grpSp>
        <p:nvGrpSpPr>
          <p:cNvPr id="56" name="Group 55">
            <a:extLst>
              <a:ext uri="{FF2B5EF4-FFF2-40B4-BE49-F238E27FC236}">
                <a16:creationId xmlns:a16="http://schemas.microsoft.com/office/drawing/2014/main" id="{CA1AE9FC-E4B2-1AC6-EFC7-20BB46D7E878}"/>
              </a:ext>
            </a:extLst>
          </p:cNvPr>
          <p:cNvGrpSpPr/>
          <p:nvPr/>
        </p:nvGrpSpPr>
        <p:grpSpPr>
          <a:xfrm>
            <a:off x="2505294" y="1773375"/>
            <a:ext cx="1803623" cy="695222"/>
            <a:chOff x="2505294" y="1773375"/>
            <a:chExt cx="1803623" cy="695222"/>
          </a:xfrm>
        </p:grpSpPr>
        <p:cxnSp>
          <p:nvCxnSpPr>
            <p:cNvPr id="15" name="Straight Connector 14">
              <a:extLst>
                <a:ext uri="{FF2B5EF4-FFF2-40B4-BE49-F238E27FC236}">
                  <a16:creationId xmlns:a16="http://schemas.microsoft.com/office/drawing/2014/main" id="{3879EF36-630F-4510-D5FE-A3AF5CA42406}"/>
                </a:ext>
              </a:extLst>
            </p:cNvPr>
            <p:cNvCxnSpPr/>
            <p:nvPr/>
          </p:nvCxnSpPr>
          <p:spPr bwMode="auto">
            <a:xfrm rot="18649417">
              <a:off x="3407106" y="1566785"/>
              <a:ext cx="0" cy="1803623"/>
            </a:xfrm>
            <a:prstGeom prst="line">
              <a:avLst/>
            </a:prstGeom>
            <a:solidFill>
              <a:schemeClr val="bg2">
                <a:lumMod val="75000"/>
              </a:schemeClr>
            </a:solidFill>
            <a:ln w="25400" cap="flat" cmpd="sng" algn="ctr">
              <a:solidFill>
                <a:schemeClr val="tx1"/>
              </a:solidFill>
              <a:prstDash val="solid"/>
              <a:round/>
              <a:headEnd type="none" w="med" len="med"/>
              <a:tailEnd type="none" w="lg" len="lg"/>
            </a:ln>
            <a:effectLst/>
          </p:spPr>
        </p:cxnSp>
        <p:sp>
          <p:nvSpPr>
            <p:cNvPr id="16" name="Oval 15">
              <a:extLst>
                <a:ext uri="{FF2B5EF4-FFF2-40B4-BE49-F238E27FC236}">
                  <a16:creationId xmlns:a16="http://schemas.microsoft.com/office/drawing/2014/main" id="{32EE01F6-F40F-84DD-2F6E-87C5C8832310}"/>
                </a:ext>
              </a:extLst>
            </p:cNvPr>
            <p:cNvSpPr>
              <a:spLocks noChangeAspect="1"/>
            </p:cNvSpPr>
            <p:nvPr/>
          </p:nvSpPr>
          <p:spPr bwMode="auto">
            <a:xfrm rot="15949417">
              <a:off x="2616656" y="1773375"/>
              <a:ext cx="228600" cy="228600"/>
            </a:xfrm>
            <a:prstGeom prst="ellipse">
              <a:avLst/>
            </a:prstGeom>
            <a:solidFill>
              <a:schemeClr val="bg2">
                <a:lumMod val="75000"/>
              </a:schemeClr>
            </a:solidFill>
            <a:ln w="9525" cap="flat" cmpd="sng" algn="ctr">
              <a:noFill/>
              <a:prstDash val="solid"/>
              <a:round/>
              <a:headEnd type="none" w="med" len="med"/>
              <a:tailEnd type="none" w="med" len="med"/>
            </a:ln>
            <a:effectLst/>
          </p:spPr>
          <p:txBody>
            <a:bodyPr vert="horz" wrap="square" lIns="0" tIns="0" rIns="0" bIns="0" numCol="1" rtlCol="0" anchor="ctr" anchorCtr="1" compatLnSpc="1">
              <a:prstTxWarp prst="textNoShape">
                <a:avLst/>
              </a:prstTxWarp>
            </a:bodyPr>
            <a:lstStyle/>
            <a:p>
              <a:pPr algn="ctr" eaLnBrk="0" hangingPunct="0">
                <a:lnSpc>
                  <a:spcPct val="100000"/>
                </a:lnSpc>
              </a:pPr>
              <a:endParaRPr lang="en-GB" sz="2000" b="1">
                <a:solidFill>
                  <a:schemeClr val="accent1">
                    <a:lumMod val="75000"/>
                  </a:schemeClr>
                </a:solidFill>
                <a:latin typeface="Tahoma" pitchFamily="34" charset="0"/>
                <a:ea typeface="Tahoma" pitchFamily="34" charset="0"/>
                <a:cs typeface="Tahoma" pitchFamily="34" charset="0"/>
              </a:endParaRPr>
            </a:p>
          </p:txBody>
        </p:sp>
      </p:grpSp>
      <p:grpSp>
        <p:nvGrpSpPr>
          <p:cNvPr id="55" name="Group 54">
            <a:extLst>
              <a:ext uri="{FF2B5EF4-FFF2-40B4-BE49-F238E27FC236}">
                <a16:creationId xmlns:a16="http://schemas.microsoft.com/office/drawing/2014/main" id="{DF07301B-FA5B-681C-9C14-0755B295D033}"/>
              </a:ext>
            </a:extLst>
          </p:cNvPr>
          <p:cNvGrpSpPr/>
          <p:nvPr/>
        </p:nvGrpSpPr>
        <p:grpSpPr>
          <a:xfrm>
            <a:off x="4470335" y="3800321"/>
            <a:ext cx="228600" cy="1907484"/>
            <a:chOff x="4470335" y="3800321"/>
            <a:chExt cx="228600" cy="1907484"/>
          </a:xfrm>
        </p:grpSpPr>
        <p:cxnSp>
          <p:nvCxnSpPr>
            <p:cNvPr id="18" name="Straight Connector 17">
              <a:extLst>
                <a:ext uri="{FF2B5EF4-FFF2-40B4-BE49-F238E27FC236}">
                  <a16:creationId xmlns:a16="http://schemas.microsoft.com/office/drawing/2014/main" id="{F9492990-06A9-A37B-BFBF-6E4794EBAA4A}"/>
                </a:ext>
              </a:extLst>
            </p:cNvPr>
            <p:cNvCxnSpPr/>
            <p:nvPr/>
          </p:nvCxnSpPr>
          <p:spPr bwMode="auto">
            <a:xfrm rot="10770053">
              <a:off x="4574447" y="3800321"/>
              <a:ext cx="0" cy="1803623"/>
            </a:xfrm>
            <a:prstGeom prst="line">
              <a:avLst/>
            </a:prstGeom>
            <a:solidFill>
              <a:schemeClr val="bg2">
                <a:lumMod val="75000"/>
              </a:schemeClr>
            </a:solidFill>
            <a:ln w="25400" cap="flat" cmpd="sng" algn="ctr">
              <a:solidFill>
                <a:schemeClr val="tx1"/>
              </a:solidFill>
              <a:prstDash val="solid"/>
              <a:round/>
              <a:headEnd type="none" w="med" len="med"/>
              <a:tailEnd type="none" w="lg" len="lg"/>
            </a:ln>
            <a:effectLst/>
          </p:spPr>
        </p:cxnSp>
        <p:sp>
          <p:nvSpPr>
            <p:cNvPr id="19" name="Oval 18">
              <a:extLst>
                <a:ext uri="{FF2B5EF4-FFF2-40B4-BE49-F238E27FC236}">
                  <a16:creationId xmlns:a16="http://schemas.microsoft.com/office/drawing/2014/main" id="{8F01EA53-AE21-EAB9-062C-DA671A90C105}"/>
                </a:ext>
              </a:extLst>
            </p:cNvPr>
            <p:cNvSpPr>
              <a:spLocks noChangeAspect="1"/>
            </p:cNvSpPr>
            <p:nvPr/>
          </p:nvSpPr>
          <p:spPr bwMode="auto">
            <a:xfrm rot="8070053">
              <a:off x="4470335" y="5479205"/>
              <a:ext cx="228600" cy="228600"/>
            </a:xfrm>
            <a:prstGeom prst="ellipse">
              <a:avLst/>
            </a:prstGeom>
            <a:solidFill>
              <a:schemeClr val="bg2">
                <a:lumMod val="75000"/>
              </a:schemeClr>
            </a:solidFill>
            <a:ln w="9525" cap="flat" cmpd="sng" algn="ctr">
              <a:noFill/>
              <a:prstDash val="solid"/>
              <a:round/>
              <a:headEnd type="none" w="med" len="med"/>
              <a:tailEnd type="none" w="med" len="med"/>
            </a:ln>
            <a:effectLst/>
          </p:spPr>
          <p:txBody>
            <a:bodyPr vert="horz" wrap="square" lIns="0" tIns="0" rIns="0" bIns="0" numCol="1" rtlCol="0" anchor="ctr" anchorCtr="1" compatLnSpc="1">
              <a:prstTxWarp prst="textNoShape">
                <a:avLst/>
              </a:prstTxWarp>
            </a:bodyPr>
            <a:lstStyle/>
            <a:p>
              <a:pPr algn="ctr" eaLnBrk="0" hangingPunct="0">
                <a:lnSpc>
                  <a:spcPct val="100000"/>
                </a:lnSpc>
              </a:pPr>
              <a:endParaRPr lang="en-GB" sz="2000" b="1">
                <a:solidFill>
                  <a:schemeClr val="accent1">
                    <a:lumMod val="75000"/>
                  </a:schemeClr>
                </a:solidFill>
                <a:latin typeface="Tahoma" pitchFamily="34" charset="0"/>
                <a:ea typeface="Tahoma" pitchFamily="34" charset="0"/>
                <a:cs typeface="Tahoma" pitchFamily="34" charset="0"/>
              </a:endParaRPr>
            </a:p>
          </p:txBody>
        </p:sp>
      </p:grpSp>
      <p:grpSp>
        <p:nvGrpSpPr>
          <p:cNvPr id="54" name="Group 53">
            <a:extLst>
              <a:ext uri="{FF2B5EF4-FFF2-40B4-BE49-F238E27FC236}">
                <a16:creationId xmlns:a16="http://schemas.microsoft.com/office/drawing/2014/main" id="{F4CC3774-2D00-0BC3-238F-A42A3DB2F288}"/>
              </a:ext>
            </a:extLst>
          </p:cNvPr>
          <p:cNvGrpSpPr/>
          <p:nvPr/>
        </p:nvGrpSpPr>
        <p:grpSpPr>
          <a:xfrm>
            <a:off x="5014185" y="3876035"/>
            <a:ext cx="1811710" cy="516383"/>
            <a:chOff x="5014185" y="3876035"/>
            <a:chExt cx="1811710" cy="516383"/>
          </a:xfrm>
        </p:grpSpPr>
        <p:cxnSp>
          <p:nvCxnSpPr>
            <p:cNvPr id="21" name="Straight Connector 20">
              <a:extLst>
                <a:ext uri="{FF2B5EF4-FFF2-40B4-BE49-F238E27FC236}">
                  <a16:creationId xmlns:a16="http://schemas.microsoft.com/office/drawing/2014/main" id="{8E75B33F-BABA-1F98-9413-298727ED9C06}"/>
                </a:ext>
              </a:extLst>
            </p:cNvPr>
            <p:cNvCxnSpPr/>
            <p:nvPr/>
          </p:nvCxnSpPr>
          <p:spPr bwMode="auto">
            <a:xfrm rot="7018027">
              <a:off x="5915997" y="2974223"/>
              <a:ext cx="0" cy="1803623"/>
            </a:xfrm>
            <a:prstGeom prst="line">
              <a:avLst/>
            </a:prstGeom>
            <a:solidFill>
              <a:schemeClr val="bg2">
                <a:lumMod val="75000"/>
              </a:schemeClr>
            </a:solidFill>
            <a:ln w="25400" cap="flat" cmpd="sng" algn="ctr">
              <a:solidFill>
                <a:schemeClr val="tx1"/>
              </a:solidFill>
              <a:prstDash val="solid"/>
              <a:round/>
              <a:headEnd type="none" w="med" len="med"/>
              <a:tailEnd type="none" w="lg" len="lg"/>
            </a:ln>
            <a:effectLst/>
          </p:spPr>
        </p:cxnSp>
        <p:sp>
          <p:nvSpPr>
            <p:cNvPr id="22" name="Oval 21">
              <a:extLst>
                <a:ext uri="{FF2B5EF4-FFF2-40B4-BE49-F238E27FC236}">
                  <a16:creationId xmlns:a16="http://schemas.microsoft.com/office/drawing/2014/main" id="{3F5D8A02-C60B-4CB1-C054-740ADDF6F288}"/>
                </a:ext>
              </a:extLst>
            </p:cNvPr>
            <p:cNvSpPr>
              <a:spLocks noChangeAspect="1"/>
            </p:cNvSpPr>
            <p:nvPr/>
          </p:nvSpPr>
          <p:spPr bwMode="auto">
            <a:xfrm rot="4318027">
              <a:off x="6597295" y="4163818"/>
              <a:ext cx="228600" cy="228600"/>
            </a:xfrm>
            <a:prstGeom prst="ellipse">
              <a:avLst/>
            </a:prstGeom>
            <a:solidFill>
              <a:schemeClr val="bg2">
                <a:lumMod val="75000"/>
              </a:schemeClr>
            </a:solidFill>
            <a:ln w="9525" cap="flat" cmpd="sng" algn="ctr">
              <a:noFill/>
              <a:prstDash val="solid"/>
              <a:round/>
              <a:headEnd type="none" w="med" len="med"/>
              <a:tailEnd type="none" w="med" len="med"/>
            </a:ln>
            <a:effectLst/>
          </p:spPr>
          <p:txBody>
            <a:bodyPr vert="horz" wrap="square" lIns="0" tIns="0" rIns="0" bIns="0" numCol="1" rtlCol="0" anchor="ctr" anchorCtr="1" compatLnSpc="1">
              <a:prstTxWarp prst="textNoShape">
                <a:avLst/>
              </a:prstTxWarp>
            </a:bodyPr>
            <a:lstStyle/>
            <a:p>
              <a:pPr algn="ctr" eaLnBrk="0" hangingPunct="0">
                <a:lnSpc>
                  <a:spcPct val="100000"/>
                </a:lnSpc>
              </a:pPr>
              <a:endParaRPr lang="en-GB" sz="2000" b="1">
                <a:solidFill>
                  <a:schemeClr val="accent1">
                    <a:lumMod val="75000"/>
                  </a:schemeClr>
                </a:solidFill>
                <a:latin typeface="Tahoma" pitchFamily="34" charset="0"/>
                <a:ea typeface="Tahoma" pitchFamily="34" charset="0"/>
                <a:cs typeface="Tahoma" pitchFamily="34" charset="0"/>
              </a:endParaRPr>
            </a:p>
          </p:txBody>
        </p:sp>
      </p:grpSp>
      <p:grpSp>
        <p:nvGrpSpPr>
          <p:cNvPr id="53" name="Group 52">
            <a:extLst>
              <a:ext uri="{FF2B5EF4-FFF2-40B4-BE49-F238E27FC236}">
                <a16:creationId xmlns:a16="http://schemas.microsoft.com/office/drawing/2014/main" id="{E8410B71-3127-86B0-CAED-00574B31FE07}"/>
              </a:ext>
            </a:extLst>
          </p:cNvPr>
          <p:cNvGrpSpPr/>
          <p:nvPr/>
        </p:nvGrpSpPr>
        <p:grpSpPr>
          <a:xfrm>
            <a:off x="5077607" y="2998282"/>
            <a:ext cx="2457666" cy="228600"/>
            <a:chOff x="5077607" y="2998282"/>
            <a:chExt cx="2457666" cy="228600"/>
          </a:xfrm>
        </p:grpSpPr>
        <p:cxnSp>
          <p:nvCxnSpPr>
            <p:cNvPr id="24" name="Straight Connector 23">
              <a:extLst>
                <a:ext uri="{FF2B5EF4-FFF2-40B4-BE49-F238E27FC236}">
                  <a16:creationId xmlns:a16="http://schemas.microsoft.com/office/drawing/2014/main" id="{41EE95D2-FD3A-9109-1FB8-67CF5DDCE310}"/>
                </a:ext>
              </a:extLst>
            </p:cNvPr>
            <p:cNvCxnSpPr/>
            <p:nvPr/>
          </p:nvCxnSpPr>
          <p:spPr bwMode="auto">
            <a:xfrm flipH="1" flipV="1">
              <a:off x="5077607" y="3112583"/>
              <a:ext cx="2353772" cy="2340"/>
            </a:xfrm>
            <a:prstGeom prst="line">
              <a:avLst/>
            </a:prstGeom>
            <a:solidFill>
              <a:schemeClr val="bg2">
                <a:lumMod val="75000"/>
              </a:schemeClr>
            </a:solidFill>
            <a:ln w="25400" cap="flat" cmpd="sng" algn="ctr">
              <a:solidFill>
                <a:schemeClr val="tx1"/>
              </a:solidFill>
              <a:prstDash val="solid"/>
              <a:round/>
              <a:headEnd type="none" w="med" len="med"/>
              <a:tailEnd type="none" w="lg" len="lg"/>
            </a:ln>
            <a:effectLst/>
          </p:spPr>
        </p:cxnSp>
        <p:sp>
          <p:nvSpPr>
            <p:cNvPr id="25" name="Oval 24">
              <a:extLst>
                <a:ext uri="{FF2B5EF4-FFF2-40B4-BE49-F238E27FC236}">
                  <a16:creationId xmlns:a16="http://schemas.microsoft.com/office/drawing/2014/main" id="{D2AD0DFC-B54B-ABB9-A513-BE3669C55637}"/>
                </a:ext>
              </a:extLst>
            </p:cNvPr>
            <p:cNvSpPr>
              <a:spLocks noChangeAspect="1"/>
            </p:cNvSpPr>
            <p:nvPr/>
          </p:nvSpPr>
          <p:spPr bwMode="auto">
            <a:xfrm rot="2672212">
              <a:off x="7306673" y="2998282"/>
              <a:ext cx="228600" cy="228600"/>
            </a:xfrm>
            <a:prstGeom prst="ellipse">
              <a:avLst/>
            </a:prstGeom>
            <a:solidFill>
              <a:schemeClr val="bg2">
                <a:lumMod val="75000"/>
              </a:schemeClr>
            </a:solidFill>
            <a:ln w="9525" cap="flat" cmpd="sng" algn="ctr">
              <a:noFill/>
              <a:prstDash val="solid"/>
              <a:round/>
              <a:headEnd type="none" w="med" len="med"/>
              <a:tailEnd type="none" w="med" len="med"/>
            </a:ln>
            <a:effectLst/>
          </p:spPr>
          <p:txBody>
            <a:bodyPr vert="horz" wrap="square" lIns="0" tIns="0" rIns="0" bIns="0" numCol="1" rtlCol="0" anchor="ctr" anchorCtr="1" compatLnSpc="1">
              <a:prstTxWarp prst="textNoShape">
                <a:avLst/>
              </a:prstTxWarp>
            </a:bodyPr>
            <a:lstStyle/>
            <a:p>
              <a:pPr algn="ctr" eaLnBrk="0" hangingPunct="0">
                <a:lnSpc>
                  <a:spcPct val="100000"/>
                </a:lnSpc>
              </a:pPr>
              <a:endParaRPr lang="en-GB" sz="2000" b="1">
                <a:solidFill>
                  <a:schemeClr val="accent1">
                    <a:lumMod val="75000"/>
                  </a:schemeClr>
                </a:solidFill>
                <a:latin typeface="Tahoma" pitchFamily="34" charset="0"/>
                <a:ea typeface="Tahoma" pitchFamily="34" charset="0"/>
                <a:cs typeface="Tahoma" pitchFamily="34" charset="0"/>
              </a:endParaRPr>
            </a:p>
          </p:txBody>
        </p:sp>
      </p:grpSp>
      <p:grpSp>
        <p:nvGrpSpPr>
          <p:cNvPr id="52" name="Group 51">
            <a:extLst>
              <a:ext uri="{FF2B5EF4-FFF2-40B4-BE49-F238E27FC236}">
                <a16:creationId xmlns:a16="http://schemas.microsoft.com/office/drawing/2014/main" id="{50E9EA61-E557-CE51-9B08-CB44269DA16E}"/>
              </a:ext>
            </a:extLst>
          </p:cNvPr>
          <p:cNvGrpSpPr/>
          <p:nvPr/>
        </p:nvGrpSpPr>
        <p:grpSpPr>
          <a:xfrm>
            <a:off x="4870843" y="1818719"/>
            <a:ext cx="1803623" cy="746348"/>
            <a:chOff x="4870843" y="1818719"/>
            <a:chExt cx="1803623" cy="746348"/>
          </a:xfrm>
        </p:grpSpPr>
        <p:cxnSp>
          <p:nvCxnSpPr>
            <p:cNvPr id="27" name="Straight Connector 26">
              <a:extLst>
                <a:ext uri="{FF2B5EF4-FFF2-40B4-BE49-F238E27FC236}">
                  <a16:creationId xmlns:a16="http://schemas.microsoft.com/office/drawing/2014/main" id="{F19904E3-FAB2-257A-EB5F-9124F138AB92}"/>
                </a:ext>
              </a:extLst>
            </p:cNvPr>
            <p:cNvCxnSpPr/>
            <p:nvPr/>
          </p:nvCxnSpPr>
          <p:spPr bwMode="auto">
            <a:xfrm rot="2700000">
              <a:off x="5772655" y="1663255"/>
              <a:ext cx="0" cy="1803623"/>
            </a:xfrm>
            <a:prstGeom prst="line">
              <a:avLst/>
            </a:prstGeom>
            <a:solidFill>
              <a:schemeClr val="bg2">
                <a:lumMod val="75000"/>
              </a:schemeClr>
            </a:solidFill>
            <a:ln w="25400" cap="flat" cmpd="sng" algn="ctr">
              <a:solidFill>
                <a:schemeClr val="tx1"/>
              </a:solidFill>
              <a:prstDash val="solid"/>
              <a:round/>
              <a:headEnd type="none" w="med" len="med"/>
              <a:tailEnd type="none" w="lg" len="lg"/>
            </a:ln>
            <a:effectLst/>
          </p:spPr>
        </p:cxnSp>
        <p:sp>
          <p:nvSpPr>
            <p:cNvPr id="28" name="Oval 27">
              <a:extLst>
                <a:ext uri="{FF2B5EF4-FFF2-40B4-BE49-F238E27FC236}">
                  <a16:creationId xmlns:a16="http://schemas.microsoft.com/office/drawing/2014/main" id="{B15469F8-B179-B1A7-F8F5-4804861D34E7}"/>
                </a:ext>
              </a:extLst>
            </p:cNvPr>
            <p:cNvSpPr>
              <a:spLocks noChangeAspect="1"/>
            </p:cNvSpPr>
            <p:nvPr/>
          </p:nvSpPr>
          <p:spPr bwMode="auto">
            <a:xfrm>
              <a:off x="6286976" y="1818719"/>
              <a:ext cx="228600" cy="228600"/>
            </a:xfrm>
            <a:prstGeom prst="ellipse">
              <a:avLst/>
            </a:prstGeom>
            <a:solidFill>
              <a:schemeClr val="bg2">
                <a:lumMod val="75000"/>
              </a:schemeClr>
            </a:solidFill>
            <a:ln w="9525" cap="flat" cmpd="sng" algn="ctr">
              <a:noFill/>
              <a:prstDash val="solid"/>
              <a:round/>
              <a:headEnd type="none" w="med" len="med"/>
              <a:tailEnd type="none" w="med" len="med"/>
            </a:ln>
            <a:effectLst/>
          </p:spPr>
          <p:txBody>
            <a:bodyPr vert="horz" wrap="square" lIns="0" tIns="0" rIns="0" bIns="0" numCol="1" rtlCol="0" anchor="ctr" anchorCtr="1" compatLnSpc="1">
              <a:prstTxWarp prst="textNoShape">
                <a:avLst/>
              </a:prstTxWarp>
            </a:bodyPr>
            <a:lstStyle/>
            <a:p>
              <a:pPr algn="ctr" eaLnBrk="0" hangingPunct="0">
                <a:lnSpc>
                  <a:spcPct val="100000"/>
                </a:lnSpc>
              </a:pPr>
              <a:endParaRPr lang="en-GB" sz="2000" b="1">
                <a:solidFill>
                  <a:schemeClr val="accent1">
                    <a:lumMod val="75000"/>
                  </a:schemeClr>
                </a:solidFill>
                <a:latin typeface="Tahoma" pitchFamily="34" charset="0"/>
                <a:ea typeface="Tahoma" pitchFamily="34" charset="0"/>
                <a:cs typeface="Tahoma" pitchFamily="34" charset="0"/>
              </a:endParaRPr>
            </a:p>
          </p:txBody>
        </p:sp>
      </p:grpSp>
      <p:grpSp>
        <p:nvGrpSpPr>
          <p:cNvPr id="51" name="Group 50">
            <a:extLst>
              <a:ext uri="{FF2B5EF4-FFF2-40B4-BE49-F238E27FC236}">
                <a16:creationId xmlns:a16="http://schemas.microsoft.com/office/drawing/2014/main" id="{53F4F690-E7E1-3B06-7BBA-BDE8AF6B4CCC}"/>
              </a:ext>
            </a:extLst>
          </p:cNvPr>
          <p:cNvGrpSpPr/>
          <p:nvPr/>
        </p:nvGrpSpPr>
        <p:grpSpPr>
          <a:xfrm>
            <a:off x="6022370" y="4069871"/>
            <a:ext cx="746348" cy="1803623"/>
            <a:chOff x="6022370" y="4069871"/>
            <a:chExt cx="746348" cy="1803623"/>
          </a:xfrm>
        </p:grpSpPr>
        <p:cxnSp>
          <p:nvCxnSpPr>
            <p:cNvPr id="31" name="Straight Connector 30">
              <a:extLst>
                <a:ext uri="{FF2B5EF4-FFF2-40B4-BE49-F238E27FC236}">
                  <a16:creationId xmlns:a16="http://schemas.microsoft.com/office/drawing/2014/main" id="{772AD0F9-164B-3590-AD97-03EEA0BA8D3E}"/>
                </a:ext>
              </a:extLst>
            </p:cNvPr>
            <p:cNvCxnSpPr/>
            <p:nvPr/>
          </p:nvCxnSpPr>
          <p:spPr bwMode="auto">
            <a:xfrm rot="8100000">
              <a:off x="6022370" y="4069871"/>
              <a:ext cx="0" cy="1803623"/>
            </a:xfrm>
            <a:prstGeom prst="line">
              <a:avLst/>
            </a:prstGeom>
            <a:solidFill>
              <a:schemeClr val="bg2">
                <a:lumMod val="75000"/>
              </a:schemeClr>
            </a:solidFill>
            <a:ln w="25400" cap="flat" cmpd="sng" algn="ctr">
              <a:solidFill>
                <a:schemeClr val="tx1"/>
              </a:solidFill>
              <a:prstDash val="solid"/>
              <a:round/>
              <a:headEnd type="none" w="med" len="med"/>
              <a:tailEnd type="none" w="lg" len="lg"/>
            </a:ln>
            <a:effectLst/>
          </p:spPr>
        </p:cxnSp>
        <p:sp>
          <p:nvSpPr>
            <p:cNvPr id="32" name="Oval 31">
              <a:extLst>
                <a:ext uri="{FF2B5EF4-FFF2-40B4-BE49-F238E27FC236}">
                  <a16:creationId xmlns:a16="http://schemas.microsoft.com/office/drawing/2014/main" id="{9D67F1BA-427D-4084-8FE1-6F5AC456100B}"/>
                </a:ext>
              </a:extLst>
            </p:cNvPr>
            <p:cNvSpPr>
              <a:spLocks noChangeAspect="1"/>
            </p:cNvSpPr>
            <p:nvPr/>
          </p:nvSpPr>
          <p:spPr bwMode="auto">
            <a:xfrm rot="5400000">
              <a:off x="6540118" y="5486004"/>
              <a:ext cx="228600" cy="228600"/>
            </a:xfrm>
            <a:prstGeom prst="ellipse">
              <a:avLst/>
            </a:prstGeom>
            <a:solidFill>
              <a:schemeClr val="bg2">
                <a:lumMod val="75000"/>
              </a:schemeClr>
            </a:solidFill>
            <a:ln w="9525" cap="flat" cmpd="sng" algn="ctr">
              <a:noFill/>
              <a:prstDash val="solid"/>
              <a:round/>
              <a:headEnd type="none" w="med" len="med"/>
              <a:tailEnd type="none" w="med" len="med"/>
            </a:ln>
            <a:effectLst/>
          </p:spPr>
          <p:txBody>
            <a:bodyPr vert="horz" wrap="square" lIns="0" tIns="0" rIns="0" bIns="0" numCol="1" rtlCol="0" anchor="ctr" anchorCtr="1" compatLnSpc="1">
              <a:prstTxWarp prst="textNoShape">
                <a:avLst/>
              </a:prstTxWarp>
            </a:bodyPr>
            <a:lstStyle/>
            <a:p>
              <a:pPr algn="ctr" eaLnBrk="0" hangingPunct="0">
                <a:lnSpc>
                  <a:spcPct val="100000"/>
                </a:lnSpc>
              </a:pPr>
              <a:endParaRPr lang="en-GB" sz="2000" b="1">
                <a:solidFill>
                  <a:schemeClr val="accent1">
                    <a:lumMod val="75000"/>
                  </a:schemeClr>
                </a:solidFill>
                <a:latin typeface="Tahoma" pitchFamily="34" charset="0"/>
                <a:ea typeface="Tahoma" pitchFamily="34" charset="0"/>
                <a:cs typeface="Tahoma" pitchFamily="34" charset="0"/>
              </a:endParaRPr>
            </a:p>
          </p:txBody>
        </p:sp>
      </p:grpSp>
      <p:grpSp>
        <p:nvGrpSpPr>
          <p:cNvPr id="50" name="Group 49">
            <a:extLst>
              <a:ext uri="{FF2B5EF4-FFF2-40B4-BE49-F238E27FC236}">
                <a16:creationId xmlns:a16="http://schemas.microsoft.com/office/drawing/2014/main" id="{D1F4663F-D15C-79D4-C70F-DFA20D50BFF4}"/>
              </a:ext>
            </a:extLst>
          </p:cNvPr>
          <p:cNvGrpSpPr/>
          <p:nvPr/>
        </p:nvGrpSpPr>
        <p:grpSpPr>
          <a:xfrm>
            <a:off x="2377754" y="4996298"/>
            <a:ext cx="1803623" cy="746347"/>
            <a:chOff x="2377754" y="4996298"/>
            <a:chExt cx="1803623" cy="746347"/>
          </a:xfrm>
        </p:grpSpPr>
        <p:cxnSp>
          <p:nvCxnSpPr>
            <p:cNvPr id="34" name="Straight Connector 33">
              <a:extLst>
                <a:ext uri="{FF2B5EF4-FFF2-40B4-BE49-F238E27FC236}">
                  <a16:creationId xmlns:a16="http://schemas.microsoft.com/office/drawing/2014/main" id="{7D159E57-4E1C-8A1A-5CA5-E2EBE5C4FF32}"/>
                </a:ext>
              </a:extLst>
            </p:cNvPr>
            <p:cNvCxnSpPr/>
            <p:nvPr/>
          </p:nvCxnSpPr>
          <p:spPr bwMode="auto">
            <a:xfrm rot="13500000">
              <a:off x="3279566" y="4094486"/>
              <a:ext cx="0" cy="1803623"/>
            </a:xfrm>
            <a:prstGeom prst="line">
              <a:avLst/>
            </a:prstGeom>
            <a:solidFill>
              <a:schemeClr val="bg2">
                <a:lumMod val="75000"/>
              </a:schemeClr>
            </a:solidFill>
            <a:ln w="25400" cap="flat" cmpd="sng" algn="ctr">
              <a:solidFill>
                <a:schemeClr val="tx1"/>
              </a:solidFill>
              <a:prstDash val="solid"/>
              <a:round/>
              <a:headEnd type="none" w="med" len="med"/>
              <a:tailEnd type="none" w="lg" len="lg"/>
            </a:ln>
            <a:effectLst/>
          </p:spPr>
        </p:cxnSp>
        <p:sp>
          <p:nvSpPr>
            <p:cNvPr id="35" name="Oval 34">
              <a:extLst>
                <a:ext uri="{FF2B5EF4-FFF2-40B4-BE49-F238E27FC236}">
                  <a16:creationId xmlns:a16="http://schemas.microsoft.com/office/drawing/2014/main" id="{AA53EDE1-9E72-F324-E260-2E746C61C67E}"/>
                </a:ext>
              </a:extLst>
            </p:cNvPr>
            <p:cNvSpPr>
              <a:spLocks noChangeAspect="1"/>
            </p:cNvSpPr>
            <p:nvPr/>
          </p:nvSpPr>
          <p:spPr bwMode="auto">
            <a:xfrm rot="10800000">
              <a:off x="2536645" y="5514045"/>
              <a:ext cx="228600" cy="228600"/>
            </a:xfrm>
            <a:prstGeom prst="ellipse">
              <a:avLst/>
            </a:prstGeom>
            <a:solidFill>
              <a:schemeClr val="bg2">
                <a:lumMod val="75000"/>
              </a:schemeClr>
            </a:solidFill>
            <a:ln w="9525" cap="flat" cmpd="sng" algn="ctr">
              <a:noFill/>
              <a:prstDash val="solid"/>
              <a:round/>
              <a:headEnd type="none" w="med" len="med"/>
              <a:tailEnd type="none" w="med" len="med"/>
            </a:ln>
            <a:effectLst/>
          </p:spPr>
          <p:txBody>
            <a:bodyPr vert="horz" wrap="square" lIns="0" tIns="0" rIns="0" bIns="0" numCol="1" rtlCol="0" anchor="ctr" anchorCtr="1" compatLnSpc="1">
              <a:prstTxWarp prst="textNoShape">
                <a:avLst/>
              </a:prstTxWarp>
            </a:bodyPr>
            <a:lstStyle/>
            <a:p>
              <a:pPr algn="ctr" eaLnBrk="0" hangingPunct="0">
                <a:lnSpc>
                  <a:spcPct val="100000"/>
                </a:lnSpc>
              </a:pPr>
              <a:endParaRPr lang="en-GB" sz="2000" b="1">
                <a:solidFill>
                  <a:schemeClr val="accent1">
                    <a:lumMod val="75000"/>
                  </a:schemeClr>
                </a:solidFill>
                <a:latin typeface="Tahoma" pitchFamily="34" charset="0"/>
                <a:ea typeface="Tahoma" pitchFamily="34" charset="0"/>
                <a:cs typeface="Tahoma" pitchFamily="34" charset="0"/>
              </a:endParaRPr>
            </a:p>
          </p:txBody>
        </p:sp>
      </p:grpSp>
      <p:sp>
        <p:nvSpPr>
          <p:cNvPr id="36" name="TextBox 35">
            <a:extLst>
              <a:ext uri="{FF2B5EF4-FFF2-40B4-BE49-F238E27FC236}">
                <a16:creationId xmlns:a16="http://schemas.microsoft.com/office/drawing/2014/main" id="{9E13BE33-1014-EB8D-5C73-FDCDB05148E9}"/>
              </a:ext>
            </a:extLst>
          </p:cNvPr>
          <p:cNvSpPr txBox="1"/>
          <p:nvPr/>
        </p:nvSpPr>
        <p:spPr>
          <a:xfrm>
            <a:off x="3766944" y="1018036"/>
            <a:ext cx="1821045" cy="400110"/>
          </a:xfrm>
          <a:prstGeom prst="rect">
            <a:avLst/>
          </a:prstGeom>
          <a:noFill/>
        </p:spPr>
        <p:txBody>
          <a:bodyPr wrap="square" rtlCol="0">
            <a:spAutoFit/>
          </a:bodyPr>
          <a:lstStyle/>
          <a:p>
            <a:pPr algn="ctr"/>
            <a:r>
              <a:rPr lang="en-GB" sz="2000" b="0" dirty="0">
                <a:solidFill>
                  <a:schemeClr val="accent1">
                    <a:lumMod val="75000"/>
                  </a:schemeClr>
                </a:solidFill>
                <a:latin typeface="Tahoma" pitchFamily="34" charset="0"/>
                <a:ea typeface="Tahoma" pitchFamily="34" charset="0"/>
                <a:cs typeface="Tahoma" pitchFamily="34" charset="0"/>
              </a:rPr>
              <a:t>Time keeping</a:t>
            </a:r>
            <a:endParaRPr lang="en-US" sz="2000" b="0" dirty="0">
              <a:solidFill>
                <a:schemeClr val="accent1">
                  <a:lumMod val="75000"/>
                </a:schemeClr>
              </a:solidFill>
              <a:latin typeface="Tahoma" pitchFamily="34" charset="0"/>
              <a:ea typeface="Tahoma" pitchFamily="34" charset="0"/>
              <a:cs typeface="Tahoma" pitchFamily="34" charset="0"/>
            </a:endParaRPr>
          </a:p>
        </p:txBody>
      </p:sp>
      <p:sp>
        <p:nvSpPr>
          <p:cNvPr id="37" name="TextBox 36">
            <a:extLst>
              <a:ext uri="{FF2B5EF4-FFF2-40B4-BE49-F238E27FC236}">
                <a16:creationId xmlns:a16="http://schemas.microsoft.com/office/drawing/2014/main" id="{4073228E-A865-6CA9-8E47-26CFC04B5918}"/>
              </a:ext>
            </a:extLst>
          </p:cNvPr>
          <p:cNvSpPr txBox="1"/>
          <p:nvPr/>
        </p:nvSpPr>
        <p:spPr>
          <a:xfrm>
            <a:off x="6405496" y="1554031"/>
            <a:ext cx="2095294" cy="400110"/>
          </a:xfrm>
          <a:prstGeom prst="rect">
            <a:avLst/>
          </a:prstGeom>
          <a:noFill/>
        </p:spPr>
        <p:txBody>
          <a:bodyPr wrap="square" rtlCol="0">
            <a:spAutoFit/>
          </a:bodyPr>
          <a:lstStyle/>
          <a:p>
            <a:r>
              <a:rPr lang="en-GB" sz="2000" dirty="0">
                <a:solidFill>
                  <a:schemeClr val="accent1">
                    <a:lumMod val="75000"/>
                  </a:schemeClr>
                </a:solidFill>
                <a:latin typeface="Tahoma" pitchFamily="34" charset="0"/>
                <a:ea typeface="Tahoma" pitchFamily="34" charset="0"/>
                <a:cs typeface="Tahoma" pitchFamily="34" charset="0"/>
              </a:rPr>
              <a:t>Confidentiality</a:t>
            </a:r>
            <a:endParaRPr lang="en-US" sz="2000" dirty="0">
              <a:solidFill>
                <a:schemeClr val="accent1">
                  <a:lumMod val="75000"/>
                </a:schemeClr>
              </a:solidFill>
              <a:latin typeface="Tahoma" pitchFamily="34" charset="0"/>
              <a:ea typeface="Tahoma" pitchFamily="34" charset="0"/>
              <a:cs typeface="Tahoma" pitchFamily="34" charset="0"/>
            </a:endParaRPr>
          </a:p>
        </p:txBody>
      </p:sp>
      <p:sp>
        <p:nvSpPr>
          <p:cNvPr id="38" name="TextBox 37">
            <a:extLst>
              <a:ext uri="{FF2B5EF4-FFF2-40B4-BE49-F238E27FC236}">
                <a16:creationId xmlns:a16="http://schemas.microsoft.com/office/drawing/2014/main" id="{6F1CC0BC-01AA-C6A6-4E69-20B3537082D1}"/>
              </a:ext>
            </a:extLst>
          </p:cNvPr>
          <p:cNvSpPr txBox="1"/>
          <p:nvPr/>
        </p:nvSpPr>
        <p:spPr>
          <a:xfrm>
            <a:off x="7517987" y="2711564"/>
            <a:ext cx="1336934" cy="1015663"/>
          </a:xfrm>
          <a:prstGeom prst="rect">
            <a:avLst/>
          </a:prstGeom>
          <a:noFill/>
        </p:spPr>
        <p:txBody>
          <a:bodyPr wrap="square" rtlCol="0">
            <a:spAutoFit/>
          </a:bodyPr>
          <a:lstStyle/>
          <a:p>
            <a:pPr algn="ctr"/>
            <a:r>
              <a:rPr lang="en-GB" sz="2000" dirty="0">
                <a:solidFill>
                  <a:schemeClr val="accent1">
                    <a:lumMod val="75000"/>
                  </a:schemeClr>
                </a:solidFill>
                <a:latin typeface="Tahoma" pitchFamily="34" charset="0"/>
                <a:ea typeface="Tahoma" pitchFamily="34" charset="0"/>
                <a:cs typeface="Tahoma" pitchFamily="34" charset="0"/>
              </a:rPr>
              <a:t>Objective</a:t>
            </a:r>
          </a:p>
          <a:p>
            <a:pPr algn="ctr"/>
            <a:r>
              <a:rPr lang="en-GB" sz="2000" dirty="0">
                <a:solidFill>
                  <a:schemeClr val="accent1">
                    <a:lumMod val="75000"/>
                  </a:schemeClr>
                </a:solidFill>
                <a:latin typeface="Tahoma" pitchFamily="34" charset="0"/>
                <a:ea typeface="Tahoma" pitchFamily="34" charset="0"/>
                <a:cs typeface="Tahoma" pitchFamily="34" charset="0"/>
              </a:rPr>
              <a:t>and Ethical</a:t>
            </a:r>
            <a:endParaRPr lang="en-US" sz="2000" dirty="0">
              <a:solidFill>
                <a:schemeClr val="accent1">
                  <a:lumMod val="75000"/>
                </a:schemeClr>
              </a:solidFill>
              <a:latin typeface="Tahoma" pitchFamily="34" charset="0"/>
              <a:ea typeface="Tahoma" pitchFamily="34" charset="0"/>
              <a:cs typeface="Tahoma" pitchFamily="34" charset="0"/>
            </a:endParaRPr>
          </a:p>
        </p:txBody>
      </p:sp>
      <p:sp>
        <p:nvSpPr>
          <p:cNvPr id="39" name="TextBox 38">
            <a:extLst>
              <a:ext uri="{FF2B5EF4-FFF2-40B4-BE49-F238E27FC236}">
                <a16:creationId xmlns:a16="http://schemas.microsoft.com/office/drawing/2014/main" id="{17E9E64A-135F-41AC-60FC-A7B82A669F6B}"/>
              </a:ext>
            </a:extLst>
          </p:cNvPr>
          <p:cNvSpPr txBox="1"/>
          <p:nvPr/>
        </p:nvSpPr>
        <p:spPr>
          <a:xfrm>
            <a:off x="6887949" y="4089237"/>
            <a:ext cx="1452307" cy="1015663"/>
          </a:xfrm>
          <a:prstGeom prst="rect">
            <a:avLst/>
          </a:prstGeom>
          <a:noFill/>
        </p:spPr>
        <p:txBody>
          <a:bodyPr wrap="square" rtlCol="0">
            <a:spAutoFit/>
          </a:bodyPr>
          <a:lstStyle/>
          <a:p>
            <a:r>
              <a:rPr lang="en-GB" sz="2000" dirty="0">
                <a:solidFill>
                  <a:schemeClr val="accent1">
                    <a:lumMod val="75000"/>
                  </a:schemeClr>
                </a:solidFill>
                <a:latin typeface="Tahoma" pitchFamily="34" charset="0"/>
                <a:ea typeface="Tahoma" pitchFamily="34" charset="0"/>
                <a:cs typeface="Tahoma" pitchFamily="34" charset="0"/>
              </a:rPr>
              <a:t>Support the</a:t>
            </a:r>
          </a:p>
          <a:p>
            <a:r>
              <a:rPr lang="en-GB" sz="2000" dirty="0">
                <a:solidFill>
                  <a:schemeClr val="accent1">
                    <a:lumMod val="75000"/>
                  </a:schemeClr>
                </a:solidFill>
                <a:latin typeface="Tahoma" pitchFamily="34" charset="0"/>
                <a:ea typeface="Tahoma" pitchFamily="34" charset="0"/>
                <a:cs typeface="Tahoma" pitchFamily="34" charset="0"/>
              </a:rPr>
              <a:t>audit team</a:t>
            </a:r>
            <a:endParaRPr lang="en-US" sz="2000" dirty="0">
              <a:solidFill>
                <a:schemeClr val="accent1">
                  <a:lumMod val="75000"/>
                </a:schemeClr>
              </a:solidFill>
              <a:latin typeface="Tahoma" pitchFamily="34" charset="0"/>
              <a:ea typeface="Tahoma" pitchFamily="34" charset="0"/>
              <a:cs typeface="Tahoma" pitchFamily="34" charset="0"/>
            </a:endParaRPr>
          </a:p>
        </p:txBody>
      </p:sp>
      <p:sp>
        <p:nvSpPr>
          <p:cNvPr id="40" name="TextBox 39">
            <a:extLst>
              <a:ext uri="{FF2B5EF4-FFF2-40B4-BE49-F238E27FC236}">
                <a16:creationId xmlns:a16="http://schemas.microsoft.com/office/drawing/2014/main" id="{A8E5EC23-EE73-B82D-8D82-7D1867E10BF0}"/>
              </a:ext>
            </a:extLst>
          </p:cNvPr>
          <p:cNvSpPr txBox="1"/>
          <p:nvPr/>
        </p:nvSpPr>
        <p:spPr>
          <a:xfrm>
            <a:off x="6413829" y="5509159"/>
            <a:ext cx="1644049" cy="707886"/>
          </a:xfrm>
          <a:prstGeom prst="rect">
            <a:avLst/>
          </a:prstGeom>
          <a:noFill/>
        </p:spPr>
        <p:txBody>
          <a:bodyPr wrap="square" rtlCol="0">
            <a:spAutoFit/>
          </a:bodyPr>
          <a:lstStyle/>
          <a:p>
            <a:pPr algn="ctr"/>
            <a:r>
              <a:rPr lang="en-GB" sz="2000" dirty="0">
                <a:solidFill>
                  <a:schemeClr val="accent1">
                    <a:lumMod val="75000"/>
                  </a:schemeClr>
                </a:solidFill>
                <a:latin typeface="Tahoma" pitchFamily="34" charset="0"/>
                <a:ea typeface="Tahoma" pitchFamily="34" charset="0"/>
                <a:cs typeface="Tahoma" pitchFamily="34" charset="0"/>
              </a:rPr>
              <a:t>Work</a:t>
            </a:r>
            <a:r>
              <a:rPr lang="en-GB" sz="2000" b="0" dirty="0">
                <a:solidFill>
                  <a:schemeClr val="accent1">
                    <a:lumMod val="75000"/>
                  </a:schemeClr>
                </a:solidFill>
                <a:latin typeface="Tahoma" pitchFamily="34" charset="0"/>
                <a:ea typeface="Tahoma" pitchFamily="34" charset="0"/>
                <a:cs typeface="Tahoma" pitchFamily="34" charset="0"/>
              </a:rPr>
              <a:t> </a:t>
            </a:r>
            <a:r>
              <a:rPr lang="en-GB" sz="2000" dirty="0">
                <a:solidFill>
                  <a:schemeClr val="accent1">
                    <a:lumMod val="75000"/>
                  </a:schemeClr>
                </a:solidFill>
                <a:latin typeface="Tahoma" pitchFamily="34" charset="0"/>
                <a:ea typeface="Tahoma" pitchFamily="34" charset="0"/>
                <a:cs typeface="Tahoma" pitchFamily="34" charset="0"/>
              </a:rPr>
              <a:t>documents</a:t>
            </a:r>
            <a:endParaRPr lang="en-US" sz="2000" dirty="0">
              <a:solidFill>
                <a:schemeClr val="accent1">
                  <a:lumMod val="75000"/>
                </a:schemeClr>
              </a:solidFill>
              <a:latin typeface="Tahoma" pitchFamily="34" charset="0"/>
              <a:ea typeface="Tahoma" pitchFamily="34" charset="0"/>
              <a:cs typeface="Tahoma" pitchFamily="34" charset="0"/>
            </a:endParaRPr>
          </a:p>
        </p:txBody>
      </p:sp>
      <p:sp>
        <p:nvSpPr>
          <p:cNvPr id="41" name="TextBox 40">
            <a:extLst>
              <a:ext uri="{FF2B5EF4-FFF2-40B4-BE49-F238E27FC236}">
                <a16:creationId xmlns:a16="http://schemas.microsoft.com/office/drawing/2014/main" id="{EB8F1276-63D1-0DD5-66E0-62D1B2E7EDF7}"/>
              </a:ext>
            </a:extLst>
          </p:cNvPr>
          <p:cNvSpPr txBox="1"/>
          <p:nvPr/>
        </p:nvSpPr>
        <p:spPr>
          <a:xfrm>
            <a:off x="3751092" y="5779636"/>
            <a:ext cx="1979777" cy="707886"/>
          </a:xfrm>
          <a:prstGeom prst="rect">
            <a:avLst/>
          </a:prstGeom>
          <a:noFill/>
        </p:spPr>
        <p:txBody>
          <a:bodyPr wrap="square" rtlCol="0">
            <a:spAutoFit/>
          </a:bodyPr>
          <a:lstStyle/>
          <a:p>
            <a:pPr algn="ctr"/>
            <a:r>
              <a:rPr lang="en-GB" sz="2000" dirty="0">
                <a:solidFill>
                  <a:schemeClr val="accent1">
                    <a:lumMod val="75000"/>
                  </a:schemeClr>
                </a:solidFill>
                <a:latin typeface="Tahoma" pitchFamily="34" charset="0"/>
                <a:ea typeface="Tahoma" pitchFamily="34" charset="0"/>
                <a:cs typeface="Tahoma" pitchFamily="34" charset="0"/>
              </a:rPr>
              <a:t>Inform auditee of audit process</a:t>
            </a:r>
            <a:endParaRPr lang="en-US" sz="2000" dirty="0">
              <a:solidFill>
                <a:schemeClr val="accent1">
                  <a:lumMod val="75000"/>
                </a:schemeClr>
              </a:solidFill>
              <a:latin typeface="Tahoma" pitchFamily="34" charset="0"/>
              <a:ea typeface="Tahoma" pitchFamily="34" charset="0"/>
              <a:cs typeface="Tahoma" pitchFamily="34" charset="0"/>
            </a:endParaRPr>
          </a:p>
        </p:txBody>
      </p:sp>
      <p:sp>
        <p:nvSpPr>
          <p:cNvPr id="42" name="TextBox 41">
            <a:extLst>
              <a:ext uri="{FF2B5EF4-FFF2-40B4-BE49-F238E27FC236}">
                <a16:creationId xmlns:a16="http://schemas.microsoft.com/office/drawing/2014/main" id="{7D42322F-FEF7-1F85-F14D-BADC5CDDD547}"/>
              </a:ext>
            </a:extLst>
          </p:cNvPr>
          <p:cNvSpPr txBox="1"/>
          <p:nvPr/>
        </p:nvSpPr>
        <p:spPr>
          <a:xfrm>
            <a:off x="670392" y="5579383"/>
            <a:ext cx="2451098" cy="707886"/>
          </a:xfrm>
          <a:prstGeom prst="rect">
            <a:avLst/>
          </a:prstGeom>
          <a:noFill/>
        </p:spPr>
        <p:txBody>
          <a:bodyPr wrap="square" rtlCol="0">
            <a:spAutoFit/>
          </a:bodyPr>
          <a:lstStyle/>
          <a:p>
            <a:r>
              <a:rPr lang="en-GB" sz="2000" dirty="0">
                <a:solidFill>
                  <a:schemeClr val="accent1">
                    <a:lumMod val="75000"/>
                  </a:schemeClr>
                </a:solidFill>
                <a:latin typeface="Tahoma" pitchFamily="34" charset="0"/>
                <a:ea typeface="Tahoma" pitchFamily="34" charset="0"/>
                <a:cs typeface="Tahoma" pitchFamily="34" charset="0"/>
              </a:rPr>
              <a:t>Document and support findings</a:t>
            </a:r>
            <a:endParaRPr lang="en-US" sz="2000" dirty="0">
              <a:solidFill>
                <a:schemeClr val="accent1">
                  <a:lumMod val="75000"/>
                </a:schemeClr>
              </a:solidFill>
              <a:latin typeface="Tahoma" pitchFamily="34" charset="0"/>
              <a:ea typeface="Tahoma" pitchFamily="34" charset="0"/>
              <a:cs typeface="Tahoma" pitchFamily="34" charset="0"/>
            </a:endParaRPr>
          </a:p>
        </p:txBody>
      </p:sp>
      <p:sp>
        <p:nvSpPr>
          <p:cNvPr id="43" name="TextBox 42">
            <a:extLst>
              <a:ext uri="{FF2B5EF4-FFF2-40B4-BE49-F238E27FC236}">
                <a16:creationId xmlns:a16="http://schemas.microsoft.com/office/drawing/2014/main" id="{F7E64D9F-6C06-B543-1F6D-3EA0E65B38F3}"/>
              </a:ext>
            </a:extLst>
          </p:cNvPr>
          <p:cNvSpPr txBox="1"/>
          <p:nvPr/>
        </p:nvSpPr>
        <p:spPr>
          <a:xfrm>
            <a:off x="719366" y="4272285"/>
            <a:ext cx="2608985" cy="707886"/>
          </a:xfrm>
          <a:prstGeom prst="rect">
            <a:avLst/>
          </a:prstGeom>
          <a:noFill/>
        </p:spPr>
        <p:txBody>
          <a:bodyPr wrap="square" rtlCol="0">
            <a:spAutoFit/>
          </a:bodyPr>
          <a:lstStyle/>
          <a:p>
            <a:r>
              <a:rPr lang="en-GB" sz="2000" dirty="0">
                <a:solidFill>
                  <a:schemeClr val="accent1">
                    <a:lumMod val="75000"/>
                  </a:schemeClr>
                </a:solidFill>
                <a:latin typeface="Tahoma" pitchFamily="34" charset="0"/>
                <a:ea typeface="Tahoma" pitchFamily="34" charset="0"/>
                <a:cs typeface="Tahoma" pitchFamily="34" charset="0"/>
              </a:rPr>
              <a:t>Keep auditee informed</a:t>
            </a:r>
            <a:endParaRPr lang="en-US" sz="2000" dirty="0">
              <a:solidFill>
                <a:schemeClr val="accent1">
                  <a:lumMod val="75000"/>
                </a:schemeClr>
              </a:solidFill>
              <a:latin typeface="Tahoma" pitchFamily="34" charset="0"/>
              <a:ea typeface="Tahoma" pitchFamily="34" charset="0"/>
              <a:cs typeface="Tahoma" pitchFamily="34" charset="0"/>
            </a:endParaRPr>
          </a:p>
        </p:txBody>
      </p:sp>
      <p:sp>
        <p:nvSpPr>
          <p:cNvPr id="44" name="TextBox 43">
            <a:extLst>
              <a:ext uri="{FF2B5EF4-FFF2-40B4-BE49-F238E27FC236}">
                <a16:creationId xmlns:a16="http://schemas.microsoft.com/office/drawing/2014/main" id="{1FA88A34-18DC-F44C-74D5-A997AA55AAD2}"/>
              </a:ext>
            </a:extLst>
          </p:cNvPr>
          <p:cNvSpPr txBox="1"/>
          <p:nvPr/>
        </p:nvSpPr>
        <p:spPr>
          <a:xfrm>
            <a:off x="252138" y="2825286"/>
            <a:ext cx="1706008" cy="1015663"/>
          </a:xfrm>
          <a:prstGeom prst="rect">
            <a:avLst/>
          </a:prstGeom>
          <a:noFill/>
        </p:spPr>
        <p:txBody>
          <a:bodyPr wrap="square" rtlCol="0">
            <a:spAutoFit/>
          </a:bodyPr>
          <a:lstStyle/>
          <a:p>
            <a:pPr algn="ctr"/>
            <a:r>
              <a:rPr lang="en-GB" sz="2000" dirty="0">
                <a:solidFill>
                  <a:schemeClr val="accent1">
                    <a:lumMod val="75000"/>
                  </a:schemeClr>
                </a:solidFill>
                <a:latin typeface="Tahoma" pitchFamily="34" charset="0"/>
                <a:ea typeface="Tahoma" pitchFamily="34" charset="0"/>
                <a:cs typeface="Tahoma" pitchFamily="34" charset="0"/>
              </a:rPr>
              <a:t>Safeguard             all documents</a:t>
            </a:r>
            <a:endParaRPr lang="en-US" sz="2000" dirty="0">
              <a:solidFill>
                <a:schemeClr val="accent1">
                  <a:lumMod val="75000"/>
                </a:schemeClr>
              </a:solidFill>
              <a:latin typeface="Tahoma" pitchFamily="34" charset="0"/>
              <a:ea typeface="Tahoma" pitchFamily="34" charset="0"/>
              <a:cs typeface="Tahoma" pitchFamily="34" charset="0"/>
            </a:endParaRPr>
          </a:p>
        </p:txBody>
      </p:sp>
      <p:sp>
        <p:nvSpPr>
          <p:cNvPr id="45" name="TextBox 44">
            <a:extLst>
              <a:ext uri="{FF2B5EF4-FFF2-40B4-BE49-F238E27FC236}">
                <a16:creationId xmlns:a16="http://schemas.microsoft.com/office/drawing/2014/main" id="{86EDBD4A-AA2D-CA84-DAB3-711C82D9194B}"/>
              </a:ext>
            </a:extLst>
          </p:cNvPr>
          <p:cNvSpPr txBox="1"/>
          <p:nvPr/>
        </p:nvSpPr>
        <p:spPr>
          <a:xfrm>
            <a:off x="1105142" y="1455111"/>
            <a:ext cx="1920091" cy="707886"/>
          </a:xfrm>
          <a:prstGeom prst="rect">
            <a:avLst/>
          </a:prstGeom>
          <a:noFill/>
        </p:spPr>
        <p:txBody>
          <a:bodyPr wrap="square" rtlCol="0">
            <a:spAutoFit/>
          </a:bodyPr>
          <a:lstStyle/>
          <a:p>
            <a:r>
              <a:rPr lang="en-GB" sz="2000" dirty="0">
                <a:solidFill>
                  <a:schemeClr val="accent1">
                    <a:lumMod val="75000"/>
                  </a:schemeClr>
                </a:solidFill>
                <a:latin typeface="Tahoma" pitchFamily="34" charset="0"/>
                <a:ea typeface="Tahoma" pitchFamily="34" charset="0"/>
                <a:cs typeface="Tahoma" pitchFamily="34" charset="0"/>
              </a:rPr>
              <a:t>Prepare the audit report</a:t>
            </a:r>
            <a:endParaRPr lang="en-US" sz="2000" dirty="0">
              <a:solidFill>
                <a:schemeClr val="accent1">
                  <a:lumMod val="75000"/>
                </a:schemeClr>
              </a:solidFill>
              <a:latin typeface="Tahoma" pitchFamily="34" charset="0"/>
              <a:ea typeface="Tahoma" pitchFamily="34" charset="0"/>
              <a:cs typeface="Tahoma" pitchFamily="34" charset="0"/>
            </a:endParaRPr>
          </a:p>
        </p:txBody>
      </p:sp>
      <p:pic>
        <p:nvPicPr>
          <p:cNvPr id="46" name="Picture 45">
            <a:extLst>
              <a:ext uri="{FF2B5EF4-FFF2-40B4-BE49-F238E27FC236}">
                <a16:creationId xmlns:a16="http://schemas.microsoft.com/office/drawing/2014/main" id="{72DA4C16-EB71-930D-822E-3018CBFD4E59}"/>
              </a:ext>
            </a:extLst>
          </p:cNvPr>
          <p:cNvPicPr>
            <a:picLocks noChangeAspect="1"/>
          </p:cNvPicPr>
          <p:nvPr/>
        </p:nvPicPr>
        <p:blipFill>
          <a:blip r:embed="rId2">
            <a:extLst>
              <a:ext uri="{28A0092B-C50C-407E-A947-70E740481C1C}">
                <a14:useLocalDpi xmlns:a14="http://schemas.microsoft.com/office/drawing/2010/main" val="0"/>
              </a:ext>
            </a:extLst>
          </a:blip>
          <a:srcRect t="159" b="159"/>
          <a:stretch/>
        </p:blipFill>
        <p:spPr>
          <a:xfrm>
            <a:off x="3062216" y="1964780"/>
            <a:ext cx="3053304" cy="3007150"/>
          </a:xfrm>
          <a:prstGeom prst="ellipse">
            <a:avLst/>
          </a:prstGeom>
          <a:ln w="25400" cap="rnd">
            <a:solidFill>
              <a:srgbClr val="333333"/>
            </a:solidFill>
          </a:ln>
          <a:effectLst/>
          <a:scene3d>
            <a:camera prst="orthographicFront"/>
            <a:lightRig rig="contrasting" dir="t">
              <a:rot lat="0" lon="0" rev="3000000"/>
            </a:lightRig>
          </a:scene3d>
          <a:sp3d contourW="7620">
            <a:bevelT w="95250" h="31750"/>
            <a:contourClr>
              <a:srgbClr val="333333"/>
            </a:contourClr>
          </a:sp3d>
        </p:spPr>
      </p:pic>
    </p:spTree>
    <p:extLst>
      <p:ext uri="{BB962C8B-B14F-4D97-AF65-F5344CB8AC3E}">
        <p14:creationId xmlns:p14="http://schemas.microsoft.com/office/powerpoint/2010/main" val="675043186"/>
      </p:ext>
    </p:extLst>
  </p:cSld>
  <p:clrMapOvr>
    <a:masterClrMapping/>
  </p:clrMapOvr>
  <p:transition spd="slow">
    <p:dissolv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grpId="0" nodeType="afterEffect">
                                  <p:stCondLst>
                                    <p:cond delay="0"/>
                                  </p:stCondLst>
                                  <p:childTnLst>
                                    <p:set>
                                      <p:cBhvr>
                                        <p:cTn id="6" dur="1" fill="hold">
                                          <p:stCondLst>
                                            <p:cond delay="0"/>
                                          </p:stCondLst>
                                        </p:cTn>
                                        <p:tgtEl>
                                          <p:spTgt spid="36"/>
                                        </p:tgtEl>
                                        <p:attrNameLst>
                                          <p:attrName>style.visibility</p:attrName>
                                        </p:attrNameLst>
                                      </p:cBhvr>
                                      <p:to>
                                        <p:strVal val="visible"/>
                                      </p:to>
                                    </p:set>
                                    <p:anim calcmode="lin" valueType="num">
                                      <p:cBhvr>
                                        <p:cTn id="7" dur="500" fill="hold"/>
                                        <p:tgtEl>
                                          <p:spTgt spid="36"/>
                                        </p:tgtEl>
                                        <p:attrNameLst>
                                          <p:attrName>ppt_w</p:attrName>
                                        </p:attrNameLst>
                                      </p:cBhvr>
                                      <p:tavLst>
                                        <p:tav tm="0">
                                          <p:val>
                                            <p:fltVal val="0"/>
                                          </p:val>
                                        </p:tav>
                                        <p:tav tm="100000">
                                          <p:val>
                                            <p:strVal val="#ppt_w"/>
                                          </p:val>
                                        </p:tav>
                                      </p:tavLst>
                                    </p:anim>
                                    <p:anim calcmode="lin" valueType="num">
                                      <p:cBhvr>
                                        <p:cTn id="8" dur="500" fill="hold"/>
                                        <p:tgtEl>
                                          <p:spTgt spid="36"/>
                                        </p:tgtEl>
                                        <p:attrNameLst>
                                          <p:attrName>ppt_h</p:attrName>
                                        </p:attrNameLst>
                                      </p:cBhvr>
                                      <p:tavLst>
                                        <p:tav tm="0">
                                          <p:val>
                                            <p:fltVal val="0"/>
                                          </p:val>
                                        </p:tav>
                                        <p:tav tm="100000">
                                          <p:val>
                                            <p:strVal val="#ppt_h"/>
                                          </p:val>
                                        </p:tav>
                                      </p:tavLst>
                                    </p:anim>
                                    <p:anim calcmode="lin" valueType="num">
                                      <p:cBhvr>
                                        <p:cTn id="9" dur="500" fill="hold"/>
                                        <p:tgtEl>
                                          <p:spTgt spid="36"/>
                                        </p:tgtEl>
                                        <p:attrNameLst>
                                          <p:attrName>style.rotation</p:attrName>
                                        </p:attrNameLst>
                                      </p:cBhvr>
                                      <p:tavLst>
                                        <p:tav tm="0">
                                          <p:val>
                                            <p:fltVal val="90"/>
                                          </p:val>
                                        </p:tav>
                                        <p:tav tm="100000">
                                          <p:val>
                                            <p:fltVal val="0"/>
                                          </p:val>
                                        </p:tav>
                                      </p:tavLst>
                                    </p:anim>
                                    <p:animEffect transition="in" filter="fade">
                                      <p:cBhvr>
                                        <p:cTn id="10" dur="500"/>
                                        <p:tgtEl>
                                          <p:spTgt spid="36"/>
                                        </p:tgtEl>
                                      </p:cBhvr>
                                    </p:animEffect>
                                  </p:childTnLst>
                                </p:cTn>
                              </p:par>
                            </p:childTnLst>
                          </p:cTn>
                        </p:par>
                        <p:par>
                          <p:cTn id="11" fill="hold">
                            <p:stCondLst>
                              <p:cond delay="500"/>
                            </p:stCondLst>
                            <p:childTnLst>
                              <p:par>
                                <p:cTn id="12" presetID="31" presetClass="entr" presetSubtype="0" fill="hold" grpId="0" nodeType="afterEffect">
                                  <p:stCondLst>
                                    <p:cond delay="0"/>
                                  </p:stCondLst>
                                  <p:childTnLst>
                                    <p:set>
                                      <p:cBhvr>
                                        <p:cTn id="13" dur="1" fill="hold">
                                          <p:stCondLst>
                                            <p:cond delay="0"/>
                                          </p:stCondLst>
                                        </p:cTn>
                                        <p:tgtEl>
                                          <p:spTgt spid="41"/>
                                        </p:tgtEl>
                                        <p:attrNameLst>
                                          <p:attrName>style.visibility</p:attrName>
                                        </p:attrNameLst>
                                      </p:cBhvr>
                                      <p:to>
                                        <p:strVal val="visible"/>
                                      </p:to>
                                    </p:set>
                                    <p:anim calcmode="lin" valueType="num">
                                      <p:cBhvr>
                                        <p:cTn id="14" dur="500" fill="hold"/>
                                        <p:tgtEl>
                                          <p:spTgt spid="41"/>
                                        </p:tgtEl>
                                        <p:attrNameLst>
                                          <p:attrName>ppt_w</p:attrName>
                                        </p:attrNameLst>
                                      </p:cBhvr>
                                      <p:tavLst>
                                        <p:tav tm="0">
                                          <p:val>
                                            <p:fltVal val="0"/>
                                          </p:val>
                                        </p:tav>
                                        <p:tav tm="100000">
                                          <p:val>
                                            <p:strVal val="#ppt_w"/>
                                          </p:val>
                                        </p:tav>
                                      </p:tavLst>
                                    </p:anim>
                                    <p:anim calcmode="lin" valueType="num">
                                      <p:cBhvr>
                                        <p:cTn id="15" dur="500" fill="hold"/>
                                        <p:tgtEl>
                                          <p:spTgt spid="41"/>
                                        </p:tgtEl>
                                        <p:attrNameLst>
                                          <p:attrName>ppt_h</p:attrName>
                                        </p:attrNameLst>
                                      </p:cBhvr>
                                      <p:tavLst>
                                        <p:tav tm="0">
                                          <p:val>
                                            <p:fltVal val="0"/>
                                          </p:val>
                                        </p:tav>
                                        <p:tav tm="100000">
                                          <p:val>
                                            <p:strVal val="#ppt_h"/>
                                          </p:val>
                                        </p:tav>
                                      </p:tavLst>
                                    </p:anim>
                                    <p:anim calcmode="lin" valueType="num">
                                      <p:cBhvr>
                                        <p:cTn id="16" dur="500" fill="hold"/>
                                        <p:tgtEl>
                                          <p:spTgt spid="41"/>
                                        </p:tgtEl>
                                        <p:attrNameLst>
                                          <p:attrName>style.rotation</p:attrName>
                                        </p:attrNameLst>
                                      </p:cBhvr>
                                      <p:tavLst>
                                        <p:tav tm="0">
                                          <p:val>
                                            <p:fltVal val="90"/>
                                          </p:val>
                                        </p:tav>
                                        <p:tav tm="100000">
                                          <p:val>
                                            <p:fltVal val="0"/>
                                          </p:val>
                                        </p:tav>
                                      </p:tavLst>
                                    </p:anim>
                                    <p:animEffect transition="in" filter="fade">
                                      <p:cBhvr>
                                        <p:cTn id="17" dur="500"/>
                                        <p:tgtEl>
                                          <p:spTgt spid="41"/>
                                        </p:tgtEl>
                                      </p:cBhvr>
                                    </p:animEffect>
                                  </p:childTnLst>
                                </p:cTn>
                              </p:par>
                            </p:childTnLst>
                          </p:cTn>
                        </p:par>
                        <p:par>
                          <p:cTn id="18" fill="hold">
                            <p:stCondLst>
                              <p:cond delay="1000"/>
                            </p:stCondLst>
                            <p:childTnLst>
                              <p:par>
                                <p:cTn id="19" presetID="31" presetClass="entr" presetSubtype="0" fill="hold" grpId="0" nodeType="afterEffect">
                                  <p:stCondLst>
                                    <p:cond delay="0"/>
                                  </p:stCondLst>
                                  <p:childTnLst>
                                    <p:set>
                                      <p:cBhvr>
                                        <p:cTn id="20" dur="1" fill="hold">
                                          <p:stCondLst>
                                            <p:cond delay="0"/>
                                          </p:stCondLst>
                                        </p:cTn>
                                        <p:tgtEl>
                                          <p:spTgt spid="38"/>
                                        </p:tgtEl>
                                        <p:attrNameLst>
                                          <p:attrName>style.visibility</p:attrName>
                                        </p:attrNameLst>
                                      </p:cBhvr>
                                      <p:to>
                                        <p:strVal val="visible"/>
                                      </p:to>
                                    </p:set>
                                    <p:anim calcmode="lin" valueType="num">
                                      <p:cBhvr>
                                        <p:cTn id="21" dur="500" fill="hold"/>
                                        <p:tgtEl>
                                          <p:spTgt spid="38"/>
                                        </p:tgtEl>
                                        <p:attrNameLst>
                                          <p:attrName>ppt_w</p:attrName>
                                        </p:attrNameLst>
                                      </p:cBhvr>
                                      <p:tavLst>
                                        <p:tav tm="0">
                                          <p:val>
                                            <p:fltVal val="0"/>
                                          </p:val>
                                        </p:tav>
                                        <p:tav tm="100000">
                                          <p:val>
                                            <p:strVal val="#ppt_w"/>
                                          </p:val>
                                        </p:tav>
                                      </p:tavLst>
                                    </p:anim>
                                    <p:anim calcmode="lin" valueType="num">
                                      <p:cBhvr>
                                        <p:cTn id="22" dur="500" fill="hold"/>
                                        <p:tgtEl>
                                          <p:spTgt spid="38"/>
                                        </p:tgtEl>
                                        <p:attrNameLst>
                                          <p:attrName>ppt_h</p:attrName>
                                        </p:attrNameLst>
                                      </p:cBhvr>
                                      <p:tavLst>
                                        <p:tav tm="0">
                                          <p:val>
                                            <p:fltVal val="0"/>
                                          </p:val>
                                        </p:tav>
                                        <p:tav tm="100000">
                                          <p:val>
                                            <p:strVal val="#ppt_h"/>
                                          </p:val>
                                        </p:tav>
                                      </p:tavLst>
                                    </p:anim>
                                    <p:anim calcmode="lin" valueType="num">
                                      <p:cBhvr>
                                        <p:cTn id="23" dur="500" fill="hold"/>
                                        <p:tgtEl>
                                          <p:spTgt spid="38"/>
                                        </p:tgtEl>
                                        <p:attrNameLst>
                                          <p:attrName>style.rotation</p:attrName>
                                        </p:attrNameLst>
                                      </p:cBhvr>
                                      <p:tavLst>
                                        <p:tav tm="0">
                                          <p:val>
                                            <p:fltVal val="90"/>
                                          </p:val>
                                        </p:tav>
                                        <p:tav tm="100000">
                                          <p:val>
                                            <p:fltVal val="0"/>
                                          </p:val>
                                        </p:tav>
                                      </p:tavLst>
                                    </p:anim>
                                    <p:animEffect transition="in" filter="fade">
                                      <p:cBhvr>
                                        <p:cTn id="24" dur="500"/>
                                        <p:tgtEl>
                                          <p:spTgt spid="38"/>
                                        </p:tgtEl>
                                      </p:cBhvr>
                                    </p:animEffect>
                                  </p:childTnLst>
                                </p:cTn>
                              </p:par>
                            </p:childTnLst>
                          </p:cTn>
                        </p:par>
                        <p:par>
                          <p:cTn id="25" fill="hold">
                            <p:stCondLst>
                              <p:cond delay="1500"/>
                            </p:stCondLst>
                            <p:childTnLst>
                              <p:par>
                                <p:cTn id="26" presetID="31" presetClass="entr" presetSubtype="0" fill="hold" grpId="0" nodeType="afterEffect">
                                  <p:stCondLst>
                                    <p:cond delay="0"/>
                                  </p:stCondLst>
                                  <p:childTnLst>
                                    <p:set>
                                      <p:cBhvr>
                                        <p:cTn id="27" dur="1" fill="hold">
                                          <p:stCondLst>
                                            <p:cond delay="0"/>
                                          </p:stCondLst>
                                        </p:cTn>
                                        <p:tgtEl>
                                          <p:spTgt spid="44"/>
                                        </p:tgtEl>
                                        <p:attrNameLst>
                                          <p:attrName>style.visibility</p:attrName>
                                        </p:attrNameLst>
                                      </p:cBhvr>
                                      <p:to>
                                        <p:strVal val="visible"/>
                                      </p:to>
                                    </p:set>
                                    <p:anim calcmode="lin" valueType="num">
                                      <p:cBhvr>
                                        <p:cTn id="28" dur="500" fill="hold"/>
                                        <p:tgtEl>
                                          <p:spTgt spid="44"/>
                                        </p:tgtEl>
                                        <p:attrNameLst>
                                          <p:attrName>ppt_w</p:attrName>
                                        </p:attrNameLst>
                                      </p:cBhvr>
                                      <p:tavLst>
                                        <p:tav tm="0">
                                          <p:val>
                                            <p:fltVal val="0"/>
                                          </p:val>
                                        </p:tav>
                                        <p:tav tm="100000">
                                          <p:val>
                                            <p:strVal val="#ppt_w"/>
                                          </p:val>
                                        </p:tav>
                                      </p:tavLst>
                                    </p:anim>
                                    <p:anim calcmode="lin" valueType="num">
                                      <p:cBhvr>
                                        <p:cTn id="29" dur="500" fill="hold"/>
                                        <p:tgtEl>
                                          <p:spTgt spid="44"/>
                                        </p:tgtEl>
                                        <p:attrNameLst>
                                          <p:attrName>ppt_h</p:attrName>
                                        </p:attrNameLst>
                                      </p:cBhvr>
                                      <p:tavLst>
                                        <p:tav tm="0">
                                          <p:val>
                                            <p:fltVal val="0"/>
                                          </p:val>
                                        </p:tav>
                                        <p:tav tm="100000">
                                          <p:val>
                                            <p:strVal val="#ppt_h"/>
                                          </p:val>
                                        </p:tav>
                                      </p:tavLst>
                                    </p:anim>
                                    <p:anim calcmode="lin" valueType="num">
                                      <p:cBhvr>
                                        <p:cTn id="30" dur="500" fill="hold"/>
                                        <p:tgtEl>
                                          <p:spTgt spid="44"/>
                                        </p:tgtEl>
                                        <p:attrNameLst>
                                          <p:attrName>style.rotation</p:attrName>
                                        </p:attrNameLst>
                                      </p:cBhvr>
                                      <p:tavLst>
                                        <p:tav tm="0">
                                          <p:val>
                                            <p:fltVal val="90"/>
                                          </p:val>
                                        </p:tav>
                                        <p:tav tm="100000">
                                          <p:val>
                                            <p:fltVal val="0"/>
                                          </p:val>
                                        </p:tav>
                                      </p:tavLst>
                                    </p:anim>
                                    <p:animEffect transition="in" filter="fade">
                                      <p:cBhvr>
                                        <p:cTn id="31" dur="500"/>
                                        <p:tgtEl>
                                          <p:spTgt spid="44"/>
                                        </p:tgtEl>
                                      </p:cBhvr>
                                    </p:animEffect>
                                  </p:childTnLst>
                                </p:cTn>
                              </p:par>
                            </p:childTnLst>
                          </p:cTn>
                        </p:par>
                        <p:par>
                          <p:cTn id="32" fill="hold">
                            <p:stCondLst>
                              <p:cond delay="2000"/>
                            </p:stCondLst>
                            <p:childTnLst>
                              <p:par>
                                <p:cTn id="33" presetID="31" presetClass="entr" presetSubtype="0" fill="hold" grpId="0" nodeType="afterEffect">
                                  <p:stCondLst>
                                    <p:cond delay="0"/>
                                  </p:stCondLst>
                                  <p:childTnLst>
                                    <p:set>
                                      <p:cBhvr>
                                        <p:cTn id="34" dur="1" fill="hold">
                                          <p:stCondLst>
                                            <p:cond delay="0"/>
                                          </p:stCondLst>
                                        </p:cTn>
                                        <p:tgtEl>
                                          <p:spTgt spid="43"/>
                                        </p:tgtEl>
                                        <p:attrNameLst>
                                          <p:attrName>style.visibility</p:attrName>
                                        </p:attrNameLst>
                                      </p:cBhvr>
                                      <p:to>
                                        <p:strVal val="visible"/>
                                      </p:to>
                                    </p:set>
                                    <p:anim calcmode="lin" valueType="num">
                                      <p:cBhvr>
                                        <p:cTn id="35" dur="500" fill="hold"/>
                                        <p:tgtEl>
                                          <p:spTgt spid="43"/>
                                        </p:tgtEl>
                                        <p:attrNameLst>
                                          <p:attrName>ppt_w</p:attrName>
                                        </p:attrNameLst>
                                      </p:cBhvr>
                                      <p:tavLst>
                                        <p:tav tm="0">
                                          <p:val>
                                            <p:fltVal val="0"/>
                                          </p:val>
                                        </p:tav>
                                        <p:tav tm="100000">
                                          <p:val>
                                            <p:strVal val="#ppt_w"/>
                                          </p:val>
                                        </p:tav>
                                      </p:tavLst>
                                    </p:anim>
                                    <p:anim calcmode="lin" valueType="num">
                                      <p:cBhvr>
                                        <p:cTn id="36" dur="500" fill="hold"/>
                                        <p:tgtEl>
                                          <p:spTgt spid="43"/>
                                        </p:tgtEl>
                                        <p:attrNameLst>
                                          <p:attrName>ppt_h</p:attrName>
                                        </p:attrNameLst>
                                      </p:cBhvr>
                                      <p:tavLst>
                                        <p:tav tm="0">
                                          <p:val>
                                            <p:fltVal val="0"/>
                                          </p:val>
                                        </p:tav>
                                        <p:tav tm="100000">
                                          <p:val>
                                            <p:strVal val="#ppt_h"/>
                                          </p:val>
                                        </p:tav>
                                      </p:tavLst>
                                    </p:anim>
                                    <p:anim calcmode="lin" valueType="num">
                                      <p:cBhvr>
                                        <p:cTn id="37" dur="500" fill="hold"/>
                                        <p:tgtEl>
                                          <p:spTgt spid="43"/>
                                        </p:tgtEl>
                                        <p:attrNameLst>
                                          <p:attrName>style.rotation</p:attrName>
                                        </p:attrNameLst>
                                      </p:cBhvr>
                                      <p:tavLst>
                                        <p:tav tm="0">
                                          <p:val>
                                            <p:fltVal val="90"/>
                                          </p:val>
                                        </p:tav>
                                        <p:tav tm="100000">
                                          <p:val>
                                            <p:fltVal val="0"/>
                                          </p:val>
                                        </p:tav>
                                      </p:tavLst>
                                    </p:anim>
                                    <p:animEffect transition="in" filter="fade">
                                      <p:cBhvr>
                                        <p:cTn id="38" dur="500"/>
                                        <p:tgtEl>
                                          <p:spTgt spid="43"/>
                                        </p:tgtEl>
                                      </p:cBhvr>
                                    </p:animEffect>
                                  </p:childTnLst>
                                </p:cTn>
                              </p:par>
                            </p:childTnLst>
                          </p:cTn>
                        </p:par>
                        <p:par>
                          <p:cTn id="39" fill="hold">
                            <p:stCondLst>
                              <p:cond delay="2500"/>
                            </p:stCondLst>
                            <p:childTnLst>
                              <p:par>
                                <p:cTn id="40" presetID="31" presetClass="entr" presetSubtype="0" fill="hold" grpId="0" nodeType="afterEffect">
                                  <p:stCondLst>
                                    <p:cond delay="0"/>
                                  </p:stCondLst>
                                  <p:childTnLst>
                                    <p:set>
                                      <p:cBhvr>
                                        <p:cTn id="41" dur="1" fill="hold">
                                          <p:stCondLst>
                                            <p:cond delay="0"/>
                                          </p:stCondLst>
                                        </p:cTn>
                                        <p:tgtEl>
                                          <p:spTgt spid="37"/>
                                        </p:tgtEl>
                                        <p:attrNameLst>
                                          <p:attrName>style.visibility</p:attrName>
                                        </p:attrNameLst>
                                      </p:cBhvr>
                                      <p:to>
                                        <p:strVal val="visible"/>
                                      </p:to>
                                    </p:set>
                                    <p:anim calcmode="lin" valueType="num">
                                      <p:cBhvr>
                                        <p:cTn id="42" dur="500" fill="hold"/>
                                        <p:tgtEl>
                                          <p:spTgt spid="37"/>
                                        </p:tgtEl>
                                        <p:attrNameLst>
                                          <p:attrName>ppt_w</p:attrName>
                                        </p:attrNameLst>
                                      </p:cBhvr>
                                      <p:tavLst>
                                        <p:tav tm="0">
                                          <p:val>
                                            <p:fltVal val="0"/>
                                          </p:val>
                                        </p:tav>
                                        <p:tav tm="100000">
                                          <p:val>
                                            <p:strVal val="#ppt_w"/>
                                          </p:val>
                                        </p:tav>
                                      </p:tavLst>
                                    </p:anim>
                                    <p:anim calcmode="lin" valueType="num">
                                      <p:cBhvr>
                                        <p:cTn id="43" dur="500" fill="hold"/>
                                        <p:tgtEl>
                                          <p:spTgt spid="37"/>
                                        </p:tgtEl>
                                        <p:attrNameLst>
                                          <p:attrName>ppt_h</p:attrName>
                                        </p:attrNameLst>
                                      </p:cBhvr>
                                      <p:tavLst>
                                        <p:tav tm="0">
                                          <p:val>
                                            <p:fltVal val="0"/>
                                          </p:val>
                                        </p:tav>
                                        <p:tav tm="100000">
                                          <p:val>
                                            <p:strVal val="#ppt_h"/>
                                          </p:val>
                                        </p:tav>
                                      </p:tavLst>
                                    </p:anim>
                                    <p:anim calcmode="lin" valueType="num">
                                      <p:cBhvr>
                                        <p:cTn id="44" dur="500" fill="hold"/>
                                        <p:tgtEl>
                                          <p:spTgt spid="37"/>
                                        </p:tgtEl>
                                        <p:attrNameLst>
                                          <p:attrName>style.rotation</p:attrName>
                                        </p:attrNameLst>
                                      </p:cBhvr>
                                      <p:tavLst>
                                        <p:tav tm="0">
                                          <p:val>
                                            <p:fltVal val="90"/>
                                          </p:val>
                                        </p:tav>
                                        <p:tav tm="100000">
                                          <p:val>
                                            <p:fltVal val="0"/>
                                          </p:val>
                                        </p:tav>
                                      </p:tavLst>
                                    </p:anim>
                                    <p:animEffect transition="in" filter="fade">
                                      <p:cBhvr>
                                        <p:cTn id="45" dur="500"/>
                                        <p:tgtEl>
                                          <p:spTgt spid="37"/>
                                        </p:tgtEl>
                                      </p:cBhvr>
                                    </p:animEffect>
                                  </p:childTnLst>
                                </p:cTn>
                              </p:par>
                            </p:childTnLst>
                          </p:cTn>
                        </p:par>
                        <p:par>
                          <p:cTn id="46" fill="hold">
                            <p:stCondLst>
                              <p:cond delay="3000"/>
                            </p:stCondLst>
                            <p:childTnLst>
                              <p:par>
                                <p:cTn id="47" presetID="31" presetClass="entr" presetSubtype="0" fill="hold" grpId="0" nodeType="afterEffect">
                                  <p:stCondLst>
                                    <p:cond delay="0"/>
                                  </p:stCondLst>
                                  <p:childTnLst>
                                    <p:set>
                                      <p:cBhvr>
                                        <p:cTn id="48" dur="1" fill="hold">
                                          <p:stCondLst>
                                            <p:cond delay="0"/>
                                          </p:stCondLst>
                                        </p:cTn>
                                        <p:tgtEl>
                                          <p:spTgt spid="39"/>
                                        </p:tgtEl>
                                        <p:attrNameLst>
                                          <p:attrName>style.visibility</p:attrName>
                                        </p:attrNameLst>
                                      </p:cBhvr>
                                      <p:to>
                                        <p:strVal val="visible"/>
                                      </p:to>
                                    </p:set>
                                    <p:anim calcmode="lin" valueType="num">
                                      <p:cBhvr>
                                        <p:cTn id="49" dur="500" fill="hold"/>
                                        <p:tgtEl>
                                          <p:spTgt spid="39"/>
                                        </p:tgtEl>
                                        <p:attrNameLst>
                                          <p:attrName>ppt_w</p:attrName>
                                        </p:attrNameLst>
                                      </p:cBhvr>
                                      <p:tavLst>
                                        <p:tav tm="0">
                                          <p:val>
                                            <p:fltVal val="0"/>
                                          </p:val>
                                        </p:tav>
                                        <p:tav tm="100000">
                                          <p:val>
                                            <p:strVal val="#ppt_w"/>
                                          </p:val>
                                        </p:tav>
                                      </p:tavLst>
                                    </p:anim>
                                    <p:anim calcmode="lin" valueType="num">
                                      <p:cBhvr>
                                        <p:cTn id="50" dur="500" fill="hold"/>
                                        <p:tgtEl>
                                          <p:spTgt spid="39"/>
                                        </p:tgtEl>
                                        <p:attrNameLst>
                                          <p:attrName>ppt_h</p:attrName>
                                        </p:attrNameLst>
                                      </p:cBhvr>
                                      <p:tavLst>
                                        <p:tav tm="0">
                                          <p:val>
                                            <p:fltVal val="0"/>
                                          </p:val>
                                        </p:tav>
                                        <p:tav tm="100000">
                                          <p:val>
                                            <p:strVal val="#ppt_h"/>
                                          </p:val>
                                        </p:tav>
                                      </p:tavLst>
                                    </p:anim>
                                    <p:anim calcmode="lin" valueType="num">
                                      <p:cBhvr>
                                        <p:cTn id="51" dur="500" fill="hold"/>
                                        <p:tgtEl>
                                          <p:spTgt spid="39"/>
                                        </p:tgtEl>
                                        <p:attrNameLst>
                                          <p:attrName>style.rotation</p:attrName>
                                        </p:attrNameLst>
                                      </p:cBhvr>
                                      <p:tavLst>
                                        <p:tav tm="0">
                                          <p:val>
                                            <p:fltVal val="90"/>
                                          </p:val>
                                        </p:tav>
                                        <p:tav tm="100000">
                                          <p:val>
                                            <p:fltVal val="0"/>
                                          </p:val>
                                        </p:tav>
                                      </p:tavLst>
                                    </p:anim>
                                    <p:animEffect transition="in" filter="fade">
                                      <p:cBhvr>
                                        <p:cTn id="52" dur="500"/>
                                        <p:tgtEl>
                                          <p:spTgt spid="39"/>
                                        </p:tgtEl>
                                      </p:cBhvr>
                                    </p:animEffect>
                                  </p:childTnLst>
                                </p:cTn>
                              </p:par>
                            </p:childTnLst>
                          </p:cTn>
                        </p:par>
                        <p:par>
                          <p:cTn id="53" fill="hold">
                            <p:stCondLst>
                              <p:cond delay="3500"/>
                            </p:stCondLst>
                            <p:childTnLst>
                              <p:par>
                                <p:cTn id="54" presetID="31" presetClass="entr" presetSubtype="0" fill="hold" grpId="0" nodeType="afterEffect">
                                  <p:stCondLst>
                                    <p:cond delay="0"/>
                                  </p:stCondLst>
                                  <p:childTnLst>
                                    <p:set>
                                      <p:cBhvr>
                                        <p:cTn id="55" dur="1" fill="hold">
                                          <p:stCondLst>
                                            <p:cond delay="0"/>
                                          </p:stCondLst>
                                        </p:cTn>
                                        <p:tgtEl>
                                          <p:spTgt spid="42"/>
                                        </p:tgtEl>
                                        <p:attrNameLst>
                                          <p:attrName>style.visibility</p:attrName>
                                        </p:attrNameLst>
                                      </p:cBhvr>
                                      <p:to>
                                        <p:strVal val="visible"/>
                                      </p:to>
                                    </p:set>
                                    <p:anim calcmode="lin" valueType="num">
                                      <p:cBhvr>
                                        <p:cTn id="56" dur="500" fill="hold"/>
                                        <p:tgtEl>
                                          <p:spTgt spid="42"/>
                                        </p:tgtEl>
                                        <p:attrNameLst>
                                          <p:attrName>ppt_w</p:attrName>
                                        </p:attrNameLst>
                                      </p:cBhvr>
                                      <p:tavLst>
                                        <p:tav tm="0">
                                          <p:val>
                                            <p:fltVal val="0"/>
                                          </p:val>
                                        </p:tav>
                                        <p:tav tm="100000">
                                          <p:val>
                                            <p:strVal val="#ppt_w"/>
                                          </p:val>
                                        </p:tav>
                                      </p:tavLst>
                                    </p:anim>
                                    <p:anim calcmode="lin" valueType="num">
                                      <p:cBhvr>
                                        <p:cTn id="57" dur="500" fill="hold"/>
                                        <p:tgtEl>
                                          <p:spTgt spid="42"/>
                                        </p:tgtEl>
                                        <p:attrNameLst>
                                          <p:attrName>ppt_h</p:attrName>
                                        </p:attrNameLst>
                                      </p:cBhvr>
                                      <p:tavLst>
                                        <p:tav tm="0">
                                          <p:val>
                                            <p:fltVal val="0"/>
                                          </p:val>
                                        </p:tav>
                                        <p:tav tm="100000">
                                          <p:val>
                                            <p:strVal val="#ppt_h"/>
                                          </p:val>
                                        </p:tav>
                                      </p:tavLst>
                                    </p:anim>
                                    <p:anim calcmode="lin" valueType="num">
                                      <p:cBhvr>
                                        <p:cTn id="58" dur="500" fill="hold"/>
                                        <p:tgtEl>
                                          <p:spTgt spid="42"/>
                                        </p:tgtEl>
                                        <p:attrNameLst>
                                          <p:attrName>style.rotation</p:attrName>
                                        </p:attrNameLst>
                                      </p:cBhvr>
                                      <p:tavLst>
                                        <p:tav tm="0">
                                          <p:val>
                                            <p:fltVal val="90"/>
                                          </p:val>
                                        </p:tav>
                                        <p:tav tm="100000">
                                          <p:val>
                                            <p:fltVal val="0"/>
                                          </p:val>
                                        </p:tav>
                                      </p:tavLst>
                                    </p:anim>
                                    <p:animEffect transition="in" filter="fade">
                                      <p:cBhvr>
                                        <p:cTn id="59" dur="500"/>
                                        <p:tgtEl>
                                          <p:spTgt spid="42"/>
                                        </p:tgtEl>
                                      </p:cBhvr>
                                    </p:animEffect>
                                  </p:childTnLst>
                                </p:cTn>
                              </p:par>
                            </p:childTnLst>
                          </p:cTn>
                        </p:par>
                        <p:par>
                          <p:cTn id="60" fill="hold">
                            <p:stCondLst>
                              <p:cond delay="4000"/>
                            </p:stCondLst>
                            <p:childTnLst>
                              <p:par>
                                <p:cTn id="61" presetID="31" presetClass="entr" presetSubtype="0" fill="hold" grpId="0" nodeType="afterEffect">
                                  <p:stCondLst>
                                    <p:cond delay="0"/>
                                  </p:stCondLst>
                                  <p:childTnLst>
                                    <p:set>
                                      <p:cBhvr>
                                        <p:cTn id="62" dur="1" fill="hold">
                                          <p:stCondLst>
                                            <p:cond delay="0"/>
                                          </p:stCondLst>
                                        </p:cTn>
                                        <p:tgtEl>
                                          <p:spTgt spid="45"/>
                                        </p:tgtEl>
                                        <p:attrNameLst>
                                          <p:attrName>style.visibility</p:attrName>
                                        </p:attrNameLst>
                                      </p:cBhvr>
                                      <p:to>
                                        <p:strVal val="visible"/>
                                      </p:to>
                                    </p:set>
                                    <p:anim calcmode="lin" valueType="num">
                                      <p:cBhvr>
                                        <p:cTn id="63" dur="500" fill="hold"/>
                                        <p:tgtEl>
                                          <p:spTgt spid="45"/>
                                        </p:tgtEl>
                                        <p:attrNameLst>
                                          <p:attrName>ppt_w</p:attrName>
                                        </p:attrNameLst>
                                      </p:cBhvr>
                                      <p:tavLst>
                                        <p:tav tm="0">
                                          <p:val>
                                            <p:fltVal val="0"/>
                                          </p:val>
                                        </p:tav>
                                        <p:tav tm="100000">
                                          <p:val>
                                            <p:strVal val="#ppt_w"/>
                                          </p:val>
                                        </p:tav>
                                      </p:tavLst>
                                    </p:anim>
                                    <p:anim calcmode="lin" valueType="num">
                                      <p:cBhvr>
                                        <p:cTn id="64" dur="500" fill="hold"/>
                                        <p:tgtEl>
                                          <p:spTgt spid="45"/>
                                        </p:tgtEl>
                                        <p:attrNameLst>
                                          <p:attrName>ppt_h</p:attrName>
                                        </p:attrNameLst>
                                      </p:cBhvr>
                                      <p:tavLst>
                                        <p:tav tm="0">
                                          <p:val>
                                            <p:fltVal val="0"/>
                                          </p:val>
                                        </p:tav>
                                        <p:tav tm="100000">
                                          <p:val>
                                            <p:strVal val="#ppt_h"/>
                                          </p:val>
                                        </p:tav>
                                      </p:tavLst>
                                    </p:anim>
                                    <p:anim calcmode="lin" valueType="num">
                                      <p:cBhvr>
                                        <p:cTn id="65" dur="500" fill="hold"/>
                                        <p:tgtEl>
                                          <p:spTgt spid="45"/>
                                        </p:tgtEl>
                                        <p:attrNameLst>
                                          <p:attrName>style.rotation</p:attrName>
                                        </p:attrNameLst>
                                      </p:cBhvr>
                                      <p:tavLst>
                                        <p:tav tm="0">
                                          <p:val>
                                            <p:fltVal val="90"/>
                                          </p:val>
                                        </p:tav>
                                        <p:tav tm="100000">
                                          <p:val>
                                            <p:fltVal val="0"/>
                                          </p:val>
                                        </p:tav>
                                      </p:tavLst>
                                    </p:anim>
                                    <p:animEffect transition="in" filter="fade">
                                      <p:cBhvr>
                                        <p:cTn id="66" dur="500"/>
                                        <p:tgtEl>
                                          <p:spTgt spid="45"/>
                                        </p:tgtEl>
                                      </p:cBhvr>
                                    </p:animEffect>
                                  </p:childTnLst>
                                </p:cTn>
                              </p:par>
                            </p:childTnLst>
                          </p:cTn>
                        </p:par>
                        <p:par>
                          <p:cTn id="67" fill="hold">
                            <p:stCondLst>
                              <p:cond delay="4500"/>
                            </p:stCondLst>
                            <p:childTnLst>
                              <p:par>
                                <p:cTn id="68" presetID="31" presetClass="entr" presetSubtype="0" fill="hold" grpId="0" nodeType="afterEffect">
                                  <p:stCondLst>
                                    <p:cond delay="0"/>
                                  </p:stCondLst>
                                  <p:childTnLst>
                                    <p:set>
                                      <p:cBhvr>
                                        <p:cTn id="69" dur="1" fill="hold">
                                          <p:stCondLst>
                                            <p:cond delay="0"/>
                                          </p:stCondLst>
                                        </p:cTn>
                                        <p:tgtEl>
                                          <p:spTgt spid="40"/>
                                        </p:tgtEl>
                                        <p:attrNameLst>
                                          <p:attrName>style.visibility</p:attrName>
                                        </p:attrNameLst>
                                      </p:cBhvr>
                                      <p:to>
                                        <p:strVal val="visible"/>
                                      </p:to>
                                    </p:set>
                                    <p:anim calcmode="lin" valueType="num">
                                      <p:cBhvr>
                                        <p:cTn id="70" dur="500" fill="hold"/>
                                        <p:tgtEl>
                                          <p:spTgt spid="40"/>
                                        </p:tgtEl>
                                        <p:attrNameLst>
                                          <p:attrName>ppt_w</p:attrName>
                                        </p:attrNameLst>
                                      </p:cBhvr>
                                      <p:tavLst>
                                        <p:tav tm="0">
                                          <p:val>
                                            <p:fltVal val="0"/>
                                          </p:val>
                                        </p:tav>
                                        <p:tav tm="100000">
                                          <p:val>
                                            <p:strVal val="#ppt_w"/>
                                          </p:val>
                                        </p:tav>
                                      </p:tavLst>
                                    </p:anim>
                                    <p:anim calcmode="lin" valueType="num">
                                      <p:cBhvr>
                                        <p:cTn id="71" dur="500" fill="hold"/>
                                        <p:tgtEl>
                                          <p:spTgt spid="40"/>
                                        </p:tgtEl>
                                        <p:attrNameLst>
                                          <p:attrName>ppt_h</p:attrName>
                                        </p:attrNameLst>
                                      </p:cBhvr>
                                      <p:tavLst>
                                        <p:tav tm="0">
                                          <p:val>
                                            <p:fltVal val="0"/>
                                          </p:val>
                                        </p:tav>
                                        <p:tav tm="100000">
                                          <p:val>
                                            <p:strVal val="#ppt_h"/>
                                          </p:val>
                                        </p:tav>
                                      </p:tavLst>
                                    </p:anim>
                                    <p:anim calcmode="lin" valueType="num">
                                      <p:cBhvr>
                                        <p:cTn id="72" dur="500" fill="hold"/>
                                        <p:tgtEl>
                                          <p:spTgt spid="40"/>
                                        </p:tgtEl>
                                        <p:attrNameLst>
                                          <p:attrName>style.rotation</p:attrName>
                                        </p:attrNameLst>
                                      </p:cBhvr>
                                      <p:tavLst>
                                        <p:tav tm="0">
                                          <p:val>
                                            <p:fltVal val="90"/>
                                          </p:val>
                                        </p:tav>
                                        <p:tav tm="100000">
                                          <p:val>
                                            <p:fltVal val="0"/>
                                          </p:val>
                                        </p:tav>
                                      </p:tavLst>
                                    </p:anim>
                                    <p:animEffect transition="in" filter="fade">
                                      <p:cBhvr>
                                        <p:cTn id="73" dur="500"/>
                                        <p:tgtEl>
                                          <p:spTgt spid="4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6" grpId="0"/>
      <p:bldP spid="37" grpId="0"/>
      <p:bldP spid="38" grpId="0"/>
      <p:bldP spid="39" grpId="0"/>
      <p:bldP spid="40" grpId="0"/>
      <p:bldP spid="41" grpId="0"/>
      <p:bldP spid="42" grpId="0"/>
      <p:bldP spid="43" grpId="0"/>
      <p:bldP spid="44" grpId="0"/>
      <p:bldP spid="45" grpId="0"/>
    </p:bld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378" name="Title 1">
            <a:extLst>
              <a:ext uri="{FF2B5EF4-FFF2-40B4-BE49-F238E27FC236}">
                <a16:creationId xmlns:a16="http://schemas.microsoft.com/office/drawing/2014/main" id="{E72DA6EF-D698-C530-BAFB-4C883310BB0C}"/>
              </a:ext>
            </a:extLst>
          </p:cNvPr>
          <p:cNvSpPr>
            <a:spLocks noGrp="1" noChangeArrowheads="1"/>
          </p:cNvSpPr>
          <p:nvPr>
            <p:ph type="title"/>
          </p:nvPr>
        </p:nvSpPr>
        <p:spPr/>
        <p:txBody>
          <a:bodyPr/>
          <a:lstStyle/>
          <a:p>
            <a:r>
              <a:rPr lang="en-US" altLang="en-US"/>
              <a:t>Group discussion </a:t>
            </a:r>
            <a:endParaRPr lang="en-IN" altLang="en-US"/>
          </a:p>
        </p:txBody>
      </p:sp>
      <p:sp>
        <p:nvSpPr>
          <p:cNvPr id="101379" name="Content Placeholder 2">
            <a:extLst>
              <a:ext uri="{FF2B5EF4-FFF2-40B4-BE49-F238E27FC236}">
                <a16:creationId xmlns:a16="http://schemas.microsoft.com/office/drawing/2014/main" id="{9974B03F-6A4F-2BE6-BAC2-073B5368DB31}"/>
              </a:ext>
            </a:extLst>
          </p:cNvPr>
          <p:cNvSpPr>
            <a:spLocks noGrp="1" noChangeArrowheads="1"/>
          </p:cNvSpPr>
          <p:nvPr>
            <p:ph idx="1"/>
          </p:nvPr>
        </p:nvSpPr>
        <p:spPr/>
        <p:txBody>
          <a:bodyPr/>
          <a:lstStyle/>
          <a:p>
            <a:r>
              <a:rPr lang="en-US" altLang="en-US" dirty="0"/>
              <a:t>Please go through the Internal Audit procedure of your site and discuss with other participants on understanding, agreement or comments if any</a:t>
            </a:r>
            <a:endParaRPr lang="en-IN" altLang="en-US" dirty="0"/>
          </a:p>
        </p:txBody>
      </p:sp>
      <p:sp>
        <p:nvSpPr>
          <p:cNvPr id="101380" name="Slide Number Placeholder 3">
            <a:extLst>
              <a:ext uri="{FF2B5EF4-FFF2-40B4-BE49-F238E27FC236}">
                <a16:creationId xmlns:a16="http://schemas.microsoft.com/office/drawing/2014/main" id="{E82C38BD-9E13-2C51-814D-5122BDF1F0FA}"/>
              </a:ext>
            </a:extLst>
          </p:cNvPr>
          <p:cNvSpPr>
            <a:spLocks noGrp="1"/>
          </p:cNvSpPr>
          <p:nvPr>
            <p:ph type="sldNum"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ct val="110000"/>
              </a:lnSpc>
              <a:spcAft>
                <a:spcPct val="50000"/>
              </a:spcAft>
              <a:buChar char="•"/>
              <a:defRPr sz="2400">
                <a:solidFill>
                  <a:srgbClr val="004071"/>
                </a:solidFill>
                <a:latin typeface="Arial" panose="020B0604020202020204" pitchFamily="34" charset="0"/>
              </a:defRPr>
            </a:lvl1pPr>
            <a:lvl2pPr marL="742950" indent="-285750">
              <a:lnSpc>
                <a:spcPct val="110000"/>
              </a:lnSpc>
              <a:spcAft>
                <a:spcPct val="50000"/>
              </a:spcAft>
              <a:buSzPct val="80000"/>
              <a:buFont typeface="Wingdings" panose="05000000000000000000" pitchFamily="2" charset="2"/>
              <a:buChar char="§"/>
              <a:defRPr sz="2000">
                <a:solidFill>
                  <a:srgbClr val="004071"/>
                </a:solidFill>
                <a:latin typeface="Arial" panose="020B0604020202020204" pitchFamily="34" charset="0"/>
              </a:defRPr>
            </a:lvl2pPr>
            <a:lvl3pPr marL="1143000" indent="-228600">
              <a:lnSpc>
                <a:spcPct val="110000"/>
              </a:lnSpc>
              <a:spcAft>
                <a:spcPct val="50000"/>
              </a:spcAft>
              <a:buSzPct val="80000"/>
              <a:buChar char="•"/>
              <a:defRPr>
                <a:solidFill>
                  <a:srgbClr val="004071"/>
                </a:solidFill>
                <a:latin typeface="Arial" panose="020B0604020202020204" pitchFamily="34" charset="0"/>
              </a:defRPr>
            </a:lvl3pPr>
            <a:lvl4pPr marL="1600200" indent="-228600">
              <a:lnSpc>
                <a:spcPct val="110000"/>
              </a:lnSpc>
              <a:spcAft>
                <a:spcPct val="50000"/>
              </a:spcAft>
              <a:buSzPct val="80000"/>
              <a:buFont typeface="Wingdings" panose="05000000000000000000" pitchFamily="2" charset="2"/>
              <a:buChar char="§"/>
              <a:defRPr>
                <a:solidFill>
                  <a:srgbClr val="004071"/>
                </a:solidFill>
                <a:latin typeface="Arial" panose="020B0604020202020204" pitchFamily="34" charset="0"/>
              </a:defRPr>
            </a:lvl4pPr>
            <a:lvl5pPr marL="2057400" indent="-228600">
              <a:lnSpc>
                <a:spcPct val="110000"/>
              </a:lnSpc>
              <a:spcAft>
                <a:spcPct val="50000"/>
              </a:spcAft>
              <a:buSzPct val="80000"/>
              <a:buChar char="•"/>
              <a:defRPr>
                <a:solidFill>
                  <a:srgbClr val="004071"/>
                </a:solidFill>
                <a:latin typeface="Arial" panose="020B0604020202020204" pitchFamily="34" charset="0"/>
              </a:defRPr>
            </a:lvl5pPr>
            <a:lvl6pPr marL="25146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6pPr>
            <a:lvl7pPr marL="29718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7pPr>
            <a:lvl8pPr marL="34290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8pPr>
            <a:lvl9pPr marL="38862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9pPr>
          </a:lstStyle>
          <a:p>
            <a:pPr>
              <a:lnSpc>
                <a:spcPct val="100000"/>
              </a:lnSpc>
              <a:spcAft>
                <a:spcPct val="0"/>
              </a:spcAft>
              <a:buFontTx/>
              <a:buNone/>
            </a:pPr>
            <a:fld id="{E9AD42E0-128E-4460-A8F9-3D2E695304DD}" type="slidenum">
              <a:rPr lang="en-GB" altLang="en-US" sz="900">
                <a:solidFill>
                  <a:schemeClr val="tx1"/>
                </a:solidFill>
              </a:rPr>
              <a:pPr>
                <a:lnSpc>
                  <a:spcPct val="100000"/>
                </a:lnSpc>
                <a:spcAft>
                  <a:spcPct val="0"/>
                </a:spcAft>
                <a:buFontTx/>
                <a:buNone/>
              </a:pPr>
              <a:t>51</a:t>
            </a:fld>
            <a:endParaRPr lang="en-GB" altLang="en-US" sz="900">
              <a:solidFill>
                <a:schemeClr val="tx1"/>
              </a:solidFill>
            </a:endParaRPr>
          </a:p>
        </p:txBody>
      </p:sp>
      <p:grpSp>
        <p:nvGrpSpPr>
          <p:cNvPr id="101381" name="Group 4">
            <a:extLst>
              <a:ext uri="{FF2B5EF4-FFF2-40B4-BE49-F238E27FC236}">
                <a16:creationId xmlns:a16="http://schemas.microsoft.com/office/drawing/2014/main" id="{030FB486-BA83-17EF-B43A-F76E4C228FF8}"/>
              </a:ext>
            </a:extLst>
          </p:cNvPr>
          <p:cNvGrpSpPr>
            <a:grpSpLocks noChangeAspect="1"/>
          </p:cNvGrpSpPr>
          <p:nvPr/>
        </p:nvGrpSpPr>
        <p:grpSpPr bwMode="auto">
          <a:xfrm>
            <a:off x="5260975" y="4711700"/>
            <a:ext cx="3232150" cy="1439863"/>
            <a:chOff x="3918863" y="3572634"/>
            <a:chExt cx="3989397" cy="1777312"/>
          </a:xfrm>
        </p:grpSpPr>
        <p:sp>
          <p:nvSpPr>
            <p:cNvPr id="6" name="Rounded Rectangle 5">
              <a:extLst>
                <a:ext uri="{FF2B5EF4-FFF2-40B4-BE49-F238E27FC236}">
                  <a16:creationId xmlns:a16="http://schemas.microsoft.com/office/drawing/2014/main" id="{976F90C6-3979-F6CF-6C81-65ED547B3E57}"/>
                </a:ext>
              </a:extLst>
            </p:cNvPr>
            <p:cNvSpPr/>
            <p:nvPr/>
          </p:nvSpPr>
          <p:spPr bwMode="auto">
            <a:xfrm>
              <a:off x="3918863" y="4019411"/>
              <a:ext cx="3989397" cy="1097348"/>
            </a:xfrm>
            <a:prstGeom prst="roundRect">
              <a:avLst>
                <a:gd name="adj" fmla="val 49710"/>
              </a:avLst>
            </a:prstGeom>
            <a:solidFill>
              <a:schemeClr val="bg1">
                <a:lumMod val="85000"/>
              </a:schemeClr>
            </a:solidFill>
            <a:ln w="38100" cap="flat" cmpd="sng" algn="ctr">
              <a:solidFill>
                <a:schemeClr val="bg1">
                  <a:lumMod val="95000"/>
                </a:schemeClr>
              </a:solidFill>
              <a:prstDash val="solid"/>
              <a:round/>
              <a:headEnd type="none" w="med" len="med"/>
              <a:tailEnd type="none" w="med" len="med"/>
            </a:ln>
            <a:effectLst>
              <a:outerShdw blurRad="50800" dist="38100" dir="5400000" algn="t" rotWithShape="0">
                <a:prstClr val="black">
                  <a:alpha val="40000"/>
                </a:prstClr>
              </a:outerShdw>
            </a:effectLst>
          </p:spPr>
          <p:txBody>
            <a:bodyPr lIns="0" tIns="0" rIns="0" bIns="0" anchor="ctr" anchorCtr="1"/>
            <a:lstStyle/>
            <a:p>
              <a:pPr algn="ctr">
                <a:defRPr/>
              </a:pPr>
              <a:endParaRPr lang="en-US" sz="1600" b="1">
                <a:latin typeface="Tahoma" pitchFamily="34" charset="0"/>
                <a:cs typeface="Tahoma" pitchFamily="34" charset="0"/>
              </a:endParaRPr>
            </a:p>
          </p:txBody>
        </p:sp>
        <p:sp>
          <p:nvSpPr>
            <p:cNvPr id="7" name="TextBox 6">
              <a:extLst>
                <a:ext uri="{FF2B5EF4-FFF2-40B4-BE49-F238E27FC236}">
                  <a16:creationId xmlns:a16="http://schemas.microsoft.com/office/drawing/2014/main" id="{EA13FE7A-2F68-E856-1A6C-B816C0A2AE3A}"/>
                </a:ext>
              </a:extLst>
            </p:cNvPr>
            <p:cNvSpPr txBox="1"/>
            <p:nvPr/>
          </p:nvSpPr>
          <p:spPr>
            <a:xfrm>
              <a:off x="4022713" y="4135025"/>
              <a:ext cx="2086791" cy="478130"/>
            </a:xfrm>
            <a:prstGeom prst="rect">
              <a:avLst/>
            </a:prstGeom>
            <a:noFill/>
          </p:spPr>
          <p:txBody>
            <a:bodyPr wrap="none">
              <a:spAutoFit/>
            </a:bodyPr>
            <a:lstStyle/>
            <a:p>
              <a:pPr eaLnBrk="1" hangingPunct="1">
                <a:lnSpc>
                  <a:spcPct val="80000"/>
                </a:lnSpc>
                <a:defRPr/>
              </a:pPr>
              <a:r>
                <a:rPr lang="en-GB" sz="2400" dirty="0">
                  <a:solidFill>
                    <a:schemeClr val="accent1">
                      <a:lumMod val="75000"/>
                    </a:schemeClr>
                  </a:solidFill>
                  <a:latin typeface="Tahoma" pitchFamily="34" charset="0"/>
                  <a:ea typeface="+mj-ea"/>
                  <a:cs typeface="Tahoma" pitchFamily="34" charset="0"/>
                </a:rPr>
                <a:t>20 minutes</a:t>
              </a:r>
            </a:p>
          </p:txBody>
        </p:sp>
        <p:grpSp>
          <p:nvGrpSpPr>
            <p:cNvPr id="101384" name="Group 7">
              <a:extLst>
                <a:ext uri="{FF2B5EF4-FFF2-40B4-BE49-F238E27FC236}">
                  <a16:creationId xmlns:a16="http://schemas.microsoft.com/office/drawing/2014/main" id="{C89952A5-EFB8-311A-C3D9-4C9F5E5D37E1}"/>
                </a:ext>
              </a:extLst>
            </p:cNvPr>
            <p:cNvGrpSpPr>
              <a:grpSpLocks/>
            </p:cNvGrpSpPr>
            <p:nvPr/>
          </p:nvGrpSpPr>
          <p:grpSpPr bwMode="auto">
            <a:xfrm>
              <a:off x="5007425" y="3572634"/>
              <a:ext cx="2836709" cy="1777312"/>
              <a:chOff x="4247425" y="3572634"/>
              <a:chExt cx="2836709" cy="1777312"/>
            </a:xfrm>
          </p:grpSpPr>
          <p:cxnSp>
            <p:nvCxnSpPr>
              <p:cNvPr id="9" name="Straight Connector 8">
                <a:extLst>
                  <a:ext uri="{FF2B5EF4-FFF2-40B4-BE49-F238E27FC236}">
                    <a16:creationId xmlns:a16="http://schemas.microsoft.com/office/drawing/2014/main" id="{9B2AA5B5-69CE-3071-45BA-483538CF33D9}"/>
                  </a:ext>
                </a:extLst>
              </p:cNvPr>
              <p:cNvCxnSpPr/>
              <p:nvPr/>
            </p:nvCxnSpPr>
            <p:spPr>
              <a:xfrm flipH="1">
                <a:off x="4352155" y="4585722"/>
                <a:ext cx="1136469" cy="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grpSp>
            <p:nvGrpSpPr>
              <p:cNvPr id="10" name="Group 9">
                <a:extLst>
                  <a:ext uri="{FF2B5EF4-FFF2-40B4-BE49-F238E27FC236}">
                    <a16:creationId xmlns:a16="http://schemas.microsoft.com/office/drawing/2014/main" id="{FD74E398-10A7-C9B4-FEDC-3F427E879790}"/>
                  </a:ext>
                </a:extLst>
              </p:cNvPr>
              <p:cNvGrpSpPr/>
              <p:nvPr/>
            </p:nvGrpSpPr>
            <p:grpSpPr>
              <a:xfrm>
                <a:off x="6173574" y="3572634"/>
                <a:ext cx="276973" cy="217622"/>
                <a:chOff x="4067944" y="1484784"/>
                <a:chExt cx="1008112" cy="792088"/>
              </a:xfrm>
              <a:effectLst>
                <a:outerShdw blurRad="50800" dist="38100" dir="5400000" algn="t" rotWithShape="0">
                  <a:prstClr val="black">
                    <a:alpha val="40000"/>
                  </a:prstClr>
                </a:outerShdw>
              </a:effectLst>
            </p:grpSpPr>
            <p:sp>
              <p:nvSpPr>
                <p:cNvPr id="21" name="Rectangle 20">
                  <a:extLst>
                    <a:ext uri="{FF2B5EF4-FFF2-40B4-BE49-F238E27FC236}">
                      <a16:creationId xmlns:a16="http://schemas.microsoft.com/office/drawing/2014/main" id="{6D484BA3-AFFA-502B-B432-B4F5A7D05C98}"/>
                    </a:ext>
                  </a:extLst>
                </p:cNvPr>
                <p:cNvSpPr/>
                <p:nvPr/>
              </p:nvSpPr>
              <p:spPr>
                <a:xfrm>
                  <a:off x="4343400" y="1722487"/>
                  <a:ext cx="457200" cy="554385"/>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lnSpc>
                      <a:spcPct val="80000"/>
                    </a:lnSpc>
                    <a:defRPr/>
                  </a:pPr>
                  <a:endParaRPr lang="en-GB"/>
                </a:p>
              </p:txBody>
            </p:sp>
            <p:sp>
              <p:nvSpPr>
                <p:cNvPr id="22" name="Rounded Rectangle 21">
                  <a:extLst>
                    <a:ext uri="{FF2B5EF4-FFF2-40B4-BE49-F238E27FC236}">
                      <a16:creationId xmlns:a16="http://schemas.microsoft.com/office/drawing/2014/main" id="{65FE7C50-03E3-F5FB-3539-71E1F26BF622}"/>
                    </a:ext>
                  </a:extLst>
                </p:cNvPr>
                <p:cNvSpPr/>
                <p:nvPr/>
              </p:nvSpPr>
              <p:spPr>
                <a:xfrm>
                  <a:off x="4067944" y="1484784"/>
                  <a:ext cx="1008112" cy="237703"/>
                </a:xfrm>
                <a:prstGeom prst="round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lnSpc>
                      <a:spcPct val="80000"/>
                    </a:lnSpc>
                    <a:defRPr/>
                  </a:pPr>
                  <a:endParaRPr lang="en-GB"/>
                </a:p>
              </p:txBody>
            </p:sp>
          </p:grpSp>
          <p:sp>
            <p:nvSpPr>
              <p:cNvPr id="11" name="Oval 10">
                <a:extLst>
                  <a:ext uri="{FF2B5EF4-FFF2-40B4-BE49-F238E27FC236}">
                    <a16:creationId xmlns:a16="http://schemas.microsoft.com/office/drawing/2014/main" id="{AA24D4C3-E566-F828-A854-762487A13B66}"/>
                  </a:ext>
                </a:extLst>
              </p:cNvPr>
              <p:cNvSpPr/>
              <p:nvPr/>
            </p:nvSpPr>
            <p:spPr>
              <a:xfrm>
                <a:off x="5541528" y="3807780"/>
                <a:ext cx="1542071" cy="1542166"/>
              </a:xfrm>
              <a:prstGeom prst="ellipse">
                <a:avLst/>
              </a:prstGeom>
              <a:solidFill>
                <a:schemeClr val="bg1"/>
              </a:solidFill>
              <a:ln w="190500">
                <a:solidFill>
                  <a:schemeClr val="tx1"/>
                </a:soli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lnSpc>
                    <a:spcPct val="80000"/>
                  </a:lnSpc>
                  <a:defRPr/>
                </a:pPr>
                <a:endParaRPr lang="en-GB"/>
              </a:p>
            </p:txBody>
          </p:sp>
          <p:grpSp>
            <p:nvGrpSpPr>
              <p:cNvPr id="101388" name="Group 11">
                <a:extLst>
                  <a:ext uri="{FF2B5EF4-FFF2-40B4-BE49-F238E27FC236}">
                    <a16:creationId xmlns:a16="http://schemas.microsoft.com/office/drawing/2014/main" id="{F738A17A-F7B7-6B5B-EA52-15F2583FEB51}"/>
                  </a:ext>
                </a:extLst>
              </p:cNvPr>
              <p:cNvGrpSpPr>
                <a:grpSpLocks/>
              </p:cNvGrpSpPr>
              <p:nvPr/>
            </p:nvGrpSpPr>
            <p:grpSpPr bwMode="auto">
              <a:xfrm>
                <a:off x="6296409" y="3936826"/>
                <a:ext cx="30175" cy="1283040"/>
                <a:chOff x="7118569" y="3479015"/>
                <a:chExt cx="45719" cy="2341044"/>
              </a:xfrm>
            </p:grpSpPr>
            <p:sp>
              <p:nvSpPr>
                <p:cNvPr id="101395" name="Isosceles Triangle 18">
                  <a:extLst>
                    <a:ext uri="{FF2B5EF4-FFF2-40B4-BE49-F238E27FC236}">
                      <a16:creationId xmlns:a16="http://schemas.microsoft.com/office/drawing/2014/main" id="{D8DE2229-CC44-3520-179E-1DA1D42F1336}"/>
                    </a:ext>
                  </a:extLst>
                </p:cNvPr>
                <p:cNvSpPr>
                  <a:spLocks noChangeArrowheads="1"/>
                </p:cNvSpPr>
                <p:nvPr/>
              </p:nvSpPr>
              <p:spPr bwMode="auto">
                <a:xfrm>
                  <a:off x="7118569" y="3479015"/>
                  <a:ext cx="45719" cy="1166923"/>
                </a:xfrm>
                <a:prstGeom prst="triangle">
                  <a:avLst>
                    <a:gd name="adj" fmla="val 50000"/>
                  </a:avLst>
                </a:prstGeom>
                <a:solidFill>
                  <a:schemeClr val="accent1"/>
                </a:solidFill>
                <a:ln>
                  <a:noFill/>
                </a:ln>
                <a:extLst>
                  <a:ext uri="{91240B29-F687-4F45-9708-019B960494DF}">
                    <a14:hiddenLine xmlns:a14="http://schemas.microsoft.com/office/drawing/2010/main" w="38100" algn="ctr">
                      <a:solidFill>
                        <a:srgbClr val="000000"/>
                      </a:solidFill>
                      <a:round/>
                      <a:headEnd/>
                      <a:tailEnd/>
                    </a14:hiddenLine>
                  </a:ext>
                </a:extLst>
              </p:spPr>
              <p:txBody>
                <a:bodyPr lIns="0" tIns="0" rIns="0" bIns="0" anchor="ctr" anchorCtr="1"/>
                <a:lstStyle>
                  <a:lvl1pPr>
                    <a:lnSpc>
                      <a:spcPct val="110000"/>
                    </a:lnSpc>
                    <a:spcAft>
                      <a:spcPct val="50000"/>
                    </a:spcAft>
                    <a:buChar char="•"/>
                    <a:defRPr sz="2400">
                      <a:solidFill>
                        <a:srgbClr val="004071"/>
                      </a:solidFill>
                      <a:latin typeface="Arial" panose="020B0604020202020204" pitchFamily="34" charset="0"/>
                    </a:defRPr>
                  </a:lvl1pPr>
                  <a:lvl2pPr marL="742950" indent="-285750">
                    <a:lnSpc>
                      <a:spcPct val="110000"/>
                    </a:lnSpc>
                    <a:spcAft>
                      <a:spcPct val="50000"/>
                    </a:spcAft>
                    <a:buSzPct val="80000"/>
                    <a:buFont typeface="Wingdings" panose="05000000000000000000" pitchFamily="2" charset="2"/>
                    <a:buChar char="§"/>
                    <a:defRPr sz="2000">
                      <a:solidFill>
                        <a:srgbClr val="004071"/>
                      </a:solidFill>
                      <a:latin typeface="Arial" panose="020B0604020202020204" pitchFamily="34" charset="0"/>
                    </a:defRPr>
                  </a:lvl2pPr>
                  <a:lvl3pPr marL="1143000" indent="-228600">
                    <a:lnSpc>
                      <a:spcPct val="110000"/>
                    </a:lnSpc>
                    <a:spcAft>
                      <a:spcPct val="50000"/>
                    </a:spcAft>
                    <a:buSzPct val="80000"/>
                    <a:buChar char="•"/>
                    <a:defRPr>
                      <a:solidFill>
                        <a:srgbClr val="004071"/>
                      </a:solidFill>
                      <a:latin typeface="Arial" panose="020B0604020202020204" pitchFamily="34" charset="0"/>
                    </a:defRPr>
                  </a:lvl3pPr>
                  <a:lvl4pPr marL="1600200" indent="-228600">
                    <a:lnSpc>
                      <a:spcPct val="110000"/>
                    </a:lnSpc>
                    <a:spcAft>
                      <a:spcPct val="50000"/>
                    </a:spcAft>
                    <a:buSzPct val="80000"/>
                    <a:buFont typeface="Wingdings" panose="05000000000000000000" pitchFamily="2" charset="2"/>
                    <a:buChar char="§"/>
                    <a:defRPr>
                      <a:solidFill>
                        <a:srgbClr val="004071"/>
                      </a:solidFill>
                      <a:latin typeface="Arial" panose="020B0604020202020204" pitchFamily="34" charset="0"/>
                    </a:defRPr>
                  </a:lvl4pPr>
                  <a:lvl5pPr marL="2057400" indent="-228600">
                    <a:lnSpc>
                      <a:spcPct val="110000"/>
                    </a:lnSpc>
                    <a:spcAft>
                      <a:spcPct val="50000"/>
                    </a:spcAft>
                    <a:buSzPct val="80000"/>
                    <a:buChar char="•"/>
                    <a:defRPr>
                      <a:solidFill>
                        <a:srgbClr val="004071"/>
                      </a:solidFill>
                      <a:latin typeface="Arial" panose="020B0604020202020204" pitchFamily="34" charset="0"/>
                    </a:defRPr>
                  </a:lvl5pPr>
                  <a:lvl6pPr marL="25146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6pPr>
                  <a:lvl7pPr marL="29718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7pPr>
                  <a:lvl8pPr marL="34290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8pPr>
                  <a:lvl9pPr marL="38862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9pPr>
                </a:lstStyle>
                <a:p>
                  <a:pPr algn="ctr">
                    <a:lnSpc>
                      <a:spcPct val="100000"/>
                    </a:lnSpc>
                    <a:spcAft>
                      <a:spcPct val="0"/>
                    </a:spcAft>
                    <a:buFontTx/>
                    <a:buNone/>
                  </a:pPr>
                  <a:endParaRPr lang="en-US" altLang="en-US" sz="1600" b="1">
                    <a:solidFill>
                      <a:schemeClr val="tx1"/>
                    </a:solidFill>
                    <a:latin typeface="Tahoma" panose="020B0604030504040204" pitchFamily="34" charset="0"/>
                    <a:cs typeface="Tahoma" panose="020B0604030504040204" pitchFamily="34" charset="0"/>
                  </a:endParaRPr>
                </a:p>
              </p:txBody>
            </p:sp>
            <p:sp>
              <p:nvSpPr>
                <p:cNvPr id="101396" name="Isosceles Triangle 19">
                  <a:extLst>
                    <a:ext uri="{FF2B5EF4-FFF2-40B4-BE49-F238E27FC236}">
                      <a16:creationId xmlns:a16="http://schemas.microsoft.com/office/drawing/2014/main" id="{9C77A8D7-49E6-C194-3766-929FB0171580}"/>
                    </a:ext>
                  </a:extLst>
                </p:cNvPr>
                <p:cNvSpPr>
                  <a:spLocks noChangeArrowheads="1"/>
                </p:cNvSpPr>
                <p:nvPr/>
              </p:nvSpPr>
              <p:spPr bwMode="auto">
                <a:xfrm flipV="1">
                  <a:off x="7118569" y="4653136"/>
                  <a:ext cx="45719" cy="1166923"/>
                </a:xfrm>
                <a:prstGeom prst="triangle">
                  <a:avLst>
                    <a:gd name="adj" fmla="val 50000"/>
                  </a:avLst>
                </a:prstGeom>
                <a:solidFill>
                  <a:schemeClr val="accent1">
                    <a:alpha val="0"/>
                  </a:schemeClr>
                </a:solidFill>
                <a:ln>
                  <a:noFill/>
                </a:ln>
                <a:extLst>
                  <a:ext uri="{91240B29-F687-4F45-9708-019B960494DF}">
                    <a14:hiddenLine xmlns:a14="http://schemas.microsoft.com/office/drawing/2010/main" w="38100" algn="ctr">
                      <a:solidFill>
                        <a:srgbClr val="000000"/>
                      </a:solidFill>
                      <a:round/>
                      <a:headEnd/>
                      <a:tailEnd/>
                    </a14:hiddenLine>
                  </a:ext>
                </a:extLst>
              </p:spPr>
              <p:txBody>
                <a:bodyPr lIns="0" tIns="0" rIns="0" bIns="0" anchor="ctr" anchorCtr="1"/>
                <a:lstStyle>
                  <a:lvl1pPr>
                    <a:lnSpc>
                      <a:spcPct val="110000"/>
                    </a:lnSpc>
                    <a:spcAft>
                      <a:spcPct val="50000"/>
                    </a:spcAft>
                    <a:buChar char="•"/>
                    <a:defRPr sz="2400">
                      <a:solidFill>
                        <a:srgbClr val="004071"/>
                      </a:solidFill>
                      <a:latin typeface="Arial" panose="020B0604020202020204" pitchFamily="34" charset="0"/>
                    </a:defRPr>
                  </a:lvl1pPr>
                  <a:lvl2pPr marL="742950" indent="-285750">
                    <a:lnSpc>
                      <a:spcPct val="110000"/>
                    </a:lnSpc>
                    <a:spcAft>
                      <a:spcPct val="50000"/>
                    </a:spcAft>
                    <a:buSzPct val="80000"/>
                    <a:buFont typeface="Wingdings" panose="05000000000000000000" pitchFamily="2" charset="2"/>
                    <a:buChar char="§"/>
                    <a:defRPr sz="2000">
                      <a:solidFill>
                        <a:srgbClr val="004071"/>
                      </a:solidFill>
                      <a:latin typeface="Arial" panose="020B0604020202020204" pitchFamily="34" charset="0"/>
                    </a:defRPr>
                  </a:lvl2pPr>
                  <a:lvl3pPr marL="1143000" indent="-228600">
                    <a:lnSpc>
                      <a:spcPct val="110000"/>
                    </a:lnSpc>
                    <a:spcAft>
                      <a:spcPct val="50000"/>
                    </a:spcAft>
                    <a:buSzPct val="80000"/>
                    <a:buChar char="•"/>
                    <a:defRPr>
                      <a:solidFill>
                        <a:srgbClr val="004071"/>
                      </a:solidFill>
                      <a:latin typeface="Arial" panose="020B0604020202020204" pitchFamily="34" charset="0"/>
                    </a:defRPr>
                  </a:lvl3pPr>
                  <a:lvl4pPr marL="1600200" indent="-228600">
                    <a:lnSpc>
                      <a:spcPct val="110000"/>
                    </a:lnSpc>
                    <a:spcAft>
                      <a:spcPct val="50000"/>
                    </a:spcAft>
                    <a:buSzPct val="80000"/>
                    <a:buFont typeface="Wingdings" panose="05000000000000000000" pitchFamily="2" charset="2"/>
                    <a:buChar char="§"/>
                    <a:defRPr>
                      <a:solidFill>
                        <a:srgbClr val="004071"/>
                      </a:solidFill>
                      <a:latin typeface="Arial" panose="020B0604020202020204" pitchFamily="34" charset="0"/>
                    </a:defRPr>
                  </a:lvl4pPr>
                  <a:lvl5pPr marL="2057400" indent="-228600">
                    <a:lnSpc>
                      <a:spcPct val="110000"/>
                    </a:lnSpc>
                    <a:spcAft>
                      <a:spcPct val="50000"/>
                    </a:spcAft>
                    <a:buSzPct val="80000"/>
                    <a:buChar char="•"/>
                    <a:defRPr>
                      <a:solidFill>
                        <a:srgbClr val="004071"/>
                      </a:solidFill>
                      <a:latin typeface="Arial" panose="020B0604020202020204" pitchFamily="34" charset="0"/>
                    </a:defRPr>
                  </a:lvl5pPr>
                  <a:lvl6pPr marL="25146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6pPr>
                  <a:lvl7pPr marL="29718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7pPr>
                  <a:lvl8pPr marL="34290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8pPr>
                  <a:lvl9pPr marL="38862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9pPr>
                </a:lstStyle>
                <a:p>
                  <a:pPr algn="ctr">
                    <a:lnSpc>
                      <a:spcPct val="100000"/>
                    </a:lnSpc>
                    <a:spcAft>
                      <a:spcPct val="0"/>
                    </a:spcAft>
                    <a:buFontTx/>
                    <a:buNone/>
                  </a:pPr>
                  <a:endParaRPr lang="en-US" altLang="en-US" sz="1600" b="1">
                    <a:solidFill>
                      <a:schemeClr val="tx1"/>
                    </a:solidFill>
                    <a:latin typeface="Tahoma" panose="020B0604030504040204" pitchFamily="34" charset="0"/>
                    <a:cs typeface="Tahoma" panose="020B0604030504040204" pitchFamily="34" charset="0"/>
                  </a:endParaRPr>
                </a:p>
              </p:txBody>
            </p:sp>
          </p:grpSp>
          <p:sp>
            <p:nvSpPr>
              <p:cNvPr id="101389" name="Oval 12">
                <a:extLst>
                  <a:ext uri="{FF2B5EF4-FFF2-40B4-BE49-F238E27FC236}">
                    <a16:creationId xmlns:a16="http://schemas.microsoft.com/office/drawing/2014/main" id="{3101FBE2-31CC-6634-42C5-B2058C6B9432}"/>
                  </a:ext>
                </a:extLst>
              </p:cNvPr>
              <p:cNvSpPr>
                <a:spLocks noChangeAspect="1"/>
              </p:cNvSpPr>
              <p:nvPr/>
            </p:nvSpPr>
            <p:spPr bwMode="auto">
              <a:xfrm>
                <a:off x="6204008" y="4479069"/>
                <a:ext cx="208830" cy="208831"/>
              </a:xfrm>
              <a:prstGeom prst="ellipse">
                <a:avLst/>
              </a:prstGeom>
              <a:solidFill>
                <a:schemeClr val="tx1"/>
              </a:solidFill>
              <a:ln>
                <a:noFill/>
              </a:ln>
              <a:extLst>
                <a:ext uri="{91240B29-F687-4F45-9708-019B960494DF}">
                  <a14:hiddenLine xmlns:a14="http://schemas.microsoft.com/office/drawing/2010/main" w="38100" algn="ctr">
                    <a:solidFill>
                      <a:srgbClr val="000000"/>
                    </a:solidFill>
                    <a:round/>
                    <a:headEnd/>
                    <a:tailEnd/>
                  </a14:hiddenLine>
                </a:ext>
              </a:extLst>
            </p:spPr>
            <p:txBody>
              <a:bodyPr lIns="0" tIns="0" rIns="0" bIns="0" anchor="ctr" anchorCtr="1"/>
              <a:lstStyle>
                <a:lvl1pPr>
                  <a:lnSpc>
                    <a:spcPct val="110000"/>
                  </a:lnSpc>
                  <a:spcAft>
                    <a:spcPct val="50000"/>
                  </a:spcAft>
                  <a:buChar char="•"/>
                  <a:defRPr sz="2400">
                    <a:solidFill>
                      <a:srgbClr val="004071"/>
                    </a:solidFill>
                    <a:latin typeface="Arial" panose="020B0604020202020204" pitchFamily="34" charset="0"/>
                  </a:defRPr>
                </a:lvl1pPr>
                <a:lvl2pPr marL="742950" indent="-285750">
                  <a:lnSpc>
                    <a:spcPct val="110000"/>
                  </a:lnSpc>
                  <a:spcAft>
                    <a:spcPct val="50000"/>
                  </a:spcAft>
                  <a:buSzPct val="80000"/>
                  <a:buFont typeface="Wingdings" panose="05000000000000000000" pitchFamily="2" charset="2"/>
                  <a:buChar char="§"/>
                  <a:defRPr sz="2000">
                    <a:solidFill>
                      <a:srgbClr val="004071"/>
                    </a:solidFill>
                    <a:latin typeface="Arial" panose="020B0604020202020204" pitchFamily="34" charset="0"/>
                  </a:defRPr>
                </a:lvl2pPr>
                <a:lvl3pPr marL="1143000" indent="-228600">
                  <a:lnSpc>
                    <a:spcPct val="110000"/>
                  </a:lnSpc>
                  <a:spcAft>
                    <a:spcPct val="50000"/>
                  </a:spcAft>
                  <a:buSzPct val="80000"/>
                  <a:buChar char="•"/>
                  <a:defRPr>
                    <a:solidFill>
                      <a:srgbClr val="004071"/>
                    </a:solidFill>
                    <a:latin typeface="Arial" panose="020B0604020202020204" pitchFamily="34" charset="0"/>
                  </a:defRPr>
                </a:lvl3pPr>
                <a:lvl4pPr marL="1600200" indent="-228600">
                  <a:lnSpc>
                    <a:spcPct val="110000"/>
                  </a:lnSpc>
                  <a:spcAft>
                    <a:spcPct val="50000"/>
                  </a:spcAft>
                  <a:buSzPct val="80000"/>
                  <a:buFont typeface="Wingdings" panose="05000000000000000000" pitchFamily="2" charset="2"/>
                  <a:buChar char="§"/>
                  <a:defRPr>
                    <a:solidFill>
                      <a:srgbClr val="004071"/>
                    </a:solidFill>
                    <a:latin typeface="Arial" panose="020B0604020202020204" pitchFamily="34" charset="0"/>
                  </a:defRPr>
                </a:lvl4pPr>
                <a:lvl5pPr marL="2057400" indent="-228600">
                  <a:lnSpc>
                    <a:spcPct val="110000"/>
                  </a:lnSpc>
                  <a:spcAft>
                    <a:spcPct val="50000"/>
                  </a:spcAft>
                  <a:buSzPct val="80000"/>
                  <a:buChar char="•"/>
                  <a:defRPr>
                    <a:solidFill>
                      <a:srgbClr val="004071"/>
                    </a:solidFill>
                    <a:latin typeface="Arial" panose="020B0604020202020204" pitchFamily="34" charset="0"/>
                  </a:defRPr>
                </a:lvl5pPr>
                <a:lvl6pPr marL="25146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6pPr>
                <a:lvl7pPr marL="29718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7pPr>
                <a:lvl8pPr marL="34290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8pPr>
                <a:lvl9pPr marL="38862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9pPr>
              </a:lstStyle>
              <a:p>
                <a:pPr algn="ctr">
                  <a:lnSpc>
                    <a:spcPct val="100000"/>
                  </a:lnSpc>
                  <a:spcAft>
                    <a:spcPct val="0"/>
                  </a:spcAft>
                  <a:buFontTx/>
                  <a:buNone/>
                </a:pPr>
                <a:endParaRPr lang="en-US" altLang="en-US" sz="1600" b="1">
                  <a:solidFill>
                    <a:schemeClr val="tx1"/>
                  </a:solidFill>
                  <a:latin typeface="Tahoma" panose="020B0604030504040204" pitchFamily="34" charset="0"/>
                  <a:cs typeface="Tahoma" panose="020B0604030504040204" pitchFamily="34" charset="0"/>
                </a:endParaRPr>
              </a:p>
            </p:txBody>
          </p:sp>
          <p:sp>
            <p:nvSpPr>
              <p:cNvPr id="101390" name="Oval 13">
                <a:extLst>
                  <a:ext uri="{FF2B5EF4-FFF2-40B4-BE49-F238E27FC236}">
                    <a16:creationId xmlns:a16="http://schemas.microsoft.com/office/drawing/2014/main" id="{372043F1-AC6E-2560-BBA9-DA88C0CD3B06}"/>
                  </a:ext>
                </a:extLst>
              </p:cNvPr>
              <p:cNvSpPr>
                <a:spLocks noChangeAspect="1"/>
              </p:cNvSpPr>
              <p:nvPr/>
            </p:nvSpPr>
            <p:spPr bwMode="auto">
              <a:xfrm>
                <a:off x="6286302" y="3879071"/>
                <a:ext cx="56225" cy="56225"/>
              </a:xfrm>
              <a:prstGeom prst="ellipse">
                <a:avLst/>
              </a:prstGeom>
              <a:solidFill>
                <a:srgbClr val="FF0000"/>
              </a:solidFill>
              <a:ln>
                <a:noFill/>
              </a:ln>
              <a:extLst>
                <a:ext uri="{91240B29-F687-4F45-9708-019B960494DF}">
                  <a14:hiddenLine xmlns:a14="http://schemas.microsoft.com/office/drawing/2010/main" w="38100" algn="ctr">
                    <a:solidFill>
                      <a:srgbClr val="000000"/>
                    </a:solidFill>
                    <a:round/>
                    <a:headEnd/>
                    <a:tailEnd/>
                  </a14:hiddenLine>
                </a:ext>
              </a:extLst>
            </p:spPr>
            <p:txBody>
              <a:bodyPr lIns="0" tIns="0" rIns="0" bIns="0" anchor="ctr" anchorCtr="1"/>
              <a:lstStyle>
                <a:lvl1pPr>
                  <a:lnSpc>
                    <a:spcPct val="110000"/>
                  </a:lnSpc>
                  <a:spcAft>
                    <a:spcPct val="50000"/>
                  </a:spcAft>
                  <a:buChar char="•"/>
                  <a:defRPr sz="2400">
                    <a:solidFill>
                      <a:srgbClr val="004071"/>
                    </a:solidFill>
                    <a:latin typeface="Arial" panose="020B0604020202020204" pitchFamily="34" charset="0"/>
                  </a:defRPr>
                </a:lvl1pPr>
                <a:lvl2pPr marL="742950" indent="-285750">
                  <a:lnSpc>
                    <a:spcPct val="110000"/>
                  </a:lnSpc>
                  <a:spcAft>
                    <a:spcPct val="50000"/>
                  </a:spcAft>
                  <a:buSzPct val="80000"/>
                  <a:buFont typeface="Wingdings" panose="05000000000000000000" pitchFamily="2" charset="2"/>
                  <a:buChar char="§"/>
                  <a:defRPr sz="2000">
                    <a:solidFill>
                      <a:srgbClr val="004071"/>
                    </a:solidFill>
                    <a:latin typeface="Arial" panose="020B0604020202020204" pitchFamily="34" charset="0"/>
                  </a:defRPr>
                </a:lvl2pPr>
                <a:lvl3pPr marL="1143000" indent="-228600">
                  <a:lnSpc>
                    <a:spcPct val="110000"/>
                  </a:lnSpc>
                  <a:spcAft>
                    <a:spcPct val="50000"/>
                  </a:spcAft>
                  <a:buSzPct val="80000"/>
                  <a:buChar char="•"/>
                  <a:defRPr>
                    <a:solidFill>
                      <a:srgbClr val="004071"/>
                    </a:solidFill>
                    <a:latin typeface="Arial" panose="020B0604020202020204" pitchFamily="34" charset="0"/>
                  </a:defRPr>
                </a:lvl3pPr>
                <a:lvl4pPr marL="1600200" indent="-228600">
                  <a:lnSpc>
                    <a:spcPct val="110000"/>
                  </a:lnSpc>
                  <a:spcAft>
                    <a:spcPct val="50000"/>
                  </a:spcAft>
                  <a:buSzPct val="80000"/>
                  <a:buFont typeface="Wingdings" panose="05000000000000000000" pitchFamily="2" charset="2"/>
                  <a:buChar char="§"/>
                  <a:defRPr>
                    <a:solidFill>
                      <a:srgbClr val="004071"/>
                    </a:solidFill>
                    <a:latin typeface="Arial" panose="020B0604020202020204" pitchFamily="34" charset="0"/>
                  </a:defRPr>
                </a:lvl4pPr>
                <a:lvl5pPr marL="2057400" indent="-228600">
                  <a:lnSpc>
                    <a:spcPct val="110000"/>
                  </a:lnSpc>
                  <a:spcAft>
                    <a:spcPct val="50000"/>
                  </a:spcAft>
                  <a:buSzPct val="80000"/>
                  <a:buChar char="•"/>
                  <a:defRPr>
                    <a:solidFill>
                      <a:srgbClr val="004071"/>
                    </a:solidFill>
                    <a:latin typeface="Arial" panose="020B0604020202020204" pitchFamily="34" charset="0"/>
                  </a:defRPr>
                </a:lvl5pPr>
                <a:lvl6pPr marL="25146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6pPr>
                <a:lvl7pPr marL="29718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7pPr>
                <a:lvl8pPr marL="34290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8pPr>
                <a:lvl9pPr marL="38862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9pPr>
              </a:lstStyle>
              <a:p>
                <a:pPr algn="ctr">
                  <a:lnSpc>
                    <a:spcPct val="100000"/>
                  </a:lnSpc>
                  <a:spcAft>
                    <a:spcPct val="0"/>
                  </a:spcAft>
                  <a:buFontTx/>
                  <a:buNone/>
                </a:pPr>
                <a:endParaRPr lang="en-US" altLang="en-US" sz="1600" b="1">
                  <a:solidFill>
                    <a:schemeClr val="tx1"/>
                  </a:solidFill>
                  <a:latin typeface="Tahoma" panose="020B0604030504040204" pitchFamily="34" charset="0"/>
                  <a:cs typeface="Tahoma" panose="020B0604030504040204" pitchFamily="34" charset="0"/>
                </a:endParaRPr>
              </a:p>
            </p:txBody>
          </p:sp>
          <p:sp>
            <p:nvSpPr>
              <p:cNvPr id="101391" name="Oval 14">
                <a:extLst>
                  <a:ext uri="{FF2B5EF4-FFF2-40B4-BE49-F238E27FC236}">
                    <a16:creationId xmlns:a16="http://schemas.microsoft.com/office/drawing/2014/main" id="{9DC5774D-F640-8B56-EB7C-BBAA9AF39F38}"/>
                  </a:ext>
                </a:extLst>
              </p:cNvPr>
              <p:cNvSpPr>
                <a:spLocks noChangeAspect="1"/>
              </p:cNvSpPr>
              <p:nvPr/>
            </p:nvSpPr>
            <p:spPr bwMode="auto">
              <a:xfrm>
                <a:off x="6286302" y="5223960"/>
                <a:ext cx="56225" cy="56225"/>
              </a:xfrm>
              <a:prstGeom prst="ellipse">
                <a:avLst/>
              </a:prstGeom>
              <a:solidFill>
                <a:srgbClr val="FF0000"/>
              </a:solidFill>
              <a:ln>
                <a:noFill/>
              </a:ln>
              <a:extLst>
                <a:ext uri="{91240B29-F687-4F45-9708-019B960494DF}">
                  <a14:hiddenLine xmlns:a14="http://schemas.microsoft.com/office/drawing/2010/main" w="38100" algn="ctr">
                    <a:solidFill>
                      <a:srgbClr val="000000"/>
                    </a:solidFill>
                    <a:round/>
                    <a:headEnd/>
                    <a:tailEnd/>
                  </a14:hiddenLine>
                </a:ext>
              </a:extLst>
            </p:spPr>
            <p:txBody>
              <a:bodyPr lIns="0" tIns="0" rIns="0" bIns="0" anchor="ctr" anchorCtr="1"/>
              <a:lstStyle>
                <a:lvl1pPr>
                  <a:lnSpc>
                    <a:spcPct val="110000"/>
                  </a:lnSpc>
                  <a:spcAft>
                    <a:spcPct val="50000"/>
                  </a:spcAft>
                  <a:buChar char="•"/>
                  <a:defRPr sz="2400">
                    <a:solidFill>
                      <a:srgbClr val="004071"/>
                    </a:solidFill>
                    <a:latin typeface="Arial" panose="020B0604020202020204" pitchFamily="34" charset="0"/>
                  </a:defRPr>
                </a:lvl1pPr>
                <a:lvl2pPr marL="742950" indent="-285750">
                  <a:lnSpc>
                    <a:spcPct val="110000"/>
                  </a:lnSpc>
                  <a:spcAft>
                    <a:spcPct val="50000"/>
                  </a:spcAft>
                  <a:buSzPct val="80000"/>
                  <a:buFont typeface="Wingdings" panose="05000000000000000000" pitchFamily="2" charset="2"/>
                  <a:buChar char="§"/>
                  <a:defRPr sz="2000">
                    <a:solidFill>
                      <a:srgbClr val="004071"/>
                    </a:solidFill>
                    <a:latin typeface="Arial" panose="020B0604020202020204" pitchFamily="34" charset="0"/>
                  </a:defRPr>
                </a:lvl2pPr>
                <a:lvl3pPr marL="1143000" indent="-228600">
                  <a:lnSpc>
                    <a:spcPct val="110000"/>
                  </a:lnSpc>
                  <a:spcAft>
                    <a:spcPct val="50000"/>
                  </a:spcAft>
                  <a:buSzPct val="80000"/>
                  <a:buChar char="•"/>
                  <a:defRPr>
                    <a:solidFill>
                      <a:srgbClr val="004071"/>
                    </a:solidFill>
                    <a:latin typeface="Arial" panose="020B0604020202020204" pitchFamily="34" charset="0"/>
                  </a:defRPr>
                </a:lvl3pPr>
                <a:lvl4pPr marL="1600200" indent="-228600">
                  <a:lnSpc>
                    <a:spcPct val="110000"/>
                  </a:lnSpc>
                  <a:spcAft>
                    <a:spcPct val="50000"/>
                  </a:spcAft>
                  <a:buSzPct val="80000"/>
                  <a:buFont typeface="Wingdings" panose="05000000000000000000" pitchFamily="2" charset="2"/>
                  <a:buChar char="§"/>
                  <a:defRPr>
                    <a:solidFill>
                      <a:srgbClr val="004071"/>
                    </a:solidFill>
                    <a:latin typeface="Arial" panose="020B0604020202020204" pitchFamily="34" charset="0"/>
                  </a:defRPr>
                </a:lvl4pPr>
                <a:lvl5pPr marL="2057400" indent="-228600">
                  <a:lnSpc>
                    <a:spcPct val="110000"/>
                  </a:lnSpc>
                  <a:spcAft>
                    <a:spcPct val="50000"/>
                  </a:spcAft>
                  <a:buSzPct val="80000"/>
                  <a:buChar char="•"/>
                  <a:defRPr>
                    <a:solidFill>
                      <a:srgbClr val="004071"/>
                    </a:solidFill>
                    <a:latin typeface="Arial" panose="020B0604020202020204" pitchFamily="34" charset="0"/>
                  </a:defRPr>
                </a:lvl5pPr>
                <a:lvl6pPr marL="25146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6pPr>
                <a:lvl7pPr marL="29718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7pPr>
                <a:lvl8pPr marL="34290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8pPr>
                <a:lvl9pPr marL="38862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9pPr>
              </a:lstStyle>
              <a:p>
                <a:pPr algn="ctr">
                  <a:lnSpc>
                    <a:spcPct val="100000"/>
                  </a:lnSpc>
                  <a:spcAft>
                    <a:spcPct val="0"/>
                  </a:spcAft>
                  <a:buFontTx/>
                  <a:buNone/>
                </a:pPr>
                <a:endParaRPr lang="en-US" altLang="en-US" sz="1600" b="1">
                  <a:solidFill>
                    <a:schemeClr val="tx1"/>
                  </a:solidFill>
                  <a:latin typeface="Tahoma" panose="020B0604030504040204" pitchFamily="34" charset="0"/>
                  <a:cs typeface="Tahoma" panose="020B0604030504040204" pitchFamily="34" charset="0"/>
                </a:endParaRPr>
              </a:p>
            </p:txBody>
          </p:sp>
          <p:sp>
            <p:nvSpPr>
              <p:cNvPr id="101392" name="Oval 15">
                <a:extLst>
                  <a:ext uri="{FF2B5EF4-FFF2-40B4-BE49-F238E27FC236}">
                    <a16:creationId xmlns:a16="http://schemas.microsoft.com/office/drawing/2014/main" id="{4A7E22E0-AAE5-70B8-DEBE-327C7298E724}"/>
                  </a:ext>
                </a:extLst>
              </p:cNvPr>
              <p:cNvSpPr>
                <a:spLocks noChangeAspect="1"/>
              </p:cNvSpPr>
              <p:nvPr/>
            </p:nvSpPr>
            <p:spPr bwMode="auto">
              <a:xfrm>
                <a:off x="6950317" y="4558871"/>
                <a:ext cx="56225" cy="56225"/>
              </a:xfrm>
              <a:prstGeom prst="ellipse">
                <a:avLst/>
              </a:prstGeom>
              <a:solidFill>
                <a:srgbClr val="FF0000"/>
              </a:solidFill>
              <a:ln>
                <a:noFill/>
              </a:ln>
              <a:extLst>
                <a:ext uri="{91240B29-F687-4F45-9708-019B960494DF}">
                  <a14:hiddenLine xmlns:a14="http://schemas.microsoft.com/office/drawing/2010/main" w="38100" algn="ctr">
                    <a:solidFill>
                      <a:srgbClr val="000000"/>
                    </a:solidFill>
                    <a:round/>
                    <a:headEnd/>
                    <a:tailEnd/>
                  </a14:hiddenLine>
                </a:ext>
              </a:extLst>
            </p:spPr>
            <p:txBody>
              <a:bodyPr lIns="0" tIns="0" rIns="0" bIns="0" anchor="ctr" anchorCtr="1"/>
              <a:lstStyle>
                <a:lvl1pPr>
                  <a:lnSpc>
                    <a:spcPct val="110000"/>
                  </a:lnSpc>
                  <a:spcAft>
                    <a:spcPct val="50000"/>
                  </a:spcAft>
                  <a:buChar char="•"/>
                  <a:defRPr sz="2400">
                    <a:solidFill>
                      <a:srgbClr val="004071"/>
                    </a:solidFill>
                    <a:latin typeface="Arial" panose="020B0604020202020204" pitchFamily="34" charset="0"/>
                  </a:defRPr>
                </a:lvl1pPr>
                <a:lvl2pPr marL="742950" indent="-285750">
                  <a:lnSpc>
                    <a:spcPct val="110000"/>
                  </a:lnSpc>
                  <a:spcAft>
                    <a:spcPct val="50000"/>
                  </a:spcAft>
                  <a:buSzPct val="80000"/>
                  <a:buFont typeface="Wingdings" panose="05000000000000000000" pitchFamily="2" charset="2"/>
                  <a:buChar char="§"/>
                  <a:defRPr sz="2000">
                    <a:solidFill>
                      <a:srgbClr val="004071"/>
                    </a:solidFill>
                    <a:latin typeface="Arial" panose="020B0604020202020204" pitchFamily="34" charset="0"/>
                  </a:defRPr>
                </a:lvl2pPr>
                <a:lvl3pPr marL="1143000" indent="-228600">
                  <a:lnSpc>
                    <a:spcPct val="110000"/>
                  </a:lnSpc>
                  <a:spcAft>
                    <a:spcPct val="50000"/>
                  </a:spcAft>
                  <a:buSzPct val="80000"/>
                  <a:buChar char="•"/>
                  <a:defRPr>
                    <a:solidFill>
                      <a:srgbClr val="004071"/>
                    </a:solidFill>
                    <a:latin typeface="Arial" panose="020B0604020202020204" pitchFamily="34" charset="0"/>
                  </a:defRPr>
                </a:lvl3pPr>
                <a:lvl4pPr marL="1600200" indent="-228600">
                  <a:lnSpc>
                    <a:spcPct val="110000"/>
                  </a:lnSpc>
                  <a:spcAft>
                    <a:spcPct val="50000"/>
                  </a:spcAft>
                  <a:buSzPct val="80000"/>
                  <a:buFont typeface="Wingdings" panose="05000000000000000000" pitchFamily="2" charset="2"/>
                  <a:buChar char="§"/>
                  <a:defRPr>
                    <a:solidFill>
                      <a:srgbClr val="004071"/>
                    </a:solidFill>
                    <a:latin typeface="Arial" panose="020B0604020202020204" pitchFamily="34" charset="0"/>
                  </a:defRPr>
                </a:lvl4pPr>
                <a:lvl5pPr marL="2057400" indent="-228600">
                  <a:lnSpc>
                    <a:spcPct val="110000"/>
                  </a:lnSpc>
                  <a:spcAft>
                    <a:spcPct val="50000"/>
                  </a:spcAft>
                  <a:buSzPct val="80000"/>
                  <a:buChar char="•"/>
                  <a:defRPr>
                    <a:solidFill>
                      <a:srgbClr val="004071"/>
                    </a:solidFill>
                    <a:latin typeface="Arial" panose="020B0604020202020204" pitchFamily="34" charset="0"/>
                  </a:defRPr>
                </a:lvl5pPr>
                <a:lvl6pPr marL="25146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6pPr>
                <a:lvl7pPr marL="29718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7pPr>
                <a:lvl8pPr marL="34290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8pPr>
                <a:lvl9pPr marL="38862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9pPr>
              </a:lstStyle>
              <a:p>
                <a:pPr algn="ctr">
                  <a:lnSpc>
                    <a:spcPct val="100000"/>
                  </a:lnSpc>
                  <a:spcAft>
                    <a:spcPct val="0"/>
                  </a:spcAft>
                  <a:buFontTx/>
                  <a:buNone/>
                </a:pPr>
                <a:endParaRPr lang="en-US" altLang="en-US" sz="1600" b="1">
                  <a:solidFill>
                    <a:schemeClr val="tx1"/>
                  </a:solidFill>
                  <a:latin typeface="Tahoma" panose="020B0604030504040204" pitchFamily="34" charset="0"/>
                  <a:cs typeface="Tahoma" panose="020B0604030504040204" pitchFamily="34" charset="0"/>
                </a:endParaRPr>
              </a:p>
            </p:txBody>
          </p:sp>
          <p:sp>
            <p:nvSpPr>
              <p:cNvPr id="101393" name="Oval 16">
                <a:extLst>
                  <a:ext uri="{FF2B5EF4-FFF2-40B4-BE49-F238E27FC236}">
                    <a16:creationId xmlns:a16="http://schemas.microsoft.com/office/drawing/2014/main" id="{C92BB094-A347-3791-58C7-F9F628CE0DB8}"/>
                  </a:ext>
                </a:extLst>
              </p:cNvPr>
              <p:cNvSpPr>
                <a:spLocks noChangeAspect="1"/>
              </p:cNvSpPr>
              <p:nvPr/>
            </p:nvSpPr>
            <p:spPr bwMode="auto">
              <a:xfrm>
                <a:off x="5617909" y="4558871"/>
                <a:ext cx="56225" cy="56225"/>
              </a:xfrm>
              <a:prstGeom prst="ellipse">
                <a:avLst/>
              </a:prstGeom>
              <a:solidFill>
                <a:srgbClr val="FF0000"/>
              </a:solidFill>
              <a:ln>
                <a:noFill/>
              </a:ln>
              <a:extLst>
                <a:ext uri="{91240B29-F687-4F45-9708-019B960494DF}">
                  <a14:hiddenLine xmlns:a14="http://schemas.microsoft.com/office/drawing/2010/main" w="38100" algn="ctr">
                    <a:solidFill>
                      <a:srgbClr val="000000"/>
                    </a:solidFill>
                    <a:round/>
                    <a:headEnd/>
                    <a:tailEnd/>
                  </a14:hiddenLine>
                </a:ext>
              </a:extLst>
            </p:spPr>
            <p:txBody>
              <a:bodyPr lIns="0" tIns="0" rIns="0" bIns="0" anchor="ctr" anchorCtr="1"/>
              <a:lstStyle>
                <a:lvl1pPr>
                  <a:lnSpc>
                    <a:spcPct val="110000"/>
                  </a:lnSpc>
                  <a:spcAft>
                    <a:spcPct val="50000"/>
                  </a:spcAft>
                  <a:buChar char="•"/>
                  <a:defRPr sz="2400">
                    <a:solidFill>
                      <a:srgbClr val="004071"/>
                    </a:solidFill>
                    <a:latin typeface="Arial" panose="020B0604020202020204" pitchFamily="34" charset="0"/>
                  </a:defRPr>
                </a:lvl1pPr>
                <a:lvl2pPr marL="742950" indent="-285750">
                  <a:lnSpc>
                    <a:spcPct val="110000"/>
                  </a:lnSpc>
                  <a:spcAft>
                    <a:spcPct val="50000"/>
                  </a:spcAft>
                  <a:buSzPct val="80000"/>
                  <a:buFont typeface="Wingdings" panose="05000000000000000000" pitchFamily="2" charset="2"/>
                  <a:buChar char="§"/>
                  <a:defRPr sz="2000">
                    <a:solidFill>
                      <a:srgbClr val="004071"/>
                    </a:solidFill>
                    <a:latin typeface="Arial" panose="020B0604020202020204" pitchFamily="34" charset="0"/>
                  </a:defRPr>
                </a:lvl2pPr>
                <a:lvl3pPr marL="1143000" indent="-228600">
                  <a:lnSpc>
                    <a:spcPct val="110000"/>
                  </a:lnSpc>
                  <a:spcAft>
                    <a:spcPct val="50000"/>
                  </a:spcAft>
                  <a:buSzPct val="80000"/>
                  <a:buChar char="•"/>
                  <a:defRPr>
                    <a:solidFill>
                      <a:srgbClr val="004071"/>
                    </a:solidFill>
                    <a:latin typeface="Arial" panose="020B0604020202020204" pitchFamily="34" charset="0"/>
                  </a:defRPr>
                </a:lvl3pPr>
                <a:lvl4pPr marL="1600200" indent="-228600">
                  <a:lnSpc>
                    <a:spcPct val="110000"/>
                  </a:lnSpc>
                  <a:spcAft>
                    <a:spcPct val="50000"/>
                  </a:spcAft>
                  <a:buSzPct val="80000"/>
                  <a:buFont typeface="Wingdings" panose="05000000000000000000" pitchFamily="2" charset="2"/>
                  <a:buChar char="§"/>
                  <a:defRPr>
                    <a:solidFill>
                      <a:srgbClr val="004071"/>
                    </a:solidFill>
                    <a:latin typeface="Arial" panose="020B0604020202020204" pitchFamily="34" charset="0"/>
                  </a:defRPr>
                </a:lvl4pPr>
                <a:lvl5pPr marL="2057400" indent="-228600">
                  <a:lnSpc>
                    <a:spcPct val="110000"/>
                  </a:lnSpc>
                  <a:spcAft>
                    <a:spcPct val="50000"/>
                  </a:spcAft>
                  <a:buSzPct val="80000"/>
                  <a:buChar char="•"/>
                  <a:defRPr>
                    <a:solidFill>
                      <a:srgbClr val="004071"/>
                    </a:solidFill>
                    <a:latin typeface="Arial" panose="020B0604020202020204" pitchFamily="34" charset="0"/>
                  </a:defRPr>
                </a:lvl5pPr>
                <a:lvl6pPr marL="25146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6pPr>
                <a:lvl7pPr marL="29718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7pPr>
                <a:lvl8pPr marL="34290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8pPr>
                <a:lvl9pPr marL="38862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9pPr>
              </a:lstStyle>
              <a:p>
                <a:pPr algn="ctr">
                  <a:lnSpc>
                    <a:spcPct val="100000"/>
                  </a:lnSpc>
                  <a:spcAft>
                    <a:spcPct val="0"/>
                  </a:spcAft>
                  <a:buFontTx/>
                  <a:buNone/>
                </a:pPr>
                <a:endParaRPr lang="en-US" altLang="en-US" sz="1600" b="1">
                  <a:solidFill>
                    <a:schemeClr val="tx1"/>
                  </a:solidFill>
                  <a:latin typeface="Tahoma" panose="020B0604030504040204" pitchFamily="34" charset="0"/>
                  <a:cs typeface="Tahoma" panose="020B0604030504040204" pitchFamily="34" charset="0"/>
                </a:endParaRPr>
              </a:p>
            </p:txBody>
          </p:sp>
          <p:sp>
            <p:nvSpPr>
              <p:cNvPr id="101394" name="Oval 9">
                <a:extLst>
                  <a:ext uri="{FF2B5EF4-FFF2-40B4-BE49-F238E27FC236}">
                    <a16:creationId xmlns:a16="http://schemas.microsoft.com/office/drawing/2014/main" id="{14EA3B05-4E02-B6AC-8564-441DF6AC6C12}"/>
                  </a:ext>
                </a:extLst>
              </p:cNvPr>
              <p:cNvSpPr>
                <a:spLocks noChangeArrowheads="1"/>
              </p:cNvSpPr>
              <p:nvPr/>
            </p:nvSpPr>
            <p:spPr bwMode="auto">
              <a:xfrm>
                <a:off x="4247425" y="4527497"/>
                <a:ext cx="110042" cy="110042"/>
              </a:xfrm>
              <a:prstGeom prst="ellipse">
                <a:avLst/>
              </a:prstGeom>
              <a:solidFill>
                <a:srgbClr val="FF0000"/>
              </a:solidFill>
              <a:ln>
                <a:noFill/>
              </a:ln>
              <a:extLst>
                <a:ext uri="{91240B29-F687-4F45-9708-019B960494DF}">
                  <a14:hiddenLine xmlns:a14="http://schemas.microsoft.com/office/drawing/2010/main" w="38100" algn="ctr">
                    <a:solidFill>
                      <a:srgbClr val="000000"/>
                    </a:solidFill>
                    <a:round/>
                    <a:headEnd/>
                    <a:tailEnd/>
                  </a14:hiddenLine>
                </a:ext>
              </a:extLst>
            </p:spPr>
            <p:txBody>
              <a:bodyPr lIns="0" tIns="0" rIns="0" bIns="0" anchor="ctr" anchorCtr="1"/>
              <a:lstStyle>
                <a:lvl1pPr>
                  <a:lnSpc>
                    <a:spcPct val="110000"/>
                  </a:lnSpc>
                  <a:spcAft>
                    <a:spcPct val="50000"/>
                  </a:spcAft>
                  <a:buChar char="•"/>
                  <a:defRPr sz="2400">
                    <a:solidFill>
                      <a:srgbClr val="004071"/>
                    </a:solidFill>
                    <a:latin typeface="Arial" panose="020B0604020202020204" pitchFamily="34" charset="0"/>
                  </a:defRPr>
                </a:lvl1pPr>
                <a:lvl2pPr marL="742950" indent="-285750">
                  <a:lnSpc>
                    <a:spcPct val="110000"/>
                  </a:lnSpc>
                  <a:spcAft>
                    <a:spcPct val="50000"/>
                  </a:spcAft>
                  <a:buSzPct val="80000"/>
                  <a:buFont typeface="Wingdings" panose="05000000000000000000" pitchFamily="2" charset="2"/>
                  <a:buChar char="§"/>
                  <a:defRPr sz="2000">
                    <a:solidFill>
                      <a:srgbClr val="004071"/>
                    </a:solidFill>
                    <a:latin typeface="Arial" panose="020B0604020202020204" pitchFamily="34" charset="0"/>
                  </a:defRPr>
                </a:lvl2pPr>
                <a:lvl3pPr marL="1143000" indent="-228600">
                  <a:lnSpc>
                    <a:spcPct val="110000"/>
                  </a:lnSpc>
                  <a:spcAft>
                    <a:spcPct val="50000"/>
                  </a:spcAft>
                  <a:buSzPct val="80000"/>
                  <a:buChar char="•"/>
                  <a:defRPr>
                    <a:solidFill>
                      <a:srgbClr val="004071"/>
                    </a:solidFill>
                    <a:latin typeface="Arial" panose="020B0604020202020204" pitchFamily="34" charset="0"/>
                  </a:defRPr>
                </a:lvl3pPr>
                <a:lvl4pPr marL="1600200" indent="-228600">
                  <a:lnSpc>
                    <a:spcPct val="110000"/>
                  </a:lnSpc>
                  <a:spcAft>
                    <a:spcPct val="50000"/>
                  </a:spcAft>
                  <a:buSzPct val="80000"/>
                  <a:buFont typeface="Wingdings" panose="05000000000000000000" pitchFamily="2" charset="2"/>
                  <a:buChar char="§"/>
                  <a:defRPr>
                    <a:solidFill>
                      <a:srgbClr val="004071"/>
                    </a:solidFill>
                    <a:latin typeface="Arial" panose="020B0604020202020204" pitchFamily="34" charset="0"/>
                  </a:defRPr>
                </a:lvl4pPr>
                <a:lvl5pPr marL="2057400" indent="-228600">
                  <a:lnSpc>
                    <a:spcPct val="110000"/>
                  </a:lnSpc>
                  <a:spcAft>
                    <a:spcPct val="50000"/>
                  </a:spcAft>
                  <a:buSzPct val="80000"/>
                  <a:buChar char="•"/>
                  <a:defRPr>
                    <a:solidFill>
                      <a:srgbClr val="004071"/>
                    </a:solidFill>
                    <a:latin typeface="Arial" panose="020B0604020202020204" pitchFamily="34" charset="0"/>
                  </a:defRPr>
                </a:lvl5pPr>
                <a:lvl6pPr marL="25146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6pPr>
                <a:lvl7pPr marL="29718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7pPr>
                <a:lvl8pPr marL="34290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8pPr>
                <a:lvl9pPr marL="38862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9pPr>
              </a:lstStyle>
              <a:p>
                <a:pPr algn="ctr">
                  <a:lnSpc>
                    <a:spcPct val="80000"/>
                  </a:lnSpc>
                  <a:spcAft>
                    <a:spcPct val="0"/>
                  </a:spcAft>
                  <a:buFontTx/>
                  <a:buNone/>
                </a:pPr>
                <a:endParaRPr lang="en-US" altLang="en-US" sz="1800">
                  <a:solidFill>
                    <a:schemeClr val="tx1"/>
                  </a:solidFill>
                </a:endParaRPr>
              </a:p>
            </p:txBody>
          </p:sp>
        </p:grpSp>
      </p:grpSp>
    </p:spTree>
    <p:extLst>
      <p:ext uri="{BB962C8B-B14F-4D97-AF65-F5344CB8AC3E}">
        <p14:creationId xmlns:p14="http://schemas.microsoft.com/office/powerpoint/2010/main" val="3915668022"/>
      </p:ext>
    </p:extLst>
  </p:cSld>
  <p:clrMapOvr>
    <a:masterClrMapping/>
  </p:clrMapOvr>
  <p:transition spd="slow">
    <p:dissolve/>
  </p:transition>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03" name="Rectangle 3">
            <a:extLst>
              <a:ext uri="{FF2B5EF4-FFF2-40B4-BE49-F238E27FC236}">
                <a16:creationId xmlns:a16="http://schemas.microsoft.com/office/drawing/2014/main" id="{89CAE4B1-0CEC-232F-3BFE-CBC034827EAD}"/>
              </a:ext>
            </a:extLst>
          </p:cNvPr>
          <p:cNvSpPr>
            <a:spLocks noGrp="1" noChangeArrowheads="1"/>
          </p:cNvSpPr>
          <p:nvPr>
            <p:ph type="subTitle" idx="1"/>
          </p:nvPr>
        </p:nvSpPr>
        <p:spPr>
          <a:xfrm>
            <a:off x="623888" y="1773238"/>
            <a:ext cx="7434262" cy="668337"/>
          </a:xfrm>
        </p:spPr>
        <p:txBody>
          <a:bodyPr/>
          <a:lstStyle/>
          <a:p>
            <a:pPr>
              <a:defRPr/>
            </a:pPr>
            <a:r>
              <a:rPr lang="en-GB" sz="3600" b="1" dirty="0">
                <a:latin typeface="+mj-lt"/>
              </a:rPr>
              <a:t>Communicating during Audit</a:t>
            </a:r>
          </a:p>
        </p:txBody>
      </p:sp>
    </p:spTree>
  </p:cSld>
  <p:clrMapOvr>
    <a:masterClrMapping/>
  </p:clrMapOvr>
  <p:transition spd="slow">
    <p:dissolve/>
  </p:transition>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6674" name="Slide Number Placeholder 3">
            <a:extLst>
              <a:ext uri="{FF2B5EF4-FFF2-40B4-BE49-F238E27FC236}">
                <a16:creationId xmlns:a16="http://schemas.microsoft.com/office/drawing/2014/main" id="{69AC1ECE-C3BC-AC67-F631-B5899F3ED832}"/>
              </a:ext>
            </a:extLst>
          </p:cNvPr>
          <p:cNvSpPr>
            <a:spLocks noGrp="1"/>
          </p:cNvSpPr>
          <p:nvPr>
            <p:ph type="sldNum"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ct val="110000"/>
              </a:lnSpc>
              <a:spcAft>
                <a:spcPct val="50000"/>
              </a:spcAft>
              <a:buChar char="•"/>
              <a:defRPr sz="2400">
                <a:solidFill>
                  <a:srgbClr val="004071"/>
                </a:solidFill>
                <a:latin typeface="Arial" panose="020B0604020202020204" pitchFamily="34" charset="0"/>
              </a:defRPr>
            </a:lvl1pPr>
            <a:lvl2pPr marL="742950" indent="-285750">
              <a:lnSpc>
                <a:spcPct val="110000"/>
              </a:lnSpc>
              <a:spcAft>
                <a:spcPct val="50000"/>
              </a:spcAft>
              <a:buSzPct val="80000"/>
              <a:buFont typeface="Wingdings" panose="05000000000000000000" pitchFamily="2" charset="2"/>
              <a:buChar char="§"/>
              <a:defRPr sz="2000">
                <a:solidFill>
                  <a:srgbClr val="004071"/>
                </a:solidFill>
                <a:latin typeface="Arial" panose="020B0604020202020204" pitchFamily="34" charset="0"/>
              </a:defRPr>
            </a:lvl2pPr>
            <a:lvl3pPr marL="1143000" indent="-228600">
              <a:lnSpc>
                <a:spcPct val="110000"/>
              </a:lnSpc>
              <a:spcAft>
                <a:spcPct val="50000"/>
              </a:spcAft>
              <a:buSzPct val="80000"/>
              <a:buChar char="•"/>
              <a:defRPr>
                <a:solidFill>
                  <a:srgbClr val="004071"/>
                </a:solidFill>
                <a:latin typeface="Arial" panose="020B0604020202020204" pitchFamily="34" charset="0"/>
              </a:defRPr>
            </a:lvl3pPr>
            <a:lvl4pPr marL="1600200" indent="-228600">
              <a:lnSpc>
                <a:spcPct val="110000"/>
              </a:lnSpc>
              <a:spcAft>
                <a:spcPct val="50000"/>
              </a:spcAft>
              <a:buSzPct val="80000"/>
              <a:buFont typeface="Wingdings" panose="05000000000000000000" pitchFamily="2" charset="2"/>
              <a:buChar char="§"/>
              <a:defRPr>
                <a:solidFill>
                  <a:srgbClr val="004071"/>
                </a:solidFill>
                <a:latin typeface="Arial" panose="020B0604020202020204" pitchFamily="34" charset="0"/>
              </a:defRPr>
            </a:lvl4pPr>
            <a:lvl5pPr marL="2057400" indent="-228600">
              <a:lnSpc>
                <a:spcPct val="110000"/>
              </a:lnSpc>
              <a:spcAft>
                <a:spcPct val="50000"/>
              </a:spcAft>
              <a:buSzPct val="80000"/>
              <a:buChar char="•"/>
              <a:defRPr>
                <a:solidFill>
                  <a:srgbClr val="004071"/>
                </a:solidFill>
                <a:latin typeface="Arial" panose="020B0604020202020204" pitchFamily="34" charset="0"/>
              </a:defRPr>
            </a:lvl5pPr>
            <a:lvl6pPr marL="25146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6pPr>
            <a:lvl7pPr marL="29718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7pPr>
            <a:lvl8pPr marL="34290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8pPr>
            <a:lvl9pPr marL="38862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9pPr>
          </a:lstStyle>
          <a:p>
            <a:pPr>
              <a:lnSpc>
                <a:spcPct val="100000"/>
              </a:lnSpc>
              <a:spcAft>
                <a:spcPct val="0"/>
              </a:spcAft>
              <a:buFontTx/>
              <a:buNone/>
            </a:pPr>
            <a:fld id="{4C5250FF-EB7B-42D5-9930-0D4545DB04F6}" type="slidenum">
              <a:rPr lang="en-GB" altLang="en-US" sz="900">
                <a:solidFill>
                  <a:schemeClr val="tx1"/>
                </a:solidFill>
              </a:rPr>
              <a:pPr>
                <a:lnSpc>
                  <a:spcPct val="100000"/>
                </a:lnSpc>
                <a:spcAft>
                  <a:spcPct val="0"/>
                </a:spcAft>
                <a:buFontTx/>
                <a:buNone/>
              </a:pPr>
              <a:t>53</a:t>
            </a:fld>
            <a:endParaRPr lang="en-GB" altLang="en-US" sz="900">
              <a:solidFill>
                <a:schemeClr val="tx1"/>
              </a:solidFill>
            </a:endParaRPr>
          </a:p>
        </p:txBody>
      </p:sp>
      <p:sp>
        <p:nvSpPr>
          <p:cNvPr id="156675" name="Rectangle 2">
            <a:extLst>
              <a:ext uri="{FF2B5EF4-FFF2-40B4-BE49-F238E27FC236}">
                <a16:creationId xmlns:a16="http://schemas.microsoft.com/office/drawing/2014/main" id="{A1478C36-CF98-7E96-2BB3-215442E3A683}"/>
              </a:ext>
            </a:extLst>
          </p:cNvPr>
          <p:cNvSpPr>
            <a:spLocks noGrp="1" noChangeArrowheads="1"/>
          </p:cNvSpPr>
          <p:nvPr>
            <p:ph type="title"/>
          </p:nvPr>
        </p:nvSpPr>
        <p:spPr/>
        <p:txBody>
          <a:bodyPr/>
          <a:lstStyle/>
          <a:p>
            <a:pPr eaLnBrk="1" hangingPunct="1"/>
            <a:r>
              <a:rPr lang="en-GB" altLang="en-US"/>
              <a:t>Questioning </a:t>
            </a:r>
            <a:endParaRPr lang="en-US" altLang="en-US"/>
          </a:p>
        </p:txBody>
      </p:sp>
      <p:sp>
        <p:nvSpPr>
          <p:cNvPr id="156676" name="Rectangle 3">
            <a:extLst>
              <a:ext uri="{FF2B5EF4-FFF2-40B4-BE49-F238E27FC236}">
                <a16:creationId xmlns:a16="http://schemas.microsoft.com/office/drawing/2014/main" id="{753F675E-CE99-FF22-C3A4-DEBE19560AB2}"/>
              </a:ext>
            </a:extLst>
          </p:cNvPr>
          <p:cNvSpPr>
            <a:spLocks noGrp="1" noChangeArrowheads="1"/>
          </p:cNvSpPr>
          <p:nvPr>
            <p:ph type="body" idx="1"/>
          </p:nvPr>
        </p:nvSpPr>
        <p:spPr/>
        <p:txBody>
          <a:bodyPr/>
          <a:lstStyle/>
          <a:p>
            <a:pPr marL="0" indent="0" eaLnBrk="1" hangingPunct="1">
              <a:buNone/>
            </a:pPr>
            <a:r>
              <a:rPr lang="en-GB" altLang="en-US" dirty="0"/>
              <a:t>Some basic points</a:t>
            </a:r>
          </a:p>
          <a:p>
            <a:pPr lvl="1" eaLnBrk="1" hangingPunct="1"/>
            <a:r>
              <a:rPr lang="en-GB" altLang="en-US" dirty="0"/>
              <a:t>Ask the right person</a:t>
            </a:r>
          </a:p>
          <a:p>
            <a:pPr lvl="1" eaLnBrk="1" hangingPunct="1"/>
            <a:r>
              <a:rPr lang="en-GB" altLang="en-US" dirty="0"/>
              <a:t>Recognize the individual</a:t>
            </a:r>
          </a:p>
          <a:p>
            <a:pPr lvl="1" eaLnBrk="1" hangingPunct="1"/>
            <a:r>
              <a:rPr lang="en-GB" altLang="en-US" dirty="0"/>
              <a:t>Understand why you are asking the question</a:t>
            </a:r>
          </a:p>
          <a:p>
            <a:pPr lvl="1" eaLnBrk="1" hangingPunct="1"/>
            <a:r>
              <a:rPr lang="en-GB" altLang="en-US" dirty="0"/>
              <a:t>Ask simple questions</a:t>
            </a:r>
          </a:p>
          <a:p>
            <a:pPr lvl="1" eaLnBrk="1" hangingPunct="1"/>
            <a:r>
              <a:rPr lang="en-GB" altLang="en-US" dirty="0"/>
              <a:t>Give time to answer</a:t>
            </a:r>
          </a:p>
          <a:p>
            <a:pPr lvl="1" eaLnBrk="1" hangingPunct="1"/>
            <a:r>
              <a:rPr lang="en-GB" altLang="en-US" dirty="0"/>
              <a:t>Don’t be judgemental  </a:t>
            </a:r>
            <a:endParaRPr lang="en-US" altLang="en-US" dirty="0"/>
          </a:p>
        </p:txBody>
      </p:sp>
    </p:spTree>
    <p:extLst>
      <p:ext uri="{BB962C8B-B14F-4D97-AF65-F5344CB8AC3E}">
        <p14:creationId xmlns:p14="http://schemas.microsoft.com/office/powerpoint/2010/main" val="3832078657"/>
      </p:ext>
    </p:extLst>
  </p:cSld>
  <p:clrMapOvr>
    <a:masterClrMapping/>
  </p:clrMapOvr>
  <p:transition spd="slow">
    <p:dissolve/>
  </p:transition>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8722" name="Slide Number Placeholder 3">
            <a:extLst>
              <a:ext uri="{FF2B5EF4-FFF2-40B4-BE49-F238E27FC236}">
                <a16:creationId xmlns:a16="http://schemas.microsoft.com/office/drawing/2014/main" id="{3A5F1DA9-464A-9E0A-BA33-648818B6FC0B}"/>
              </a:ext>
            </a:extLst>
          </p:cNvPr>
          <p:cNvSpPr>
            <a:spLocks noGrp="1"/>
          </p:cNvSpPr>
          <p:nvPr>
            <p:ph type="sldNum"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ct val="110000"/>
              </a:lnSpc>
              <a:spcAft>
                <a:spcPct val="50000"/>
              </a:spcAft>
              <a:buChar char="•"/>
              <a:defRPr sz="2400">
                <a:solidFill>
                  <a:srgbClr val="004071"/>
                </a:solidFill>
                <a:latin typeface="Arial" panose="020B0604020202020204" pitchFamily="34" charset="0"/>
              </a:defRPr>
            </a:lvl1pPr>
            <a:lvl2pPr marL="742950" indent="-285750">
              <a:lnSpc>
                <a:spcPct val="110000"/>
              </a:lnSpc>
              <a:spcAft>
                <a:spcPct val="50000"/>
              </a:spcAft>
              <a:buSzPct val="80000"/>
              <a:buFont typeface="Wingdings" panose="05000000000000000000" pitchFamily="2" charset="2"/>
              <a:buChar char="§"/>
              <a:defRPr sz="2000">
                <a:solidFill>
                  <a:srgbClr val="004071"/>
                </a:solidFill>
                <a:latin typeface="Arial" panose="020B0604020202020204" pitchFamily="34" charset="0"/>
              </a:defRPr>
            </a:lvl2pPr>
            <a:lvl3pPr marL="1143000" indent="-228600">
              <a:lnSpc>
                <a:spcPct val="110000"/>
              </a:lnSpc>
              <a:spcAft>
                <a:spcPct val="50000"/>
              </a:spcAft>
              <a:buSzPct val="80000"/>
              <a:buChar char="•"/>
              <a:defRPr>
                <a:solidFill>
                  <a:srgbClr val="004071"/>
                </a:solidFill>
                <a:latin typeface="Arial" panose="020B0604020202020204" pitchFamily="34" charset="0"/>
              </a:defRPr>
            </a:lvl3pPr>
            <a:lvl4pPr marL="1600200" indent="-228600">
              <a:lnSpc>
                <a:spcPct val="110000"/>
              </a:lnSpc>
              <a:spcAft>
                <a:spcPct val="50000"/>
              </a:spcAft>
              <a:buSzPct val="80000"/>
              <a:buFont typeface="Wingdings" panose="05000000000000000000" pitchFamily="2" charset="2"/>
              <a:buChar char="§"/>
              <a:defRPr>
                <a:solidFill>
                  <a:srgbClr val="004071"/>
                </a:solidFill>
                <a:latin typeface="Arial" panose="020B0604020202020204" pitchFamily="34" charset="0"/>
              </a:defRPr>
            </a:lvl4pPr>
            <a:lvl5pPr marL="2057400" indent="-228600">
              <a:lnSpc>
                <a:spcPct val="110000"/>
              </a:lnSpc>
              <a:spcAft>
                <a:spcPct val="50000"/>
              </a:spcAft>
              <a:buSzPct val="80000"/>
              <a:buChar char="•"/>
              <a:defRPr>
                <a:solidFill>
                  <a:srgbClr val="004071"/>
                </a:solidFill>
                <a:latin typeface="Arial" panose="020B0604020202020204" pitchFamily="34" charset="0"/>
              </a:defRPr>
            </a:lvl5pPr>
            <a:lvl6pPr marL="25146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6pPr>
            <a:lvl7pPr marL="29718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7pPr>
            <a:lvl8pPr marL="34290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8pPr>
            <a:lvl9pPr marL="38862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9pPr>
          </a:lstStyle>
          <a:p>
            <a:pPr>
              <a:lnSpc>
                <a:spcPct val="100000"/>
              </a:lnSpc>
              <a:spcAft>
                <a:spcPct val="0"/>
              </a:spcAft>
              <a:buFontTx/>
              <a:buNone/>
            </a:pPr>
            <a:fld id="{F88731E2-5D29-4B4A-8A8F-357A547261C4}" type="slidenum">
              <a:rPr lang="en-GB" altLang="en-US" sz="900">
                <a:solidFill>
                  <a:schemeClr val="tx1"/>
                </a:solidFill>
              </a:rPr>
              <a:pPr>
                <a:lnSpc>
                  <a:spcPct val="100000"/>
                </a:lnSpc>
                <a:spcAft>
                  <a:spcPct val="0"/>
                </a:spcAft>
                <a:buFontTx/>
                <a:buNone/>
              </a:pPr>
              <a:t>54</a:t>
            </a:fld>
            <a:endParaRPr lang="en-GB" altLang="en-US" sz="900">
              <a:solidFill>
                <a:schemeClr val="tx1"/>
              </a:solidFill>
            </a:endParaRPr>
          </a:p>
        </p:txBody>
      </p:sp>
      <p:sp>
        <p:nvSpPr>
          <p:cNvPr id="158723" name="Rectangle 2">
            <a:extLst>
              <a:ext uri="{FF2B5EF4-FFF2-40B4-BE49-F238E27FC236}">
                <a16:creationId xmlns:a16="http://schemas.microsoft.com/office/drawing/2014/main" id="{15CEA903-65A2-E409-626F-FB50ECAC55FF}"/>
              </a:ext>
            </a:extLst>
          </p:cNvPr>
          <p:cNvSpPr>
            <a:spLocks noGrp="1" noChangeArrowheads="1"/>
          </p:cNvSpPr>
          <p:nvPr>
            <p:ph type="title"/>
          </p:nvPr>
        </p:nvSpPr>
        <p:spPr/>
        <p:txBody>
          <a:bodyPr/>
          <a:lstStyle/>
          <a:p>
            <a:r>
              <a:rPr lang="en-GB" altLang="en-US" dirty="0"/>
              <a:t>Questioning</a:t>
            </a:r>
            <a:endParaRPr lang="en-US" altLang="en-US" dirty="0"/>
          </a:p>
        </p:txBody>
      </p:sp>
      <p:sp>
        <p:nvSpPr>
          <p:cNvPr id="158724" name="Rectangle 3">
            <a:extLst>
              <a:ext uri="{FF2B5EF4-FFF2-40B4-BE49-F238E27FC236}">
                <a16:creationId xmlns:a16="http://schemas.microsoft.com/office/drawing/2014/main" id="{6839239C-6F1C-A393-72AD-AEC6A4E7C526}"/>
              </a:ext>
            </a:extLst>
          </p:cNvPr>
          <p:cNvSpPr>
            <a:spLocks noGrp="1" noChangeArrowheads="1"/>
          </p:cNvSpPr>
          <p:nvPr>
            <p:ph type="body" idx="1"/>
          </p:nvPr>
        </p:nvSpPr>
        <p:spPr/>
        <p:txBody>
          <a:bodyPr/>
          <a:lstStyle/>
          <a:p>
            <a:pPr marL="0" indent="0">
              <a:buNone/>
            </a:pPr>
            <a:r>
              <a:rPr lang="en-GB" altLang="en-US" dirty="0"/>
              <a:t>Tell the auditee</a:t>
            </a:r>
          </a:p>
          <a:p>
            <a:pPr lvl="1"/>
            <a:r>
              <a:rPr lang="en-GB" altLang="en-US" dirty="0"/>
              <a:t>What you are going to do</a:t>
            </a:r>
          </a:p>
          <a:p>
            <a:pPr lvl="1"/>
            <a:r>
              <a:rPr lang="en-GB" altLang="en-US" dirty="0"/>
              <a:t>Why you are there</a:t>
            </a:r>
          </a:p>
          <a:p>
            <a:pPr lvl="1"/>
            <a:r>
              <a:rPr lang="en-GB" altLang="en-US" dirty="0"/>
              <a:t>What you are asking</a:t>
            </a:r>
          </a:p>
          <a:p>
            <a:pPr lvl="1"/>
            <a:r>
              <a:rPr lang="en-GB" altLang="en-US" dirty="0"/>
              <a:t>What your findings may be</a:t>
            </a:r>
          </a:p>
          <a:p>
            <a:pPr lvl="1"/>
            <a:r>
              <a:rPr lang="en-GB" altLang="en-US" dirty="0"/>
              <a:t>And then, what your findings are</a:t>
            </a:r>
          </a:p>
          <a:p>
            <a:endParaRPr lang="en-US" altLang="en-US" dirty="0"/>
          </a:p>
        </p:txBody>
      </p:sp>
    </p:spTree>
    <p:extLst>
      <p:ext uri="{BB962C8B-B14F-4D97-AF65-F5344CB8AC3E}">
        <p14:creationId xmlns:p14="http://schemas.microsoft.com/office/powerpoint/2010/main" val="3451969340"/>
      </p:ext>
    </p:extLst>
  </p:cSld>
  <p:clrMapOvr>
    <a:masterClrMapping/>
  </p:clrMapOvr>
  <p:transition spd="slow">
    <p:dissolve/>
  </p:transition>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Title 1">
            <a:extLst>
              <a:ext uri="{FF2B5EF4-FFF2-40B4-BE49-F238E27FC236}">
                <a16:creationId xmlns:a16="http://schemas.microsoft.com/office/drawing/2014/main" id="{BA9117CB-E5A5-3119-CD26-93CEB618EB79}"/>
              </a:ext>
            </a:extLst>
          </p:cNvPr>
          <p:cNvSpPr>
            <a:spLocks noGrp="1" noChangeArrowheads="1"/>
          </p:cNvSpPr>
          <p:nvPr>
            <p:ph type="title"/>
          </p:nvPr>
        </p:nvSpPr>
        <p:spPr>
          <a:xfrm>
            <a:off x="843374" y="680415"/>
            <a:ext cx="7235825" cy="738188"/>
          </a:xfrm>
        </p:spPr>
        <p:txBody>
          <a:bodyPr/>
          <a:lstStyle/>
          <a:p>
            <a:r>
              <a:rPr lang="en-US" altLang="en-US" dirty="0">
                <a:latin typeface="Tahoma" panose="020B0604030504040204" pitchFamily="34" charset="0"/>
                <a:cs typeface="Times New Roman" panose="02020603050405020304" pitchFamily="18" charset="0"/>
              </a:rPr>
              <a:t>Type of questions</a:t>
            </a:r>
            <a:br>
              <a:rPr lang="en-IN" altLang="en-US" dirty="0">
                <a:latin typeface="Tahoma" panose="020B0604030504040204" pitchFamily="34" charset="0"/>
                <a:cs typeface="Times New Roman" panose="02020603050405020304" pitchFamily="18" charset="0"/>
              </a:rPr>
            </a:br>
            <a:endParaRPr lang="en-IN" altLang="en-US" dirty="0"/>
          </a:p>
        </p:txBody>
      </p:sp>
      <p:sp>
        <p:nvSpPr>
          <p:cNvPr id="7171" name="Content Placeholder 2">
            <a:extLst>
              <a:ext uri="{FF2B5EF4-FFF2-40B4-BE49-F238E27FC236}">
                <a16:creationId xmlns:a16="http://schemas.microsoft.com/office/drawing/2014/main" id="{14B4A177-C24D-5DDB-A0AC-7DD6A5878041}"/>
              </a:ext>
            </a:extLst>
          </p:cNvPr>
          <p:cNvSpPr>
            <a:spLocks noGrp="1" noChangeArrowheads="1"/>
          </p:cNvSpPr>
          <p:nvPr>
            <p:ph idx="1"/>
          </p:nvPr>
        </p:nvSpPr>
        <p:spPr>
          <a:xfrm>
            <a:off x="276225" y="1433721"/>
            <a:ext cx="8439150" cy="3913532"/>
          </a:xfrm>
        </p:spPr>
        <p:txBody>
          <a:bodyPr/>
          <a:lstStyle/>
          <a:p>
            <a:pPr marL="0" indent="0">
              <a:spcAft>
                <a:spcPts val="600"/>
              </a:spcAft>
              <a:buFontTx/>
              <a:buNone/>
            </a:pPr>
            <a:r>
              <a:rPr lang="en-US" altLang="en-US" sz="2000" dirty="0">
                <a:ea typeface="Calibri" panose="020F0502020204030204" pitchFamily="34" charset="0"/>
                <a:cs typeface="Times New Roman" panose="02020603050405020304" pitchFamily="18" charset="0"/>
              </a:rPr>
              <a:t> </a:t>
            </a:r>
            <a:endParaRPr lang="en-IN" altLang="en-US" sz="2000" dirty="0">
              <a:ea typeface="Calibri" panose="020F0502020204030204" pitchFamily="34" charset="0"/>
              <a:cs typeface="Times New Roman" panose="02020603050405020304" pitchFamily="18" charset="0"/>
            </a:endParaRPr>
          </a:p>
          <a:p>
            <a:pPr marL="742950" lvl="1" indent="-285750">
              <a:spcAft>
                <a:spcPts val="600"/>
              </a:spcAft>
              <a:buClr>
                <a:srgbClr val="FF2B1F"/>
              </a:buClr>
              <a:buFont typeface="Symbol" panose="05050102010706020507" pitchFamily="18" charset="2"/>
              <a:buChar char=""/>
            </a:pPr>
            <a:r>
              <a:rPr lang="en-US" altLang="en-US" dirty="0">
                <a:ea typeface="Calibri" panose="020F0502020204030204" pitchFamily="34" charset="0"/>
                <a:cs typeface="Times New Roman" panose="02020603050405020304" pitchFamily="18" charset="0"/>
              </a:rPr>
              <a:t>Open ended - starting with a ‘who, what, where, when, why, or how</a:t>
            </a:r>
          </a:p>
          <a:p>
            <a:pPr marL="742950" lvl="1" indent="-285750">
              <a:spcAft>
                <a:spcPts val="600"/>
              </a:spcAft>
              <a:buClr>
                <a:srgbClr val="FF2B1F"/>
              </a:buClr>
              <a:buFont typeface="Symbol" panose="05050102010706020507" pitchFamily="18" charset="2"/>
              <a:buChar char=""/>
            </a:pPr>
            <a:r>
              <a:rPr lang="en-US" altLang="en-US" dirty="0">
                <a:ea typeface="Calibri" panose="020F0502020204030204" pitchFamily="34" charset="0"/>
                <a:cs typeface="Times New Roman" panose="02020603050405020304" pitchFamily="18" charset="0"/>
              </a:rPr>
              <a:t>Specific</a:t>
            </a:r>
            <a:endParaRPr lang="en-IN" altLang="en-US" dirty="0">
              <a:ea typeface="Calibri" panose="020F0502020204030204" pitchFamily="34" charset="0"/>
              <a:cs typeface="Times New Roman" panose="02020603050405020304" pitchFamily="18" charset="0"/>
            </a:endParaRPr>
          </a:p>
          <a:p>
            <a:pPr marL="742950" lvl="1" indent="-285750">
              <a:spcAft>
                <a:spcPts val="600"/>
              </a:spcAft>
              <a:buClr>
                <a:srgbClr val="FF2B1F"/>
              </a:buClr>
              <a:buFont typeface="Symbol" panose="05050102010706020507" pitchFamily="18" charset="2"/>
              <a:buChar char=""/>
            </a:pPr>
            <a:r>
              <a:rPr lang="en-US" altLang="en-US" dirty="0">
                <a:ea typeface="Calibri" panose="020F0502020204030204" pitchFamily="34" charset="0"/>
                <a:cs typeface="Times New Roman" panose="02020603050405020304" pitchFamily="18" charset="0"/>
              </a:rPr>
              <a:t>Leading</a:t>
            </a:r>
            <a:endParaRPr lang="en-IN" altLang="en-US" dirty="0">
              <a:ea typeface="Calibri" panose="020F0502020204030204" pitchFamily="34" charset="0"/>
              <a:cs typeface="Times New Roman" panose="02020603050405020304" pitchFamily="18" charset="0"/>
            </a:endParaRPr>
          </a:p>
          <a:p>
            <a:pPr marL="742950" lvl="1" indent="-285750">
              <a:spcAft>
                <a:spcPts val="600"/>
              </a:spcAft>
              <a:buClr>
                <a:srgbClr val="FF2B1F"/>
              </a:buClr>
              <a:buFont typeface="Symbol" panose="05050102010706020507" pitchFamily="18" charset="2"/>
              <a:buChar char=""/>
            </a:pPr>
            <a:r>
              <a:rPr lang="en-US" altLang="en-US" dirty="0">
                <a:ea typeface="Calibri" panose="020F0502020204030204" pitchFamily="34" charset="0"/>
                <a:cs typeface="Times New Roman" panose="02020603050405020304" pitchFamily="18" charset="0"/>
              </a:rPr>
              <a:t>Closed ended</a:t>
            </a:r>
            <a:endParaRPr lang="en-IN" altLang="en-US" dirty="0">
              <a:ea typeface="Calibri" panose="020F0502020204030204" pitchFamily="34" charset="0"/>
              <a:cs typeface="Times New Roman" panose="02020603050405020304" pitchFamily="18" charset="0"/>
            </a:endParaRPr>
          </a:p>
          <a:p>
            <a:pPr marL="742950" lvl="1" indent="-285750">
              <a:spcAft>
                <a:spcPts val="600"/>
              </a:spcAft>
              <a:buClr>
                <a:srgbClr val="FF2B1F"/>
              </a:buClr>
              <a:buFont typeface="Symbol" panose="05050102010706020507" pitchFamily="18" charset="2"/>
              <a:buChar char=""/>
            </a:pPr>
            <a:r>
              <a:rPr lang="en-US" altLang="en-US" dirty="0">
                <a:ea typeface="Calibri" panose="020F0502020204030204" pitchFamily="34" charset="0"/>
                <a:cs typeface="Times New Roman" panose="02020603050405020304" pitchFamily="18" charset="0"/>
              </a:rPr>
              <a:t>Hypothetical</a:t>
            </a:r>
            <a:endParaRPr lang="en-IN" altLang="en-US" dirty="0">
              <a:ea typeface="Calibri" panose="020F0502020204030204" pitchFamily="34" charset="0"/>
              <a:cs typeface="Times New Roman" panose="02020603050405020304" pitchFamily="18" charset="0"/>
            </a:endParaRPr>
          </a:p>
          <a:p>
            <a:pPr marL="742950" lvl="1" indent="-285750">
              <a:spcAft>
                <a:spcPts val="600"/>
              </a:spcAft>
              <a:buClr>
                <a:srgbClr val="FF2B1F"/>
              </a:buClr>
              <a:buFont typeface="Symbol" panose="05050102010706020507" pitchFamily="18" charset="2"/>
              <a:buChar char=""/>
            </a:pPr>
            <a:r>
              <a:rPr lang="en-US" altLang="en-US" dirty="0">
                <a:ea typeface="Calibri" panose="020F0502020204030204" pitchFamily="34" charset="0"/>
                <a:cs typeface="Times New Roman" panose="02020603050405020304" pitchFamily="18" charset="0"/>
              </a:rPr>
              <a:t>Probing</a:t>
            </a:r>
            <a:endParaRPr lang="en-IN" altLang="en-US" dirty="0">
              <a:ea typeface="Calibri" panose="020F0502020204030204" pitchFamily="34" charset="0"/>
              <a:cs typeface="Times New Roman" panose="02020603050405020304" pitchFamily="18" charset="0"/>
            </a:endParaRPr>
          </a:p>
          <a:p>
            <a:pPr marL="742950" lvl="1" indent="-285750">
              <a:spcAft>
                <a:spcPts val="600"/>
              </a:spcAft>
              <a:buClr>
                <a:srgbClr val="FF2B1F"/>
              </a:buClr>
              <a:buFont typeface="Symbol" panose="05050102010706020507" pitchFamily="18" charset="2"/>
              <a:buChar char=""/>
            </a:pPr>
            <a:r>
              <a:rPr lang="en-US" altLang="en-US" dirty="0">
                <a:ea typeface="Calibri" panose="020F0502020204030204" pitchFamily="34" charset="0"/>
                <a:cs typeface="Times New Roman" panose="02020603050405020304" pitchFamily="18" charset="0"/>
              </a:rPr>
              <a:t>Reflective - can I just confirm</a:t>
            </a:r>
            <a:endParaRPr lang="en-IN" altLang="en-US" dirty="0">
              <a:ea typeface="Calibri" panose="020F0502020204030204" pitchFamily="34" charset="0"/>
              <a:cs typeface="Times New Roman" panose="02020603050405020304" pitchFamily="18" charset="0"/>
            </a:endParaRPr>
          </a:p>
          <a:p>
            <a:pPr marL="742950" lvl="1" indent="-285750">
              <a:spcAft>
                <a:spcPts val="600"/>
              </a:spcAft>
              <a:buClr>
                <a:srgbClr val="FF2B1F"/>
              </a:buClr>
              <a:buFont typeface="Symbol" panose="05050102010706020507" pitchFamily="18" charset="2"/>
              <a:buChar char=""/>
            </a:pPr>
            <a:r>
              <a:rPr lang="en-US" altLang="en-US" dirty="0">
                <a:ea typeface="Calibri" panose="020F0502020204030204" pitchFamily="34" charset="0"/>
                <a:cs typeface="Times New Roman" panose="02020603050405020304" pitchFamily="18" charset="0"/>
              </a:rPr>
              <a:t>Rhetorical</a:t>
            </a:r>
            <a:endParaRPr lang="en-IN" altLang="en-US" dirty="0">
              <a:ea typeface="Calibri" panose="020F0502020204030204" pitchFamily="34" charset="0"/>
              <a:cs typeface="Times New Roman" panose="02020603050405020304" pitchFamily="18" charset="0"/>
            </a:endParaRPr>
          </a:p>
        </p:txBody>
      </p:sp>
      <p:sp>
        <p:nvSpPr>
          <p:cNvPr id="7172" name="Slide Number Placeholder 3">
            <a:extLst>
              <a:ext uri="{FF2B5EF4-FFF2-40B4-BE49-F238E27FC236}">
                <a16:creationId xmlns:a16="http://schemas.microsoft.com/office/drawing/2014/main" id="{B56EE3A9-B96C-69A9-00CE-F89DFB0B1DA5}"/>
              </a:ext>
            </a:extLst>
          </p:cNvPr>
          <p:cNvSpPr>
            <a:spLocks noGrp="1" noChangeArrowheads="1"/>
          </p:cNvSpPr>
          <p:nvPr>
            <p:ph type="sldNum"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F3A7828E-8D91-484C-91AB-9605BEAE25DE}" type="slidenum">
              <a:rPr lang="en-GB" altLang="en-US" smtClean="0"/>
              <a:pPr/>
              <a:t>55</a:t>
            </a:fld>
            <a:endParaRPr lang="en-GB" altLang="en-US"/>
          </a:p>
        </p:txBody>
      </p:sp>
    </p:spTree>
    <p:extLst>
      <p:ext uri="{BB962C8B-B14F-4D97-AF65-F5344CB8AC3E}">
        <p14:creationId xmlns:p14="http://schemas.microsoft.com/office/powerpoint/2010/main" val="2356577582"/>
      </p:ext>
    </p:extLst>
  </p:cSld>
  <p:clrMapOvr>
    <a:masterClrMapping/>
  </p:clrMapOvr>
  <p:transition spd="slow">
    <p:dissolve/>
  </p:transition>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2578" name="Slide Number Placeholder 3">
            <a:extLst>
              <a:ext uri="{FF2B5EF4-FFF2-40B4-BE49-F238E27FC236}">
                <a16:creationId xmlns:a16="http://schemas.microsoft.com/office/drawing/2014/main" id="{C3AE41C6-CB4E-1C3B-C659-C10491000E98}"/>
              </a:ext>
            </a:extLst>
          </p:cNvPr>
          <p:cNvSpPr>
            <a:spLocks noGrp="1"/>
          </p:cNvSpPr>
          <p:nvPr>
            <p:ph type="sldNum"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ct val="110000"/>
              </a:lnSpc>
              <a:spcAft>
                <a:spcPct val="50000"/>
              </a:spcAft>
              <a:buChar char="•"/>
              <a:defRPr sz="2400">
                <a:solidFill>
                  <a:srgbClr val="004071"/>
                </a:solidFill>
                <a:latin typeface="Arial" panose="020B0604020202020204" pitchFamily="34" charset="0"/>
              </a:defRPr>
            </a:lvl1pPr>
            <a:lvl2pPr marL="742950" indent="-285750">
              <a:lnSpc>
                <a:spcPct val="110000"/>
              </a:lnSpc>
              <a:spcAft>
                <a:spcPct val="50000"/>
              </a:spcAft>
              <a:buSzPct val="80000"/>
              <a:buFont typeface="Wingdings" panose="05000000000000000000" pitchFamily="2" charset="2"/>
              <a:buChar char="§"/>
              <a:defRPr sz="2000">
                <a:solidFill>
                  <a:srgbClr val="004071"/>
                </a:solidFill>
                <a:latin typeface="Arial" panose="020B0604020202020204" pitchFamily="34" charset="0"/>
              </a:defRPr>
            </a:lvl2pPr>
            <a:lvl3pPr marL="1143000" indent="-228600">
              <a:lnSpc>
                <a:spcPct val="110000"/>
              </a:lnSpc>
              <a:spcAft>
                <a:spcPct val="50000"/>
              </a:spcAft>
              <a:buSzPct val="80000"/>
              <a:buChar char="•"/>
              <a:defRPr>
                <a:solidFill>
                  <a:srgbClr val="004071"/>
                </a:solidFill>
                <a:latin typeface="Arial" panose="020B0604020202020204" pitchFamily="34" charset="0"/>
              </a:defRPr>
            </a:lvl3pPr>
            <a:lvl4pPr marL="1600200" indent="-228600">
              <a:lnSpc>
                <a:spcPct val="110000"/>
              </a:lnSpc>
              <a:spcAft>
                <a:spcPct val="50000"/>
              </a:spcAft>
              <a:buSzPct val="80000"/>
              <a:buFont typeface="Wingdings" panose="05000000000000000000" pitchFamily="2" charset="2"/>
              <a:buChar char="§"/>
              <a:defRPr>
                <a:solidFill>
                  <a:srgbClr val="004071"/>
                </a:solidFill>
                <a:latin typeface="Arial" panose="020B0604020202020204" pitchFamily="34" charset="0"/>
              </a:defRPr>
            </a:lvl4pPr>
            <a:lvl5pPr marL="2057400" indent="-228600">
              <a:lnSpc>
                <a:spcPct val="110000"/>
              </a:lnSpc>
              <a:spcAft>
                <a:spcPct val="50000"/>
              </a:spcAft>
              <a:buSzPct val="80000"/>
              <a:buChar char="•"/>
              <a:defRPr>
                <a:solidFill>
                  <a:srgbClr val="004071"/>
                </a:solidFill>
                <a:latin typeface="Arial" panose="020B0604020202020204" pitchFamily="34" charset="0"/>
              </a:defRPr>
            </a:lvl5pPr>
            <a:lvl6pPr marL="25146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6pPr>
            <a:lvl7pPr marL="29718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7pPr>
            <a:lvl8pPr marL="34290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8pPr>
            <a:lvl9pPr marL="38862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9pPr>
          </a:lstStyle>
          <a:p>
            <a:pPr>
              <a:lnSpc>
                <a:spcPct val="100000"/>
              </a:lnSpc>
              <a:spcAft>
                <a:spcPct val="0"/>
              </a:spcAft>
              <a:buFontTx/>
              <a:buNone/>
            </a:pPr>
            <a:fld id="{075F9280-0BCC-464B-A93A-21C34E7065F5}" type="slidenum">
              <a:rPr lang="en-GB" altLang="en-US" sz="900">
                <a:solidFill>
                  <a:schemeClr val="tx1"/>
                </a:solidFill>
              </a:rPr>
              <a:pPr>
                <a:lnSpc>
                  <a:spcPct val="100000"/>
                </a:lnSpc>
                <a:spcAft>
                  <a:spcPct val="0"/>
                </a:spcAft>
                <a:buFontTx/>
                <a:buNone/>
              </a:pPr>
              <a:t>56</a:t>
            </a:fld>
            <a:endParaRPr lang="en-GB" altLang="en-US" sz="900">
              <a:solidFill>
                <a:schemeClr val="tx1"/>
              </a:solidFill>
            </a:endParaRPr>
          </a:p>
        </p:txBody>
      </p:sp>
      <p:sp>
        <p:nvSpPr>
          <p:cNvPr id="152579" name="Rectangle 2">
            <a:extLst>
              <a:ext uri="{FF2B5EF4-FFF2-40B4-BE49-F238E27FC236}">
                <a16:creationId xmlns:a16="http://schemas.microsoft.com/office/drawing/2014/main" id="{10E99E2E-022A-38E1-74AE-F131B486A853}"/>
              </a:ext>
            </a:extLst>
          </p:cNvPr>
          <p:cNvSpPr>
            <a:spLocks noGrp="1" noChangeArrowheads="1"/>
          </p:cNvSpPr>
          <p:nvPr>
            <p:ph type="title"/>
          </p:nvPr>
        </p:nvSpPr>
        <p:spPr/>
        <p:txBody>
          <a:bodyPr/>
          <a:lstStyle/>
          <a:p>
            <a:r>
              <a:rPr lang="en-GB" altLang="en-US"/>
              <a:t>Questioning – Funnel Approach</a:t>
            </a:r>
            <a:endParaRPr lang="en-US" altLang="en-US"/>
          </a:p>
        </p:txBody>
      </p:sp>
      <p:pic>
        <p:nvPicPr>
          <p:cNvPr id="152580" name="Picture 8">
            <a:extLst>
              <a:ext uri="{FF2B5EF4-FFF2-40B4-BE49-F238E27FC236}">
                <a16:creationId xmlns:a16="http://schemas.microsoft.com/office/drawing/2014/main" id="{9AD8F63E-1AF8-E0D1-2C43-27E8EF96D33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019300" y="1730375"/>
            <a:ext cx="4470400" cy="3856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2581" name="Text Box 12">
            <a:extLst>
              <a:ext uri="{FF2B5EF4-FFF2-40B4-BE49-F238E27FC236}">
                <a16:creationId xmlns:a16="http://schemas.microsoft.com/office/drawing/2014/main" id="{0CBA5FF6-B2E7-39FE-FF36-0DFBEFD28C7C}"/>
              </a:ext>
            </a:extLst>
          </p:cNvPr>
          <p:cNvSpPr txBox="1">
            <a:spLocks noChangeArrowheads="1"/>
          </p:cNvSpPr>
          <p:nvPr/>
        </p:nvSpPr>
        <p:spPr bwMode="auto">
          <a:xfrm>
            <a:off x="808038" y="1854200"/>
            <a:ext cx="1376362" cy="292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lgn="ctr">
                <a:solidFill>
                  <a:srgbClr val="000000"/>
                </a:solidFill>
                <a:miter lim="800000"/>
                <a:headEnd/>
                <a:tailEnd/>
              </a14:hiddenLine>
            </a:ext>
          </a:extLst>
        </p:spPr>
        <p:txBody>
          <a:bodyPr lIns="36000" tIns="0" rIns="36000" bIns="0">
            <a:spAutoFit/>
          </a:bodyPr>
          <a:lstStyle>
            <a:lvl1pPr>
              <a:lnSpc>
                <a:spcPct val="110000"/>
              </a:lnSpc>
              <a:spcAft>
                <a:spcPct val="50000"/>
              </a:spcAft>
              <a:buChar char="•"/>
              <a:defRPr sz="2400">
                <a:solidFill>
                  <a:srgbClr val="004071"/>
                </a:solidFill>
                <a:latin typeface="Arial" panose="020B0604020202020204" pitchFamily="34" charset="0"/>
              </a:defRPr>
            </a:lvl1pPr>
            <a:lvl2pPr marL="742950" indent="-285750">
              <a:lnSpc>
                <a:spcPct val="110000"/>
              </a:lnSpc>
              <a:spcAft>
                <a:spcPct val="50000"/>
              </a:spcAft>
              <a:buSzPct val="80000"/>
              <a:buFont typeface="Wingdings" panose="05000000000000000000" pitchFamily="2" charset="2"/>
              <a:buChar char="§"/>
              <a:defRPr sz="2000">
                <a:solidFill>
                  <a:srgbClr val="004071"/>
                </a:solidFill>
                <a:latin typeface="Arial" panose="020B0604020202020204" pitchFamily="34" charset="0"/>
              </a:defRPr>
            </a:lvl2pPr>
            <a:lvl3pPr marL="1143000" indent="-228600">
              <a:lnSpc>
                <a:spcPct val="110000"/>
              </a:lnSpc>
              <a:spcAft>
                <a:spcPct val="50000"/>
              </a:spcAft>
              <a:buSzPct val="80000"/>
              <a:buChar char="•"/>
              <a:defRPr>
                <a:solidFill>
                  <a:srgbClr val="004071"/>
                </a:solidFill>
                <a:latin typeface="Arial" panose="020B0604020202020204" pitchFamily="34" charset="0"/>
              </a:defRPr>
            </a:lvl3pPr>
            <a:lvl4pPr marL="1600200" indent="-228600">
              <a:lnSpc>
                <a:spcPct val="110000"/>
              </a:lnSpc>
              <a:spcAft>
                <a:spcPct val="50000"/>
              </a:spcAft>
              <a:buSzPct val="80000"/>
              <a:buFont typeface="Wingdings" panose="05000000000000000000" pitchFamily="2" charset="2"/>
              <a:buChar char="§"/>
              <a:defRPr>
                <a:solidFill>
                  <a:srgbClr val="004071"/>
                </a:solidFill>
                <a:latin typeface="Arial" panose="020B0604020202020204" pitchFamily="34" charset="0"/>
              </a:defRPr>
            </a:lvl4pPr>
            <a:lvl5pPr marL="2057400" indent="-228600">
              <a:lnSpc>
                <a:spcPct val="110000"/>
              </a:lnSpc>
              <a:spcAft>
                <a:spcPct val="50000"/>
              </a:spcAft>
              <a:buSzPct val="80000"/>
              <a:buChar char="•"/>
              <a:defRPr>
                <a:solidFill>
                  <a:srgbClr val="004071"/>
                </a:solidFill>
                <a:latin typeface="Arial" panose="020B0604020202020204" pitchFamily="34" charset="0"/>
              </a:defRPr>
            </a:lvl5pPr>
            <a:lvl6pPr marL="25146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6pPr>
            <a:lvl7pPr marL="29718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7pPr>
            <a:lvl8pPr marL="34290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8pPr>
            <a:lvl9pPr marL="38862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9pPr>
          </a:lstStyle>
          <a:p>
            <a:pPr eaLnBrk="1" hangingPunct="1">
              <a:lnSpc>
                <a:spcPct val="80000"/>
              </a:lnSpc>
              <a:spcBef>
                <a:spcPct val="50000"/>
              </a:spcBef>
              <a:spcAft>
                <a:spcPct val="0"/>
              </a:spcAft>
              <a:buFontTx/>
              <a:buNone/>
            </a:pPr>
            <a:r>
              <a:rPr lang="en-GB" altLang="en-US">
                <a:solidFill>
                  <a:schemeClr val="tx1"/>
                </a:solidFill>
              </a:rPr>
              <a:t> OPEN</a:t>
            </a:r>
            <a:endParaRPr lang="en-US" altLang="en-US">
              <a:solidFill>
                <a:schemeClr val="tx1"/>
              </a:solidFill>
            </a:endParaRPr>
          </a:p>
        </p:txBody>
      </p:sp>
      <p:sp>
        <p:nvSpPr>
          <p:cNvPr id="152582" name="Text Box 13">
            <a:extLst>
              <a:ext uri="{FF2B5EF4-FFF2-40B4-BE49-F238E27FC236}">
                <a16:creationId xmlns:a16="http://schemas.microsoft.com/office/drawing/2014/main" id="{8626705E-8D20-327A-2569-83F60DF0C7E5}"/>
              </a:ext>
            </a:extLst>
          </p:cNvPr>
          <p:cNvSpPr txBox="1">
            <a:spLocks noChangeArrowheads="1"/>
          </p:cNvSpPr>
          <p:nvPr/>
        </p:nvSpPr>
        <p:spPr bwMode="auto">
          <a:xfrm>
            <a:off x="808038" y="5130800"/>
            <a:ext cx="1376362" cy="292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lgn="ctr">
                <a:solidFill>
                  <a:srgbClr val="000000"/>
                </a:solidFill>
                <a:miter lim="800000"/>
                <a:headEnd/>
                <a:tailEnd/>
              </a14:hiddenLine>
            </a:ext>
          </a:extLst>
        </p:spPr>
        <p:txBody>
          <a:bodyPr lIns="36000" tIns="0" rIns="36000" bIns="0">
            <a:spAutoFit/>
          </a:bodyPr>
          <a:lstStyle>
            <a:lvl1pPr>
              <a:lnSpc>
                <a:spcPct val="110000"/>
              </a:lnSpc>
              <a:spcAft>
                <a:spcPct val="50000"/>
              </a:spcAft>
              <a:buChar char="•"/>
              <a:defRPr sz="2400">
                <a:solidFill>
                  <a:srgbClr val="004071"/>
                </a:solidFill>
                <a:latin typeface="Arial" panose="020B0604020202020204" pitchFamily="34" charset="0"/>
              </a:defRPr>
            </a:lvl1pPr>
            <a:lvl2pPr marL="742950" indent="-285750">
              <a:lnSpc>
                <a:spcPct val="110000"/>
              </a:lnSpc>
              <a:spcAft>
                <a:spcPct val="50000"/>
              </a:spcAft>
              <a:buSzPct val="80000"/>
              <a:buFont typeface="Wingdings" panose="05000000000000000000" pitchFamily="2" charset="2"/>
              <a:buChar char="§"/>
              <a:defRPr sz="2000">
                <a:solidFill>
                  <a:srgbClr val="004071"/>
                </a:solidFill>
                <a:latin typeface="Arial" panose="020B0604020202020204" pitchFamily="34" charset="0"/>
              </a:defRPr>
            </a:lvl2pPr>
            <a:lvl3pPr marL="1143000" indent="-228600">
              <a:lnSpc>
                <a:spcPct val="110000"/>
              </a:lnSpc>
              <a:spcAft>
                <a:spcPct val="50000"/>
              </a:spcAft>
              <a:buSzPct val="80000"/>
              <a:buChar char="•"/>
              <a:defRPr>
                <a:solidFill>
                  <a:srgbClr val="004071"/>
                </a:solidFill>
                <a:latin typeface="Arial" panose="020B0604020202020204" pitchFamily="34" charset="0"/>
              </a:defRPr>
            </a:lvl3pPr>
            <a:lvl4pPr marL="1600200" indent="-228600">
              <a:lnSpc>
                <a:spcPct val="110000"/>
              </a:lnSpc>
              <a:spcAft>
                <a:spcPct val="50000"/>
              </a:spcAft>
              <a:buSzPct val="80000"/>
              <a:buFont typeface="Wingdings" panose="05000000000000000000" pitchFamily="2" charset="2"/>
              <a:buChar char="§"/>
              <a:defRPr>
                <a:solidFill>
                  <a:srgbClr val="004071"/>
                </a:solidFill>
                <a:latin typeface="Arial" panose="020B0604020202020204" pitchFamily="34" charset="0"/>
              </a:defRPr>
            </a:lvl4pPr>
            <a:lvl5pPr marL="2057400" indent="-228600">
              <a:lnSpc>
                <a:spcPct val="110000"/>
              </a:lnSpc>
              <a:spcAft>
                <a:spcPct val="50000"/>
              </a:spcAft>
              <a:buSzPct val="80000"/>
              <a:buChar char="•"/>
              <a:defRPr>
                <a:solidFill>
                  <a:srgbClr val="004071"/>
                </a:solidFill>
                <a:latin typeface="Arial" panose="020B0604020202020204" pitchFamily="34" charset="0"/>
              </a:defRPr>
            </a:lvl5pPr>
            <a:lvl6pPr marL="25146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6pPr>
            <a:lvl7pPr marL="29718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7pPr>
            <a:lvl8pPr marL="34290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8pPr>
            <a:lvl9pPr marL="38862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9pPr>
          </a:lstStyle>
          <a:p>
            <a:pPr eaLnBrk="1" hangingPunct="1">
              <a:lnSpc>
                <a:spcPct val="80000"/>
              </a:lnSpc>
              <a:spcBef>
                <a:spcPct val="50000"/>
              </a:spcBef>
              <a:spcAft>
                <a:spcPct val="0"/>
              </a:spcAft>
              <a:buFontTx/>
              <a:buNone/>
            </a:pPr>
            <a:r>
              <a:rPr lang="en-GB" altLang="en-US">
                <a:solidFill>
                  <a:schemeClr val="tx1"/>
                </a:solidFill>
              </a:rPr>
              <a:t>CLOSED</a:t>
            </a:r>
            <a:endParaRPr lang="en-US" altLang="en-US">
              <a:solidFill>
                <a:schemeClr val="tx1"/>
              </a:solidFill>
            </a:endParaRPr>
          </a:p>
        </p:txBody>
      </p:sp>
      <p:sp>
        <p:nvSpPr>
          <p:cNvPr id="152583" name="Line 14">
            <a:extLst>
              <a:ext uri="{FF2B5EF4-FFF2-40B4-BE49-F238E27FC236}">
                <a16:creationId xmlns:a16="http://schemas.microsoft.com/office/drawing/2014/main" id="{FA67C9DD-4ADF-9AD2-1507-A68CB879DBC5}"/>
              </a:ext>
            </a:extLst>
          </p:cNvPr>
          <p:cNvSpPr>
            <a:spLocks noChangeShapeType="1"/>
          </p:cNvSpPr>
          <p:nvPr/>
        </p:nvSpPr>
        <p:spPr bwMode="auto">
          <a:xfrm>
            <a:off x="1447800" y="2292350"/>
            <a:ext cx="0" cy="2660650"/>
          </a:xfrm>
          <a:prstGeom prst="line">
            <a:avLst/>
          </a:prstGeom>
          <a:noFill/>
          <a:ln w="127000">
            <a:solidFill>
              <a:schemeClr val="tx1"/>
            </a:solidFill>
            <a:prstDash val="sysDot"/>
            <a:round/>
            <a:headEnd/>
            <a:tailEnd type="triangle" w="med" len="med"/>
          </a:ln>
          <a:extLst>
            <a:ext uri="{909E8E84-426E-40DD-AFC4-6F175D3DCCD1}">
              <a14:hiddenFill xmlns:a14="http://schemas.microsoft.com/office/drawing/2010/main">
                <a:noFill/>
              </a14:hiddenFill>
            </a:ext>
          </a:extLst>
        </p:spPr>
        <p:txBody>
          <a:bodyPr lIns="36000" tIns="0" rIns="36000" bIns="0">
            <a:spAutoFit/>
          </a:bodyPr>
          <a:lstStyle/>
          <a:p>
            <a:endParaRPr lang="en-IN"/>
          </a:p>
        </p:txBody>
      </p:sp>
      <p:sp>
        <p:nvSpPr>
          <p:cNvPr id="152584" name="Text Box 15">
            <a:extLst>
              <a:ext uri="{FF2B5EF4-FFF2-40B4-BE49-F238E27FC236}">
                <a16:creationId xmlns:a16="http://schemas.microsoft.com/office/drawing/2014/main" id="{41D5AD12-8D0B-C7E4-AD7F-B2A295A18919}"/>
              </a:ext>
            </a:extLst>
          </p:cNvPr>
          <p:cNvSpPr txBox="1">
            <a:spLocks noChangeArrowheads="1"/>
          </p:cNvSpPr>
          <p:nvPr/>
        </p:nvSpPr>
        <p:spPr bwMode="auto">
          <a:xfrm>
            <a:off x="6489700" y="2679700"/>
            <a:ext cx="1524000" cy="244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lgn="ctr">
                <a:solidFill>
                  <a:srgbClr val="000000"/>
                </a:solidFill>
                <a:miter lim="800000"/>
                <a:headEnd/>
                <a:tailEnd/>
              </a14:hiddenLine>
            </a:ext>
          </a:extLst>
        </p:spPr>
        <p:txBody>
          <a:bodyPr lIns="36000" tIns="0" rIns="36000" bIns="0">
            <a:spAutoFit/>
          </a:bodyPr>
          <a:lstStyle>
            <a:lvl1pPr>
              <a:lnSpc>
                <a:spcPct val="110000"/>
              </a:lnSpc>
              <a:spcAft>
                <a:spcPct val="50000"/>
              </a:spcAft>
              <a:buChar char="•"/>
              <a:defRPr sz="2400">
                <a:solidFill>
                  <a:srgbClr val="004071"/>
                </a:solidFill>
                <a:latin typeface="Arial" panose="020B0604020202020204" pitchFamily="34" charset="0"/>
              </a:defRPr>
            </a:lvl1pPr>
            <a:lvl2pPr marL="742950" indent="-285750">
              <a:lnSpc>
                <a:spcPct val="110000"/>
              </a:lnSpc>
              <a:spcAft>
                <a:spcPct val="50000"/>
              </a:spcAft>
              <a:buSzPct val="80000"/>
              <a:buFont typeface="Wingdings" panose="05000000000000000000" pitchFamily="2" charset="2"/>
              <a:buChar char="§"/>
              <a:defRPr sz="2000">
                <a:solidFill>
                  <a:srgbClr val="004071"/>
                </a:solidFill>
                <a:latin typeface="Arial" panose="020B0604020202020204" pitchFamily="34" charset="0"/>
              </a:defRPr>
            </a:lvl2pPr>
            <a:lvl3pPr marL="1143000" indent="-228600">
              <a:lnSpc>
                <a:spcPct val="110000"/>
              </a:lnSpc>
              <a:spcAft>
                <a:spcPct val="50000"/>
              </a:spcAft>
              <a:buSzPct val="80000"/>
              <a:buChar char="•"/>
              <a:defRPr>
                <a:solidFill>
                  <a:srgbClr val="004071"/>
                </a:solidFill>
                <a:latin typeface="Arial" panose="020B0604020202020204" pitchFamily="34" charset="0"/>
              </a:defRPr>
            </a:lvl3pPr>
            <a:lvl4pPr marL="1600200" indent="-228600">
              <a:lnSpc>
                <a:spcPct val="110000"/>
              </a:lnSpc>
              <a:spcAft>
                <a:spcPct val="50000"/>
              </a:spcAft>
              <a:buSzPct val="80000"/>
              <a:buFont typeface="Wingdings" panose="05000000000000000000" pitchFamily="2" charset="2"/>
              <a:buChar char="§"/>
              <a:defRPr>
                <a:solidFill>
                  <a:srgbClr val="004071"/>
                </a:solidFill>
                <a:latin typeface="Arial" panose="020B0604020202020204" pitchFamily="34" charset="0"/>
              </a:defRPr>
            </a:lvl4pPr>
            <a:lvl5pPr marL="2057400" indent="-228600">
              <a:lnSpc>
                <a:spcPct val="110000"/>
              </a:lnSpc>
              <a:spcAft>
                <a:spcPct val="50000"/>
              </a:spcAft>
              <a:buSzPct val="80000"/>
              <a:buChar char="•"/>
              <a:defRPr>
                <a:solidFill>
                  <a:srgbClr val="004071"/>
                </a:solidFill>
                <a:latin typeface="Arial" panose="020B0604020202020204" pitchFamily="34" charset="0"/>
              </a:defRPr>
            </a:lvl5pPr>
            <a:lvl6pPr marL="25146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6pPr>
            <a:lvl7pPr marL="29718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7pPr>
            <a:lvl8pPr marL="34290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8pPr>
            <a:lvl9pPr marL="38862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9pPr>
          </a:lstStyle>
          <a:p>
            <a:pPr eaLnBrk="1" hangingPunct="1">
              <a:lnSpc>
                <a:spcPct val="80000"/>
              </a:lnSpc>
              <a:spcBef>
                <a:spcPct val="50000"/>
              </a:spcBef>
              <a:spcAft>
                <a:spcPct val="0"/>
              </a:spcAft>
              <a:buFontTx/>
              <a:buNone/>
            </a:pPr>
            <a:r>
              <a:rPr lang="en-GB" altLang="en-US" sz="2000">
                <a:solidFill>
                  <a:schemeClr val="tx1"/>
                </a:solidFill>
              </a:rPr>
              <a:t>Gathering </a:t>
            </a:r>
            <a:endParaRPr lang="en-US" altLang="en-US" sz="2000">
              <a:solidFill>
                <a:schemeClr val="tx1"/>
              </a:solidFill>
            </a:endParaRPr>
          </a:p>
        </p:txBody>
      </p:sp>
      <p:sp>
        <p:nvSpPr>
          <p:cNvPr id="152585" name="Text Box 16">
            <a:extLst>
              <a:ext uri="{FF2B5EF4-FFF2-40B4-BE49-F238E27FC236}">
                <a16:creationId xmlns:a16="http://schemas.microsoft.com/office/drawing/2014/main" id="{BECB2B9C-E21E-0FD5-C425-B0988CBF076E}"/>
              </a:ext>
            </a:extLst>
          </p:cNvPr>
          <p:cNvSpPr txBox="1">
            <a:spLocks noChangeArrowheads="1"/>
          </p:cNvSpPr>
          <p:nvPr/>
        </p:nvSpPr>
        <p:spPr bwMode="auto">
          <a:xfrm>
            <a:off x="5797550" y="3808413"/>
            <a:ext cx="1524000" cy="244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lgn="ctr">
                <a:solidFill>
                  <a:srgbClr val="000000"/>
                </a:solidFill>
                <a:miter lim="800000"/>
                <a:headEnd/>
                <a:tailEnd/>
              </a14:hiddenLine>
            </a:ext>
          </a:extLst>
        </p:spPr>
        <p:txBody>
          <a:bodyPr lIns="36000" tIns="0" rIns="36000" bIns="0">
            <a:spAutoFit/>
          </a:bodyPr>
          <a:lstStyle>
            <a:lvl1pPr>
              <a:lnSpc>
                <a:spcPct val="110000"/>
              </a:lnSpc>
              <a:spcAft>
                <a:spcPct val="50000"/>
              </a:spcAft>
              <a:buChar char="•"/>
              <a:defRPr sz="2400">
                <a:solidFill>
                  <a:srgbClr val="004071"/>
                </a:solidFill>
                <a:latin typeface="Arial" panose="020B0604020202020204" pitchFamily="34" charset="0"/>
              </a:defRPr>
            </a:lvl1pPr>
            <a:lvl2pPr marL="742950" indent="-285750">
              <a:lnSpc>
                <a:spcPct val="110000"/>
              </a:lnSpc>
              <a:spcAft>
                <a:spcPct val="50000"/>
              </a:spcAft>
              <a:buSzPct val="80000"/>
              <a:buFont typeface="Wingdings" panose="05000000000000000000" pitchFamily="2" charset="2"/>
              <a:buChar char="§"/>
              <a:defRPr sz="2000">
                <a:solidFill>
                  <a:srgbClr val="004071"/>
                </a:solidFill>
                <a:latin typeface="Arial" panose="020B0604020202020204" pitchFamily="34" charset="0"/>
              </a:defRPr>
            </a:lvl2pPr>
            <a:lvl3pPr marL="1143000" indent="-228600">
              <a:lnSpc>
                <a:spcPct val="110000"/>
              </a:lnSpc>
              <a:spcAft>
                <a:spcPct val="50000"/>
              </a:spcAft>
              <a:buSzPct val="80000"/>
              <a:buChar char="•"/>
              <a:defRPr>
                <a:solidFill>
                  <a:srgbClr val="004071"/>
                </a:solidFill>
                <a:latin typeface="Arial" panose="020B0604020202020204" pitchFamily="34" charset="0"/>
              </a:defRPr>
            </a:lvl3pPr>
            <a:lvl4pPr marL="1600200" indent="-228600">
              <a:lnSpc>
                <a:spcPct val="110000"/>
              </a:lnSpc>
              <a:spcAft>
                <a:spcPct val="50000"/>
              </a:spcAft>
              <a:buSzPct val="80000"/>
              <a:buFont typeface="Wingdings" panose="05000000000000000000" pitchFamily="2" charset="2"/>
              <a:buChar char="§"/>
              <a:defRPr>
                <a:solidFill>
                  <a:srgbClr val="004071"/>
                </a:solidFill>
                <a:latin typeface="Arial" panose="020B0604020202020204" pitchFamily="34" charset="0"/>
              </a:defRPr>
            </a:lvl4pPr>
            <a:lvl5pPr marL="2057400" indent="-228600">
              <a:lnSpc>
                <a:spcPct val="110000"/>
              </a:lnSpc>
              <a:spcAft>
                <a:spcPct val="50000"/>
              </a:spcAft>
              <a:buSzPct val="80000"/>
              <a:buChar char="•"/>
              <a:defRPr>
                <a:solidFill>
                  <a:srgbClr val="004071"/>
                </a:solidFill>
                <a:latin typeface="Arial" panose="020B0604020202020204" pitchFamily="34" charset="0"/>
              </a:defRPr>
            </a:lvl5pPr>
            <a:lvl6pPr marL="25146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6pPr>
            <a:lvl7pPr marL="29718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7pPr>
            <a:lvl8pPr marL="34290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8pPr>
            <a:lvl9pPr marL="38862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9pPr>
          </a:lstStyle>
          <a:p>
            <a:pPr eaLnBrk="1" hangingPunct="1">
              <a:lnSpc>
                <a:spcPct val="80000"/>
              </a:lnSpc>
              <a:spcBef>
                <a:spcPct val="50000"/>
              </a:spcBef>
              <a:spcAft>
                <a:spcPct val="0"/>
              </a:spcAft>
              <a:buFontTx/>
              <a:buNone/>
            </a:pPr>
            <a:r>
              <a:rPr lang="en-GB" altLang="en-US" sz="2000">
                <a:solidFill>
                  <a:schemeClr val="tx1"/>
                </a:solidFill>
              </a:rPr>
              <a:t>Probing  </a:t>
            </a:r>
            <a:endParaRPr lang="en-US" altLang="en-US" sz="2000">
              <a:solidFill>
                <a:schemeClr val="tx1"/>
              </a:solidFill>
            </a:endParaRPr>
          </a:p>
        </p:txBody>
      </p:sp>
      <p:sp>
        <p:nvSpPr>
          <p:cNvPr id="152586" name="Text Box 17">
            <a:extLst>
              <a:ext uri="{FF2B5EF4-FFF2-40B4-BE49-F238E27FC236}">
                <a16:creationId xmlns:a16="http://schemas.microsoft.com/office/drawing/2014/main" id="{CD4E383E-DF28-982B-739A-FD0E7D152C47}"/>
              </a:ext>
            </a:extLst>
          </p:cNvPr>
          <p:cNvSpPr txBox="1">
            <a:spLocks noChangeArrowheads="1"/>
          </p:cNvSpPr>
          <p:nvPr/>
        </p:nvSpPr>
        <p:spPr bwMode="auto">
          <a:xfrm>
            <a:off x="5546725" y="4449763"/>
            <a:ext cx="1524000" cy="244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lgn="ctr">
                <a:solidFill>
                  <a:srgbClr val="000000"/>
                </a:solidFill>
                <a:miter lim="800000"/>
                <a:headEnd/>
                <a:tailEnd/>
              </a14:hiddenLine>
            </a:ext>
          </a:extLst>
        </p:spPr>
        <p:txBody>
          <a:bodyPr lIns="36000" tIns="0" rIns="36000" bIns="0">
            <a:spAutoFit/>
          </a:bodyPr>
          <a:lstStyle>
            <a:lvl1pPr>
              <a:lnSpc>
                <a:spcPct val="110000"/>
              </a:lnSpc>
              <a:spcAft>
                <a:spcPct val="50000"/>
              </a:spcAft>
              <a:buChar char="•"/>
              <a:defRPr sz="2400">
                <a:solidFill>
                  <a:srgbClr val="004071"/>
                </a:solidFill>
                <a:latin typeface="Arial" panose="020B0604020202020204" pitchFamily="34" charset="0"/>
              </a:defRPr>
            </a:lvl1pPr>
            <a:lvl2pPr marL="742950" indent="-285750">
              <a:lnSpc>
                <a:spcPct val="110000"/>
              </a:lnSpc>
              <a:spcAft>
                <a:spcPct val="50000"/>
              </a:spcAft>
              <a:buSzPct val="80000"/>
              <a:buFont typeface="Wingdings" panose="05000000000000000000" pitchFamily="2" charset="2"/>
              <a:buChar char="§"/>
              <a:defRPr sz="2000">
                <a:solidFill>
                  <a:srgbClr val="004071"/>
                </a:solidFill>
                <a:latin typeface="Arial" panose="020B0604020202020204" pitchFamily="34" charset="0"/>
              </a:defRPr>
            </a:lvl2pPr>
            <a:lvl3pPr marL="1143000" indent="-228600">
              <a:lnSpc>
                <a:spcPct val="110000"/>
              </a:lnSpc>
              <a:spcAft>
                <a:spcPct val="50000"/>
              </a:spcAft>
              <a:buSzPct val="80000"/>
              <a:buChar char="•"/>
              <a:defRPr>
                <a:solidFill>
                  <a:srgbClr val="004071"/>
                </a:solidFill>
                <a:latin typeface="Arial" panose="020B0604020202020204" pitchFamily="34" charset="0"/>
              </a:defRPr>
            </a:lvl3pPr>
            <a:lvl4pPr marL="1600200" indent="-228600">
              <a:lnSpc>
                <a:spcPct val="110000"/>
              </a:lnSpc>
              <a:spcAft>
                <a:spcPct val="50000"/>
              </a:spcAft>
              <a:buSzPct val="80000"/>
              <a:buFont typeface="Wingdings" panose="05000000000000000000" pitchFamily="2" charset="2"/>
              <a:buChar char="§"/>
              <a:defRPr>
                <a:solidFill>
                  <a:srgbClr val="004071"/>
                </a:solidFill>
                <a:latin typeface="Arial" panose="020B0604020202020204" pitchFamily="34" charset="0"/>
              </a:defRPr>
            </a:lvl4pPr>
            <a:lvl5pPr marL="2057400" indent="-228600">
              <a:lnSpc>
                <a:spcPct val="110000"/>
              </a:lnSpc>
              <a:spcAft>
                <a:spcPct val="50000"/>
              </a:spcAft>
              <a:buSzPct val="80000"/>
              <a:buChar char="•"/>
              <a:defRPr>
                <a:solidFill>
                  <a:srgbClr val="004071"/>
                </a:solidFill>
                <a:latin typeface="Arial" panose="020B0604020202020204" pitchFamily="34" charset="0"/>
              </a:defRPr>
            </a:lvl5pPr>
            <a:lvl6pPr marL="25146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6pPr>
            <a:lvl7pPr marL="29718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7pPr>
            <a:lvl8pPr marL="34290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8pPr>
            <a:lvl9pPr marL="38862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9pPr>
          </a:lstStyle>
          <a:p>
            <a:pPr eaLnBrk="1" hangingPunct="1">
              <a:lnSpc>
                <a:spcPct val="80000"/>
              </a:lnSpc>
              <a:spcBef>
                <a:spcPct val="50000"/>
              </a:spcBef>
              <a:spcAft>
                <a:spcPct val="0"/>
              </a:spcAft>
              <a:buFontTx/>
              <a:buNone/>
            </a:pPr>
            <a:r>
              <a:rPr lang="en-GB" altLang="en-US" sz="2000">
                <a:solidFill>
                  <a:schemeClr val="tx1"/>
                </a:solidFill>
              </a:rPr>
              <a:t>Verifying  </a:t>
            </a:r>
            <a:endParaRPr lang="en-US" altLang="en-US" sz="2000">
              <a:solidFill>
                <a:schemeClr val="tx1"/>
              </a:solidFill>
            </a:endParaRPr>
          </a:p>
        </p:txBody>
      </p:sp>
      <p:sp>
        <p:nvSpPr>
          <p:cNvPr id="152587" name="Text Box 18">
            <a:extLst>
              <a:ext uri="{FF2B5EF4-FFF2-40B4-BE49-F238E27FC236}">
                <a16:creationId xmlns:a16="http://schemas.microsoft.com/office/drawing/2014/main" id="{CC63518F-C131-4C04-B24C-59BCB8B79BF3}"/>
              </a:ext>
            </a:extLst>
          </p:cNvPr>
          <p:cNvSpPr txBox="1">
            <a:spLocks noChangeArrowheads="1"/>
          </p:cNvSpPr>
          <p:nvPr/>
        </p:nvSpPr>
        <p:spPr bwMode="auto">
          <a:xfrm>
            <a:off x="5372100" y="5178425"/>
            <a:ext cx="1524000" cy="244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lgn="ctr">
                <a:solidFill>
                  <a:srgbClr val="000000"/>
                </a:solidFill>
                <a:miter lim="800000"/>
                <a:headEnd/>
                <a:tailEnd/>
              </a14:hiddenLine>
            </a:ext>
          </a:extLst>
        </p:spPr>
        <p:txBody>
          <a:bodyPr lIns="36000" tIns="0" rIns="36000" bIns="0">
            <a:spAutoFit/>
          </a:bodyPr>
          <a:lstStyle>
            <a:lvl1pPr>
              <a:lnSpc>
                <a:spcPct val="110000"/>
              </a:lnSpc>
              <a:spcAft>
                <a:spcPct val="50000"/>
              </a:spcAft>
              <a:buChar char="•"/>
              <a:defRPr sz="2400">
                <a:solidFill>
                  <a:srgbClr val="004071"/>
                </a:solidFill>
                <a:latin typeface="Arial" panose="020B0604020202020204" pitchFamily="34" charset="0"/>
              </a:defRPr>
            </a:lvl1pPr>
            <a:lvl2pPr marL="742950" indent="-285750">
              <a:lnSpc>
                <a:spcPct val="110000"/>
              </a:lnSpc>
              <a:spcAft>
                <a:spcPct val="50000"/>
              </a:spcAft>
              <a:buSzPct val="80000"/>
              <a:buFont typeface="Wingdings" panose="05000000000000000000" pitchFamily="2" charset="2"/>
              <a:buChar char="§"/>
              <a:defRPr sz="2000">
                <a:solidFill>
                  <a:srgbClr val="004071"/>
                </a:solidFill>
                <a:latin typeface="Arial" panose="020B0604020202020204" pitchFamily="34" charset="0"/>
              </a:defRPr>
            </a:lvl2pPr>
            <a:lvl3pPr marL="1143000" indent="-228600">
              <a:lnSpc>
                <a:spcPct val="110000"/>
              </a:lnSpc>
              <a:spcAft>
                <a:spcPct val="50000"/>
              </a:spcAft>
              <a:buSzPct val="80000"/>
              <a:buChar char="•"/>
              <a:defRPr>
                <a:solidFill>
                  <a:srgbClr val="004071"/>
                </a:solidFill>
                <a:latin typeface="Arial" panose="020B0604020202020204" pitchFamily="34" charset="0"/>
              </a:defRPr>
            </a:lvl3pPr>
            <a:lvl4pPr marL="1600200" indent="-228600">
              <a:lnSpc>
                <a:spcPct val="110000"/>
              </a:lnSpc>
              <a:spcAft>
                <a:spcPct val="50000"/>
              </a:spcAft>
              <a:buSzPct val="80000"/>
              <a:buFont typeface="Wingdings" panose="05000000000000000000" pitchFamily="2" charset="2"/>
              <a:buChar char="§"/>
              <a:defRPr>
                <a:solidFill>
                  <a:srgbClr val="004071"/>
                </a:solidFill>
                <a:latin typeface="Arial" panose="020B0604020202020204" pitchFamily="34" charset="0"/>
              </a:defRPr>
            </a:lvl4pPr>
            <a:lvl5pPr marL="2057400" indent="-228600">
              <a:lnSpc>
                <a:spcPct val="110000"/>
              </a:lnSpc>
              <a:spcAft>
                <a:spcPct val="50000"/>
              </a:spcAft>
              <a:buSzPct val="80000"/>
              <a:buChar char="•"/>
              <a:defRPr>
                <a:solidFill>
                  <a:srgbClr val="004071"/>
                </a:solidFill>
                <a:latin typeface="Arial" panose="020B0604020202020204" pitchFamily="34" charset="0"/>
              </a:defRPr>
            </a:lvl5pPr>
            <a:lvl6pPr marL="25146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6pPr>
            <a:lvl7pPr marL="29718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7pPr>
            <a:lvl8pPr marL="34290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8pPr>
            <a:lvl9pPr marL="38862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9pPr>
          </a:lstStyle>
          <a:p>
            <a:pPr eaLnBrk="1" hangingPunct="1">
              <a:lnSpc>
                <a:spcPct val="80000"/>
              </a:lnSpc>
              <a:spcBef>
                <a:spcPct val="50000"/>
              </a:spcBef>
              <a:spcAft>
                <a:spcPct val="0"/>
              </a:spcAft>
              <a:buFontTx/>
              <a:buNone/>
            </a:pPr>
            <a:r>
              <a:rPr lang="en-GB" altLang="en-US" sz="2000">
                <a:solidFill>
                  <a:schemeClr val="tx1"/>
                </a:solidFill>
              </a:rPr>
              <a:t>Finding  </a:t>
            </a:r>
            <a:endParaRPr lang="en-US" altLang="en-US" sz="2000">
              <a:solidFill>
                <a:schemeClr val="tx1"/>
              </a:solidFill>
            </a:endParaRPr>
          </a:p>
        </p:txBody>
      </p:sp>
      <p:sp>
        <p:nvSpPr>
          <p:cNvPr id="152588" name="Line 19">
            <a:extLst>
              <a:ext uri="{FF2B5EF4-FFF2-40B4-BE49-F238E27FC236}">
                <a16:creationId xmlns:a16="http://schemas.microsoft.com/office/drawing/2014/main" id="{B2FD91DD-DCEC-D2BF-808A-DFE4DB7DB2F9}"/>
              </a:ext>
            </a:extLst>
          </p:cNvPr>
          <p:cNvSpPr>
            <a:spLocks noChangeShapeType="1"/>
          </p:cNvSpPr>
          <p:nvPr/>
        </p:nvSpPr>
        <p:spPr bwMode="auto">
          <a:xfrm flipH="1" flipV="1">
            <a:off x="4699000" y="5291138"/>
            <a:ext cx="673100" cy="0"/>
          </a:xfrm>
          <a:prstGeom prst="line">
            <a:avLst/>
          </a:prstGeom>
          <a:noFill/>
          <a:ln w="38100">
            <a:solidFill>
              <a:schemeClr val="tx1"/>
            </a:solidFill>
            <a:round/>
            <a:headEnd/>
            <a:tailEnd type="triangle" w="med" len="med"/>
          </a:ln>
          <a:extLst>
            <a:ext uri="{909E8E84-426E-40DD-AFC4-6F175D3DCCD1}">
              <a14:hiddenFill xmlns:a14="http://schemas.microsoft.com/office/drawing/2010/main">
                <a:noFill/>
              </a14:hiddenFill>
            </a:ext>
          </a:extLst>
        </p:spPr>
        <p:txBody>
          <a:bodyPr lIns="36000" tIns="0" rIns="36000" bIns="0">
            <a:spAutoFit/>
          </a:bodyPr>
          <a:lstStyle/>
          <a:p>
            <a:endParaRPr lang="en-IN"/>
          </a:p>
        </p:txBody>
      </p:sp>
      <p:sp>
        <p:nvSpPr>
          <p:cNvPr id="152589" name="Line 20">
            <a:extLst>
              <a:ext uri="{FF2B5EF4-FFF2-40B4-BE49-F238E27FC236}">
                <a16:creationId xmlns:a16="http://schemas.microsoft.com/office/drawing/2014/main" id="{B25ED178-7F3D-4D49-1C30-653B7EBED3FD}"/>
              </a:ext>
            </a:extLst>
          </p:cNvPr>
          <p:cNvSpPr>
            <a:spLocks noChangeShapeType="1"/>
          </p:cNvSpPr>
          <p:nvPr/>
        </p:nvSpPr>
        <p:spPr bwMode="auto">
          <a:xfrm flipH="1" flipV="1">
            <a:off x="4829175" y="4572000"/>
            <a:ext cx="717550" cy="0"/>
          </a:xfrm>
          <a:prstGeom prst="line">
            <a:avLst/>
          </a:prstGeom>
          <a:noFill/>
          <a:ln w="38100">
            <a:solidFill>
              <a:schemeClr val="tx1"/>
            </a:solidFill>
            <a:round/>
            <a:headEnd/>
            <a:tailEnd type="triangle" w="med" len="med"/>
          </a:ln>
          <a:extLst>
            <a:ext uri="{909E8E84-426E-40DD-AFC4-6F175D3DCCD1}">
              <a14:hiddenFill xmlns:a14="http://schemas.microsoft.com/office/drawing/2010/main">
                <a:noFill/>
              </a14:hiddenFill>
            </a:ext>
          </a:extLst>
        </p:spPr>
        <p:txBody>
          <a:bodyPr lIns="36000" tIns="0" rIns="36000" bIns="0">
            <a:spAutoFit/>
          </a:bodyPr>
          <a:lstStyle/>
          <a:p>
            <a:endParaRPr lang="en-IN"/>
          </a:p>
        </p:txBody>
      </p:sp>
      <p:sp>
        <p:nvSpPr>
          <p:cNvPr id="152590" name="Line 21">
            <a:extLst>
              <a:ext uri="{FF2B5EF4-FFF2-40B4-BE49-F238E27FC236}">
                <a16:creationId xmlns:a16="http://schemas.microsoft.com/office/drawing/2014/main" id="{FEAC66DA-0BC9-217F-3E92-21C0A0892F3A}"/>
              </a:ext>
            </a:extLst>
          </p:cNvPr>
          <p:cNvSpPr>
            <a:spLocks noChangeShapeType="1"/>
          </p:cNvSpPr>
          <p:nvPr/>
        </p:nvSpPr>
        <p:spPr bwMode="auto">
          <a:xfrm flipH="1" flipV="1">
            <a:off x="5102225" y="3940175"/>
            <a:ext cx="695325" cy="0"/>
          </a:xfrm>
          <a:prstGeom prst="line">
            <a:avLst/>
          </a:prstGeom>
          <a:noFill/>
          <a:ln w="38100">
            <a:solidFill>
              <a:schemeClr val="tx1"/>
            </a:solidFill>
            <a:round/>
            <a:headEnd/>
            <a:tailEnd type="triangle" w="med" len="med"/>
          </a:ln>
          <a:extLst>
            <a:ext uri="{909E8E84-426E-40DD-AFC4-6F175D3DCCD1}">
              <a14:hiddenFill xmlns:a14="http://schemas.microsoft.com/office/drawing/2010/main">
                <a:noFill/>
              </a14:hiddenFill>
            </a:ext>
          </a:extLst>
        </p:spPr>
        <p:txBody>
          <a:bodyPr lIns="36000" tIns="0" rIns="36000" bIns="0">
            <a:spAutoFit/>
          </a:bodyPr>
          <a:lstStyle/>
          <a:p>
            <a:endParaRPr lang="en-IN"/>
          </a:p>
        </p:txBody>
      </p:sp>
      <p:sp>
        <p:nvSpPr>
          <p:cNvPr id="152591" name="Line 22">
            <a:extLst>
              <a:ext uri="{FF2B5EF4-FFF2-40B4-BE49-F238E27FC236}">
                <a16:creationId xmlns:a16="http://schemas.microsoft.com/office/drawing/2014/main" id="{0819950F-4511-34A0-F592-184081C06CCE}"/>
              </a:ext>
            </a:extLst>
          </p:cNvPr>
          <p:cNvSpPr>
            <a:spLocks noChangeShapeType="1"/>
          </p:cNvSpPr>
          <p:nvPr/>
        </p:nvSpPr>
        <p:spPr bwMode="auto">
          <a:xfrm flipH="1" flipV="1">
            <a:off x="5797550" y="2801938"/>
            <a:ext cx="692150" cy="0"/>
          </a:xfrm>
          <a:prstGeom prst="line">
            <a:avLst/>
          </a:prstGeom>
          <a:noFill/>
          <a:ln w="38100">
            <a:solidFill>
              <a:schemeClr val="tx1"/>
            </a:solidFill>
            <a:round/>
            <a:headEnd/>
            <a:tailEnd type="triangle" w="med" len="med"/>
          </a:ln>
          <a:extLst>
            <a:ext uri="{909E8E84-426E-40DD-AFC4-6F175D3DCCD1}">
              <a14:hiddenFill xmlns:a14="http://schemas.microsoft.com/office/drawing/2010/main">
                <a:noFill/>
              </a14:hiddenFill>
            </a:ext>
          </a:extLst>
        </p:spPr>
        <p:txBody>
          <a:bodyPr lIns="36000" tIns="0" rIns="36000" bIns="0">
            <a:spAutoFit/>
          </a:bodyPr>
          <a:lstStyle/>
          <a:p>
            <a:endParaRPr lang="en-IN"/>
          </a:p>
        </p:txBody>
      </p:sp>
      <p:sp>
        <p:nvSpPr>
          <p:cNvPr id="152592" name="Line 23">
            <a:extLst>
              <a:ext uri="{FF2B5EF4-FFF2-40B4-BE49-F238E27FC236}">
                <a16:creationId xmlns:a16="http://schemas.microsoft.com/office/drawing/2014/main" id="{49DC4055-77D9-E301-C12C-61C630AD3F57}"/>
              </a:ext>
            </a:extLst>
          </p:cNvPr>
          <p:cNvSpPr>
            <a:spLocks noChangeShapeType="1"/>
          </p:cNvSpPr>
          <p:nvPr/>
        </p:nvSpPr>
        <p:spPr bwMode="auto">
          <a:xfrm flipH="1" flipV="1">
            <a:off x="4829175" y="4943475"/>
            <a:ext cx="717550" cy="0"/>
          </a:xfrm>
          <a:prstGeom prst="line">
            <a:avLst/>
          </a:prstGeom>
          <a:noFill/>
          <a:ln w="38100">
            <a:solidFill>
              <a:schemeClr val="tx1"/>
            </a:solidFill>
            <a:round/>
            <a:headEnd/>
            <a:tailEnd type="triangle" w="med" len="med"/>
          </a:ln>
          <a:extLst>
            <a:ext uri="{909E8E84-426E-40DD-AFC4-6F175D3DCCD1}">
              <a14:hiddenFill xmlns:a14="http://schemas.microsoft.com/office/drawing/2010/main">
                <a:noFill/>
              </a14:hiddenFill>
            </a:ext>
          </a:extLst>
        </p:spPr>
        <p:txBody>
          <a:bodyPr lIns="36000" tIns="0" rIns="36000" bIns="0">
            <a:spAutoFit/>
          </a:bodyPr>
          <a:lstStyle/>
          <a:p>
            <a:endParaRPr lang="en-IN"/>
          </a:p>
        </p:txBody>
      </p:sp>
      <p:sp>
        <p:nvSpPr>
          <p:cNvPr id="152593" name="Text Box 25">
            <a:extLst>
              <a:ext uri="{FF2B5EF4-FFF2-40B4-BE49-F238E27FC236}">
                <a16:creationId xmlns:a16="http://schemas.microsoft.com/office/drawing/2014/main" id="{FE6B9992-60B8-D475-D977-84C1B1F625F8}"/>
              </a:ext>
            </a:extLst>
          </p:cNvPr>
          <p:cNvSpPr txBox="1">
            <a:spLocks noChangeArrowheads="1"/>
          </p:cNvSpPr>
          <p:nvPr/>
        </p:nvSpPr>
        <p:spPr bwMode="auto">
          <a:xfrm>
            <a:off x="5546725" y="4830763"/>
            <a:ext cx="1524000" cy="244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lgn="ctr">
                <a:solidFill>
                  <a:srgbClr val="000000"/>
                </a:solidFill>
                <a:miter lim="800000"/>
                <a:headEnd/>
                <a:tailEnd/>
              </a14:hiddenLine>
            </a:ext>
          </a:extLst>
        </p:spPr>
        <p:txBody>
          <a:bodyPr lIns="36000" tIns="0" rIns="36000" bIns="0">
            <a:spAutoFit/>
          </a:bodyPr>
          <a:lstStyle>
            <a:lvl1pPr>
              <a:lnSpc>
                <a:spcPct val="110000"/>
              </a:lnSpc>
              <a:spcAft>
                <a:spcPct val="50000"/>
              </a:spcAft>
              <a:buChar char="•"/>
              <a:defRPr sz="2400">
                <a:solidFill>
                  <a:srgbClr val="004071"/>
                </a:solidFill>
                <a:latin typeface="Arial" panose="020B0604020202020204" pitchFamily="34" charset="0"/>
              </a:defRPr>
            </a:lvl1pPr>
            <a:lvl2pPr marL="742950" indent="-285750">
              <a:lnSpc>
                <a:spcPct val="110000"/>
              </a:lnSpc>
              <a:spcAft>
                <a:spcPct val="50000"/>
              </a:spcAft>
              <a:buSzPct val="80000"/>
              <a:buFont typeface="Wingdings" panose="05000000000000000000" pitchFamily="2" charset="2"/>
              <a:buChar char="§"/>
              <a:defRPr sz="2000">
                <a:solidFill>
                  <a:srgbClr val="004071"/>
                </a:solidFill>
                <a:latin typeface="Arial" panose="020B0604020202020204" pitchFamily="34" charset="0"/>
              </a:defRPr>
            </a:lvl2pPr>
            <a:lvl3pPr marL="1143000" indent="-228600">
              <a:lnSpc>
                <a:spcPct val="110000"/>
              </a:lnSpc>
              <a:spcAft>
                <a:spcPct val="50000"/>
              </a:spcAft>
              <a:buSzPct val="80000"/>
              <a:buChar char="•"/>
              <a:defRPr>
                <a:solidFill>
                  <a:srgbClr val="004071"/>
                </a:solidFill>
                <a:latin typeface="Arial" panose="020B0604020202020204" pitchFamily="34" charset="0"/>
              </a:defRPr>
            </a:lvl3pPr>
            <a:lvl4pPr marL="1600200" indent="-228600">
              <a:lnSpc>
                <a:spcPct val="110000"/>
              </a:lnSpc>
              <a:spcAft>
                <a:spcPct val="50000"/>
              </a:spcAft>
              <a:buSzPct val="80000"/>
              <a:buFont typeface="Wingdings" panose="05000000000000000000" pitchFamily="2" charset="2"/>
              <a:buChar char="§"/>
              <a:defRPr>
                <a:solidFill>
                  <a:srgbClr val="004071"/>
                </a:solidFill>
                <a:latin typeface="Arial" panose="020B0604020202020204" pitchFamily="34" charset="0"/>
              </a:defRPr>
            </a:lvl4pPr>
            <a:lvl5pPr marL="2057400" indent="-228600">
              <a:lnSpc>
                <a:spcPct val="110000"/>
              </a:lnSpc>
              <a:spcAft>
                <a:spcPct val="50000"/>
              </a:spcAft>
              <a:buSzPct val="80000"/>
              <a:buChar char="•"/>
              <a:defRPr>
                <a:solidFill>
                  <a:srgbClr val="004071"/>
                </a:solidFill>
                <a:latin typeface="Arial" panose="020B0604020202020204" pitchFamily="34" charset="0"/>
              </a:defRPr>
            </a:lvl5pPr>
            <a:lvl6pPr marL="25146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6pPr>
            <a:lvl7pPr marL="29718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7pPr>
            <a:lvl8pPr marL="34290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8pPr>
            <a:lvl9pPr marL="38862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9pPr>
          </a:lstStyle>
          <a:p>
            <a:pPr eaLnBrk="1" hangingPunct="1">
              <a:lnSpc>
                <a:spcPct val="80000"/>
              </a:lnSpc>
              <a:spcBef>
                <a:spcPct val="50000"/>
              </a:spcBef>
              <a:spcAft>
                <a:spcPct val="0"/>
              </a:spcAft>
              <a:buFontTx/>
              <a:buNone/>
            </a:pPr>
            <a:r>
              <a:rPr lang="en-GB" altLang="en-US" sz="2000">
                <a:solidFill>
                  <a:schemeClr val="tx1"/>
                </a:solidFill>
              </a:rPr>
              <a:t>Parroting   </a:t>
            </a:r>
            <a:endParaRPr lang="en-US" altLang="en-US" sz="2000">
              <a:solidFill>
                <a:schemeClr val="tx1"/>
              </a:solidFill>
            </a:endParaRPr>
          </a:p>
        </p:txBody>
      </p:sp>
    </p:spTree>
    <p:extLst>
      <p:ext uri="{BB962C8B-B14F-4D97-AF65-F5344CB8AC3E}">
        <p14:creationId xmlns:p14="http://schemas.microsoft.com/office/powerpoint/2010/main" val="2893762333"/>
      </p:ext>
    </p:extLst>
  </p:cSld>
  <p:clrMapOvr>
    <a:masterClrMapping/>
  </p:clrMapOvr>
  <p:transition spd="slow">
    <p:dissolve/>
  </p:transition>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8002" name="Slide Number Placeholder 3">
            <a:extLst>
              <a:ext uri="{FF2B5EF4-FFF2-40B4-BE49-F238E27FC236}">
                <a16:creationId xmlns:a16="http://schemas.microsoft.com/office/drawing/2014/main" id="{26D25532-2C55-E008-4487-9ED10A29593C}"/>
              </a:ext>
            </a:extLst>
          </p:cNvPr>
          <p:cNvSpPr>
            <a:spLocks noGrp="1"/>
          </p:cNvSpPr>
          <p:nvPr>
            <p:ph type="sldNum"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ct val="110000"/>
              </a:lnSpc>
              <a:spcAft>
                <a:spcPct val="50000"/>
              </a:spcAft>
              <a:buChar char="•"/>
              <a:defRPr sz="2400">
                <a:solidFill>
                  <a:srgbClr val="004071"/>
                </a:solidFill>
                <a:latin typeface="Arial" panose="020B0604020202020204" pitchFamily="34" charset="0"/>
              </a:defRPr>
            </a:lvl1pPr>
            <a:lvl2pPr marL="742950" indent="-285750">
              <a:lnSpc>
                <a:spcPct val="110000"/>
              </a:lnSpc>
              <a:spcAft>
                <a:spcPct val="50000"/>
              </a:spcAft>
              <a:buSzPct val="80000"/>
              <a:buFont typeface="Wingdings" panose="05000000000000000000" pitchFamily="2" charset="2"/>
              <a:buChar char="§"/>
              <a:defRPr sz="2000">
                <a:solidFill>
                  <a:srgbClr val="004071"/>
                </a:solidFill>
                <a:latin typeface="Arial" panose="020B0604020202020204" pitchFamily="34" charset="0"/>
              </a:defRPr>
            </a:lvl2pPr>
            <a:lvl3pPr marL="1143000" indent="-228600">
              <a:lnSpc>
                <a:spcPct val="110000"/>
              </a:lnSpc>
              <a:spcAft>
                <a:spcPct val="50000"/>
              </a:spcAft>
              <a:buSzPct val="80000"/>
              <a:buChar char="•"/>
              <a:defRPr>
                <a:solidFill>
                  <a:srgbClr val="004071"/>
                </a:solidFill>
                <a:latin typeface="Arial" panose="020B0604020202020204" pitchFamily="34" charset="0"/>
              </a:defRPr>
            </a:lvl3pPr>
            <a:lvl4pPr marL="1600200" indent="-228600">
              <a:lnSpc>
                <a:spcPct val="110000"/>
              </a:lnSpc>
              <a:spcAft>
                <a:spcPct val="50000"/>
              </a:spcAft>
              <a:buSzPct val="80000"/>
              <a:buFont typeface="Wingdings" panose="05000000000000000000" pitchFamily="2" charset="2"/>
              <a:buChar char="§"/>
              <a:defRPr>
                <a:solidFill>
                  <a:srgbClr val="004071"/>
                </a:solidFill>
                <a:latin typeface="Arial" panose="020B0604020202020204" pitchFamily="34" charset="0"/>
              </a:defRPr>
            </a:lvl4pPr>
            <a:lvl5pPr marL="2057400" indent="-228600">
              <a:lnSpc>
                <a:spcPct val="110000"/>
              </a:lnSpc>
              <a:spcAft>
                <a:spcPct val="50000"/>
              </a:spcAft>
              <a:buSzPct val="80000"/>
              <a:buChar char="•"/>
              <a:defRPr>
                <a:solidFill>
                  <a:srgbClr val="004071"/>
                </a:solidFill>
                <a:latin typeface="Arial" panose="020B0604020202020204" pitchFamily="34" charset="0"/>
              </a:defRPr>
            </a:lvl5pPr>
            <a:lvl6pPr marL="25146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6pPr>
            <a:lvl7pPr marL="29718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7pPr>
            <a:lvl8pPr marL="34290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8pPr>
            <a:lvl9pPr marL="38862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9pPr>
          </a:lstStyle>
          <a:p>
            <a:pPr>
              <a:lnSpc>
                <a:spcPct val="100000"/>
              </a:lnSpc>
              <a:spcAft>
                <a:spcPct val="0"/>
              </a:spcAft>
              <a:buFontTx/>
              <a:buNone/>
            </a:pPr>
            <a:fld id="{DE47C843-3512-4F99-B7BA-A60503710DF9}" type="slidenum">
              <a:rPr lang="en-GB" altLang="en-US" sz="900">
                <a:solidFill>
                  <a:schemeClr val="tx1"/>
                </a:solidFill>
              </a:rPr>
              <a:pPr>
                <a:lnSpc>
                  <a:spcPct val="100000"/>
                </a:lnSpc>
                <a:spcAft>
                  <a:spcPct val="0"/>
                </a:spcAft>
                <a:buFontTx/>
                <a:buNone/>
              </a:pPr>
              <a:t>57</a:t>
            </a:fld>
            <a:endParaRPr lang="en-GB" altLang="en-US" sz="900">
              <a:solidFill>
                <a:schemeClr val="tx1"/>
              </a:solidFill>
            </a:endParaRPr>
          </a:p>
        </p:txBody>
      </p:sp>
      <p:sp>
        <p:nvSpPr>
          <p:cNvPr id="128003" name="Rectangle 2">
            <a:extLst>
              <a:ext uri="{FF2B5EF4-FFF2-40B4-BE49-F238E27FC236}">
                <a16:creationId xmlns:a16="http://schemas.microsoft.com/office/drawing/2014/main" id="{4D7D8C22-38CA-1205-6FD9-E26D1E7442F0}"/>
              </a:ext>
            </a:extLst>
          </p:cNvPr>
          <p:cNvSpPr>
            <a:spLocks noGrp="1" noChangeArrowheads="1"/>
          </p:cNvSpPr>
          <p:nvPr>
            <p:ph type="title"/>
          </p:nvPr>
        </p:nvSpPr>
        <p:spPr>
          <a:xfrm>
            <a:off x="604838" y="609600"/>
            <a:ext cx="7237412" cy="738188"/>
          </a:xfrm>
        </p:spPr>
        <p:txBody>
          <a:bodyPr/>
          <a:lstStyle/>
          <a:p>
            <a:r>
              <a:rPr lang="en-GB" altLang="en-US"/>
              <a:t>Communication model</a:t>
            </a:r>
          </a:p>
        </p:txBody>
      </p:sp>
      <p:sp>
        <p:nvSpPr>
          <p:cNvPr id="128004" name="Rectangle 4">
            <a:extLst>
              <a:ext uri="{FF2B5EF4-FFF2-40B4-BE49-F238E27FC236}">
                <a16:creationId xmlns:a16="http://schemas.microsoft.com/office/drawing/2014/main" id="{80B515F9-97E4-BE74-D270-044CCBC95510}"/>
              </a:ext>
            </a:extLst>
          </p:cNvPr>
          <p:cNvSpPr>
            <a:spLocks noGrp="1" noChangeArrowheads="1"/>
          </p:cNvSpPr>
          <p:nvPr>
            <p:ph type="body" idx="1"/>
          </p:nvPr>
        </p:nvSpPr>
        <p:spPr>
          <a:xfrm>
            <a:off x="604838" y="1143000"/>
            <a:ext cx="7235825" cy="1825625"/>
          </a:xfrm>
          <a:noFill/>
        </p:spPr>
        <p:txBody>
          <a:bodyPr/>
          <a:lstStyle/>
          <a:p>
            <a:endParaRPr lang="en-GB" altLang="en-US" dirty="0">
              <a:solidFill>
                <a:schemeClr val="accent1">
                  <a:lumMod val="75000"/>
                </a:schemeClr>
              </a:solidFill>
            </a:endParaRPr>
          </a:p>
          <a:p>
            <a:r>
              <a:rPr lang="en-GB" altLang="en-US" dirty="0">
                <a:solidFill>
                  <a:schemeClr val="accent1">
                    <a:lumMod val="75000"/>
                  </a:schemeClr>
                </a:solidFill>
              </a:rPr>
              <a:t>Communication is not simply logical - it is psychological</a:t>
            </a:r>
          </a:p>
          <a:p>
            <a:r>
              <a:rPr lang="en-GB" altLang="en-US" dirty="0">
                <a:solidFill>
                  <a:schemeClr val="accent1">
                    <a:lumMod val="75000"/>
                  </a:schemeClr>
                </a:solidFill>
              </a:rPr>
              <a:t>It is what we do to give and get understanding</a:t>
            </a:r>
          </a:p>
        </p:txBody>
      </p:sp>
    </p:spTree>
  </p:cSld>
  <p:clrMapOvr>
    <a:masterClrMapping/>
  </p:clrMapOvr>
  <p:transition spd="slow">
    <p:dissolve/>
  </p:transition>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0050" name="Slide Number Placeholder 3">
            <a:extLst>
              <a:ext uri="{FF2B5EF4-FFF2-40B4-BE49-F238E27FC236}">
                <a16:creationId xmlns:a16="http://schemas.microsoft.com/office/drawing/2014/main" id="{4BF9862C-43F5-A27C-524B-D978B99A5043}"/>
              </a:ext>
            </a:extLst>
          </p:cNvPr>
          <p:cNvSpPr>
            <a:spLocks noGrp="1"/>
          </p:cNvSpPr>
          <p:nvPr>
            <p:ph type="sldNum"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ct val="110000"/>
              </a:lnSpc>
              <a:spcAft>
                <a:spcPct val="50000"/>
              </a:spcAft>
              <a:buChar char="•"/>
              <a:defRPr sz="2400">
                <a:solidFill>
                  <a:srgbClr val="004071"/>
                </a:solidFill>
                <a:latin typeface="Arial" panose="020B0604020202020204" pitchFamily="34" charset="0"/>
              </a:defRPr>
            </a:lvl1pPr>
            <a:lvl2pPr marL="742950" indent="-285750">
              <a:lnSpc>
                <a:spcPct val="110000"/>
              </a:lnSpc>
              <a:spcAft>
                <a:spcPct val="50000"/>
              </a:spcAft>
              <a:buSzPct val="80000"/>
              <a:buFont typeface="Wingdings" panose="05000000000000000000" pitchFamily="2" charset="2"/>
              <a:buChar char="§"/>
              <a:defRPr sz="2000">
                <a:solidFill>
                  <a:srgbClr val="004071"/>
                </a:solidFill>
                <a:latin typeface="Arial" panose="020B0604020202020204" pitchFamily="34" charset="0"/>
              </a:defRPr>
            </a:lvl2pPr>
            <a:lvl3pPr marL="1143000" indent="-228600">
              <a:lnSpc>
                <a:spcPct val="110000"/>
              </a:lnSpc>
              <a:spcAft>
                <a:spcPct val="50000"/>
              </a:spcAft>
              <a:buSzPct val="80000"/>
              <a:buChar char="•"/>
              <a:defRPr>
                <a:solidFill>
                  <a:srgbClr val="004071"/>
                </a:solidFill>
                <a:latin typeface="Arial" panose="020B0604020202020204" pitchFamily="34" charset="0"/>
              </a:defRPr>
            </a:lvl3pPr>
            <a:lvl4pPr marL="1600200" indent="-228600">
              <a:lnSpc>
                <a:spcPct val="110000"/>
              </a:lnSpc>
              <a:spcAft>
                <a:spcPct val="50000"/>
              </a:spcAft>
              <a:buSzPct val="80000"/>
              <a:buFont typeface="Wingdings" panose="05000000000000000000" pitchFamily="2" charset="2"/>
              <a:buChar char="§"/>
              <a:defRPr>
                <a:solidFill>
                  <a:srgbClr val="004071"/>
                </a:solidFill>
                <a:latin typeface="Arial" panose="020B0604020202020204" pitchFamily="34" charset="0"/>
              </a:defRPr>
            </a:lvl4pPr>
            <a:lvl5pPr marL="2057400" indent="-228600">
              <a:lnSpc>
                <a:spcPct val="110000"/>
              </a:lnSpc>
              <a:spcAft>
                <a:spcPct val="50000"/>
              </a:spcAft>
              <a:buSzPct val="80000"/>
              <a:buChar char="•"/>
              <a:defRPr>
                <a:solidFill>
                  <a:srgbClr val="004071"/>
                </a:solidFill>
                <a:latin typeface="Arial" panose="020B0604020202020204" pitchFamily="34" charset="0"/>
              </a:defRPr>
            </a:lvl5pPr>
            <a:lvl6pPr marL="25146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6pPr>
            <a:lvl7pPr marL="29718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7pPr>
            <a:lvl8pPr marL="34290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8pPr>
            <a:lvl9pPr marL="38862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9pPr>
          </a:lstStyle>
          <a:p>
            <a:pPr>
              <a:lnSpc>
                <a:spcPct val="100000"/>
              </a:lnSpc>
              <a:spcAft>
                <a:spcPct val="0"/>
              </a:spcAft>
              <a:buFontTx/>
              <a:buNone/>
            </a:pPr>
            <a:fld id="{E791E14A-80B9-42F9-9362-112EF0E61D59}" type="slidenum">
              <a:rPr lang="en-GB" altLang="en-US" sz="900">
                <a:solidFill>
                  <a:schemeClr val="tx1"/>
                </a:solidFill>
              </a:rPr>
              <a:pPr>
                <a:lnSpc>
                  <a:spcPct val="100000"/>
                </a:lnSpc>
                <a:spcAft>
                  <a:spcPct val="0"/>
                </a:spcAft>
                <a:buFontTx/>
                <a:buNone/>
              </a:pPr>
              <a:t>58</a:t>
            </a:fld>
            <a:endParaRPr lang="en-GB" altLang="en-US" sz="900">
              <a:solidFill>
                <a:schemeClr val="tx1"/>
              </a:solidFill>
            </a:endParaRPr>
          </a:p>
        </p:txBody>
      </p:sp>
      <p:sp>
        <p:nvSpPr>
          <p:cNvPr id="130051" name="Rectangle 2">
            <a:extLst>
              <a:ext uri="{FF2B5EF4-FFF2-40B4-BE49-F238E27FC236}">
                <a16:creationId xmlns:a16="http://schemas.microsoft.com/office/drawing/2014/main" id="{416BE0D2-BD4C-97F1-34A6-4452AF259AE0}"/>
              </a:ext>
            </a:extLst>
          </p:cNvPr>
          <p:cNvSpPr>
            <a:spLocks noGrp="1" noChangeArrowheads="1"/>
          </p:cNvSpPr>
          <p:nvPr>
            <p:ph type="title"/>
          </p:nvPr>
        </p:nvSpPr>
        <p:spPr>
          <a:xfrm>
            <a:off x="604838" y="609600"/>
            <a:ext cx="7237412" cy="738188"/>
          </a:xfrm>
        </p:spPr>
        <p:txBody>
          <a:bodyPr/>
          <a:lstStyle/>
          <a:p>
            <a:r>
              <a:rPr lang="en-GB" altLang="en-US"/>
              <a:t>Communication Rules</a:t>
            </a:r>
          </a:p>
        </p:txBody>
      </p:sp>
      <p:sp>
        <p:nvSpPr>
          <p:cNvPr id="130052" name="AutoShape 3">
            <a:extLst>
              <a:ext uri="{FF2B5EF4-FFF2-40B4-BE49-F238E27FC236}">
                <a16:creationId xmlns:a16="http://schemas.microsoft.com/office/drawing/2014/main" id="{558C626A-EBFF-158D-4726-6E27A26E6EB0}"/>
              </a:ext>
            </a:extLst>
          </p:cNvPr>
          <p:cNvSpPr>
            <a:spLocks noChangeAspect="1" noChangeArrowheads="1"/>
          </p:cNvSpPr>
          <p:nvPr/>
        </p:nvSpPr>
        <p:spPr bwMode="auto">
          <a:xfrm>
            <a:off x="749300" y="2182813"/>
            <a:ext cx="2447925" cy="1701800"/>
          </a:xfrm>
          <a:prstGeom prst="foldedCorner">
            <a:avLst>
              <a:gd name="adj" fmla="val 12500"/>
            </a:avLst>
          </a:prstGeom>
          <a:solidFill>
            <a:srgbClr val="B7E4EB"/>
          </a:solidFill>
          <a:ln w="12700">
            <a:solidFill>
              <a:schemeClr val="accent1"/>
            </a:solidFill>
            <a:round/>
            <a:headEnd/>
            <a:tailEnd/>
          </a:ln>
        </p:spPr>
        <p:txBody>
          <a:bodyPr lIns="342000" tIns="46800" rIns="90000" bIns="46800" anchor="ctr"/>
          <a:lstStyle>
            <a:lvl1pPr>
              <a:lnSpc>
                <a:spcPct val="110000"/>
              </a:lnSpc>
              <a:spcAft>
                <a:spcPct val="50000"/>
              </a:spcAft>
              <a:buChar char="•"/>
              <a:defRPr sz="2400">
                <a:solidFill>
                  <a:srgbClr val="004071"/>
                </a:solidFill>
                <a:latin typeface="Arial" panose="020B0604020202020204" pitchFamily="34" charset="0"/>
              </a:defRPr>
            </a:lvl1pPr>
            <a:lvl2pPr marL="742950" indent="-285750">
              <a:lnSpc>
                <a:spcPct val="110000"/>
              </a:lnSpc>
              <a:spcAft>
                <a:spcPct val="50000"/>
              </a:spcAft>
              <a:buSzPct val="80000"/>
              <a:buFont typeface="Wingdings" panose="05000000000000000000" pitchFamily="2" charset="2"/>
              <a:buChar char="§"/>
              <a:defRPr sz="2000">
                <a:solidFill>
                  <a:srgbClr val="004071"/>
                </a:solidFill>
                <a:latin typeface="Arial" panose="020B0604020202020204" pitchFamily="34" charset="0"/>
              </a:defRPr>
            </a:lvl2pPr>
            <a:lvl3pPr marL="1143000" indent="-228600">
              <a:lnSpc>
                <a:spcPct val="110000"/>
              </a:lnSpc>
              <a:spcAft>
                <a:spcPct val="50000"/>
              </a:spcAft>
              <a:buSzPct val="80000"/>
              <a:buChar char="•"/>
              <a:defRPr>
                <a:solidFill>
                  <a:srgbClr val="004071"/>
                </a:solidFill>
                <a:latin typeface="Arial" panose="020B0604020202020204" pitchFamily="34" charset="0"/>
              </a:defRPr>
            </a:lvl3pPr>
            <a:lvl4pPr marL="1600200" indent="-228600">
              <a:lnSpc>
                <a:spcPct val="110000"/>
              </a:lnSpc>
              <a:spcAft>
                <a:spcPct val="50000"/>
              </a:spcAft>
              <a:buSzPct val="80000"/>
              <a:buFont typeface="Wingdings" panose="05000000000000000000" pitchFamily="2" charset="2"/>
              <a:buChar char="§"/>
              <a:defRPr>
                <a:solidFill>
                  <a:srgbClr val="004071"/>
                </a:solidFill>
                <a:latin typeface="Arial" panose="020B0604020202020204" pitchFamily="34" charset="0"/>
              </a:defRPr>
            </a:lvl4pPr>
            <a:lvl5pPr marL="2057400" indent="-228600">
              <a:lnSpc>
                <a:spcPct val="110000"/>
              </a:lnSpc>
              <a:spcAft>
                <a:spcPct val="50000"/>
              </a:spcAft>
              <a:buSzPct val="80000"/>
              <a:buChar char="•"/>
              <a:defRPr>
                <a:solidFill>
                  <a:srgbClr val="004071"/>
                </a:solidFill>
                <a:latin typeface="Arial" panose="020B0604020202020204" pitchFamily="34" charset="0"/>
              </a:defRPr>
            </a:lvl5pPr>
            <a:lvl6pPr marL="25146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6pPr>
            <a:lvl7pPr marL="29718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7pPr>
            <a:lvl8pPr marL="34290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8pPr>
            <a:lvl9pPr marL="38862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9pPr>
          </a:lstStyle>
          <a:p>
            <a:pPr eaLnBrk="1" hangingPunct="1">
              <a:lnSpc>
                <a:spcPct val="80000"/>
              </a:lnSpc>
              <a:spcBef>
                <a:spcPct val="50000"/>
              </a:spcBef>
              <a:spcAft>
                <a:spcPct val="0"/>
              </a:spcAft>
              <a:buFont typeface="Wingdings" panose="05000000000000000000" pitchFamily="2" charset="2"/>
              <a:buNone/>
            </a:pPr>
            <a:r>
              <a:rPr lang="en-GB" altLang="en-US" sz="1800">
                <a:solidFill>
                  <a:srgbClr val="000000"/>
                </a:solidFill>
              </a:rPr>
              <a:t>The sender is responsible for accurate communication</a:t>
            </a:r>
          </a:p>
        </p:txBody>
      </p:sp>
      <p:sp>
        <p:nvSpPr>
          <p:cNvPr id="130053" name="AutoShape 4">
            <a:extLst>
              <a:ext uri="{FF2B5EF4-FFF2-40B4-BE49-F238E27FC236}">
                <a16:creationId xmlns:a16="http://schemas.microsoft.com/office/drawing/2014/main" id="{84C2F5A2-BECB-30A4-2EAB-7140D81892CC}"/>
              </a:ext>
            </a:extLst>
          </p:cNvPr>
          <p:cNvSpPr>
            <a:spLocks noChangeAspect="1" noChangeArrowheads="1"/>
          </p:cNvSpPr>
          <p:nvPr/>
        </p:nvSpPr>
        <p:spPr bwMode="auto">
          <a:xfrm>
            <a:off x="3198813" y="2974975"/>
            <a:ext cx="2447925" cy="1701800"/>
          </a:xfrm>
          <a:prstGeom prst="foldedCorner">
            <a:avLst>
              <a:gd name="adj" fmla="val 12500"/>
            </a:avLst>
          </a:prstGeom>
          <a:solidFill>
            <a:srgbClr val="B7E4EB"/>
          </a:solidFill>
          <a:ln w="12700">
            <a:solidFill>
              <a:schemeClr val="accent1"/>
            </a:solidFill>
            <a:round/>
            <a:headEnd/>
            <a:tailEnd/>
          </a:ln>
        </p:spPr>
        <p:txBody>
          <a:bodyPr lIns="342000" tIns="46800" rIns="90000" bIns="46800" anchor="ctr"/>
          <a:lstStyle>
            <a:lvl1pPr>
              <a:lnSpc>
                <a:spcPct val="110000"/>
              </a:lnSpc>
              <a:spcAft>
                <a:spcPct val="50000"/>
              </a:spcAft>
              <a:buChar char="•"/>
              <a:defRPr sz="2400">
                <a:solidFill>
                  <a:srgbClr val="004071"/>
                </a:solidFill>
                <a:latin typeface="Arial" panose="020B0604020202020204" pitchFamily="34" charset="0"/>
              </a:defRPr>
            </a:lvl1pPr>
            <a:lvl2pPr marL="742950" indent="-285750">
              <a:lnSpc>
                <a:spcPct val="110000"/>
              </a:lnSpc>
              <a:spcAft>
                <a:spcPct val="50000"/>
              </a:spcAft>
              <a:buSzPct val="80000"/>
              <a:buFont typeface="Wingdings" panose="05000000000000000000" pitchFamily="2" charset="2"/>
              <a:buChar char="§"/>
              <a:defRPr sz="2000">
                <a:solidFill>
                  <a:srgbClr val="004071"/>
                </a:solidFill>
                <a:latin typeface="Arial" panose="020B0604020202020204" pitchFamily="34" charset="0"/>
              </a:defRPr>
            </a:lvl2pPr>
            <a:lvl3pPr marL="1143000" indent="-228600">
              <a:lnSpc>
                <a:spcPct val="110000"/>
              </a:lnSpc>
              <a:spcAft>
                <a:spcPct val="50000"/>
              </a:spcAft>
              <a:buSzPct val="80000"/>
              <a:buChar char="•"/>
              <a:defRPr>
                <a:solidFill>
                  <a:srgbClr val="004071"/>
                </a:solidFill>
                <a:latin typeface="Arial" panose="020B0604020202020204" pitchFamily="34" charset="0"/>
              </a:defRPr>
            </a:lvl3pPr>
            <a:lvl4pPr marL="1600200" indent="-228600">
              <a:lnSpc>
                <a:spcPct val="110000"/>
              </a:lnSpc>
              <a:spcAft>
                <a:spcPct val="50000"/>
              </a:spcAft>
              <a:buSzPct val="80000"/>
              <a:buFont typeface="Wingdings" panose="05000000000000000000" pitchFamily="2" charset="2"/>
              <a:buChar char="§"/>
              <a:defRPr>
                <a:solidFill>
                  <a:srgbClr val="004071"/>
                </a:solidFill>
                <a:latin typeface="Arial" panose="020B0604020202020204" pitchFamily="34" charset="0"/>
              </a:defRPr>
            </a:lvl4pPr>
            <a:lvl5pPr marL="2057400" indent="-228600">
              <a:lnSpc>
                <a:spcPct val="110000"/>
              </a:lnSpc>
              <a:spcAft>
                <a:spcPct val="50000"/>
              </a:spcAft>
              <a:buSzPct val="80000"/>
              <a:buChar char="•"/>
              <a:defRPr>
                <a:solidFill>
                  <a:srgbClr val="004071"/>
                </a:solidFill>
                <a:latin typeface="Arial" panose="020B0604020202020204" pitchFamily="34" charset="0"/>
              </a:defRPr>
            </a:lvl5pPr>
            <a:lvl6pPr marL="25146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6pPr>
            <a:lvl7pPr marL="29718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7pPr>
            <a:lvl8pPr marL="34290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8pPr>
            <a:lvl9pPr marL="38862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9pPr>
          </a:lstStyle>
          <a:p>
            <a:pPr eaLnBrk="1" hangingPunct="1">
              <a:lnSpc>
                <a:spcPct val="80000"/>
              </a:lnSpc>
              <a:spcBef>
                <a:spcPct val="50000"/>
              </a:spcBef>
              <a:spcAft>
                <a:spcPct val="0"/>
              </a:spcAft>
              <a:buFont typeface="Wingdings" panose="05000000000000000000" pitchFamily="2" charset="2"/>
              <a:buNone/>
            </a:pPr>
            <a:r>
              <a:rPr lang="en-GB" altLang="en-US" sz="1800">
                <a:solidFill>
                  <a:srgbClr val="000000"/>
                </a:solidFill>
              </a:rPr>
              <a:t>It is not important what A says, but what B understands</a:t>
            </a:r>
          </a:p>
        </p:txBody>
      </p:sp>
      <p:sp>
        <p:nvSpPr>
          <p:cNvPr id="130054" name="AutoShape 5">
            <a:extLst>
              <a:ext uri="{FF2B5EF4-FFF2-40B4-BE49-F238E27FC236}">
                <a16:creationId xmlns:a16="http://schemas.microsoft.com/office/drawing/2014/main" id="{548EB58A-A110-3206-8FDE-40583696F662}"/>
              </a:ext>
            </a:extLst>
          </p:cNvPr>
          <p:cNvSpPr>
            <a:spLocks noChangeAspect="1" noChangeArrowheads="1"/>
          </p:cNvSpPr>
          <p:nvPr/>
        </p:nvSpPr>
        <p:spPr bwMode="auto">
          <a:xfrm>
            <a:off x="5646738" y="3478213"/>
            <a:ext cx="2447925" cy="1701800"/>
          </a:xfrm>
          <a:prstGeom prst="foldedCorner">
            <a:avLst>
              <a:gd name="adj" fmla="val 12500"/>
            </a:avLst>
          </a:prstGeom>
          <a:solidFill>
            <a:srgbClr val="B7E4EB"/>
          </a:solidFill>
          <a:ln w="12700">
            <a:solidFill>
              <a:schemeClr val="accent1"/>
            </a:solidFill>
            <a:round/>
            <a:headEnd/>
            <a:tailEnd/>
          </a:ln>
        </p:spPr>
        <p:txBody>
          <a:bodyPr lIns="342000" tIns="46800" rIns="90000" bIns="46800" anchor="ctr"/>
          <a:lstStyle>
            <a:lvl1pPr>
              <a:lnSpc>
                <a:spcPct val="110000"/>
              </a:lnSpc>
              <a:spcAft>
                <a:spcPct val="50000"/>
              </a:spcAft>
              <a:buChar char="•"/>
              <a:defRPr sz="2400">
                <a:solidFill>
                  <a:srgbClr val="004071"/>
                </a:solidFill>
                <a:latin typeface="Arial" panose="020B0604020202020204" pitchFamily="34" charset="0"/>
              </a:defRPr>
            </a:lvl1pPr>
            <a:lvl2pPr marL="742950" indent="-285750">
              <a:lnSpc>
                <a:spcPct val="110000"/>
              </a:lnSpc>
              <a:spcAft>
                <a:spcPct val="50000"/>
              </a:spcAft>
              <a:buSzPct val="80000"/>
              <a:buFont typeface="Wingdings" panose="05000000000000000000" pitchFamily="2" charset="2"/>
              <a:buChar char="§"/>
              <a:defRPr sz="2000">
                <a:solidFill>
                  <a:srgbClr val="004071"/>
                </a:solidFill>
                <a:latin typeface="Arial" panose="020B0604020202020204" pitchFamily="34" charset="0"/>
              </a:defRPr>
            </a:lvl2pPr>
            <a:lvl3pPr marL="1143000" indent="-228600">
              <a:lnSpc>
                <a:spcPct val="110000"/>
              </a:lnSpc>
              <a:spcAft>
                <a:spcPct val="50000"/>
              </a:spcAft>
              <a:buSzPct val="80000"/>
              <a:buChar char="•"/>
              <a:defRPr>
                <a:solidFill>
                  <a:srgbClr val="004071"/>
                </a:solidFill>
                <a:latin typeface="Arial" panose="020B0604020202020204" pitchFamily="34" charset="0"/>
              </a:defRPr>
            </a:lvl3pPr>
            <a:lvl4pPr marL="1600200" indent="-228600">
              <a:lnSpc>
                <a:spcPct val="110000"/>
              </a:lnSpc>
              <a:spcAft>
                <a:spcPct val="50000"/>
              </a:spcAft>
              <a:buSzPct val="80000"/>
              <a:buFont typeface="Wingdings" panose="05000000000000000000" pitchFamily="2" charset="2"/>
              <a:buChar char="§"/>
              <a:defRPr>
                <a:solidFill>
                  <a:srgbClr val="004071"/>
                </a:solidFill>
                <a:latin typeface="Arial" panose="020B0604020202020204" pitchFamily="34" charset="0"/>
              </a:defRPr>
            </a:lvl4pPr>
            <a:lvl5pPr marL="2057400" indent="-228600">
              <a:lnSpc>
                <a:spcPct val="110000"/>
              </a:lnSpc>
              <a:spcAft>
                <a:spcPct val="50000"/>
              </a:spcAft>
              <a:buSzPct val="80000"/>
              <a:buChar char="•"/>
              <a:defRPr>
                <a:solidFill>
                  <a:srgbClr val="004071"/>
                </a:solidFill>
                <a:latin typeface="Arial" panose="020B0604020202020204" pitchFamily="34" charset="0"/>
              </a:defRPr>
            </a:lvl5pPr>
            <a:lvl6pPr marL="25146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6pPr>
            <a:lvl7pPr marL="29718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7pPr>
            <a:lvl8pPr marL="34290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8pPr>
            <a:lvl9pPr marL="38862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9pPr>
          </a:lstStyle>
          <a:p>
            <a:pPr eaLnBrk="1" hangingPunct="1">
              <a:lnSpc>
                <a:spcPct val="80000"/>
              </a:lnSpc>
              <a:spcBef>
                <a:spcPct val="50000"/>
              </a:spcBef>
              <a:spcAft>
                <a:spcPct val="0"/>
              </a:spcAft>
              <a:buFont typeface="Wingdings" panose="05000000000000000000" pitchFamily="2" charset="2"/>
              <a:buNone/>
            </a:pPr>
            <a:r>
              <a:rPr lang="en-GB" altLang="en-US" sz="1800">
                <a:solidFill>
                  <a:srgbClr val="000000"/>
                </a:solidFill>
              </a:rPr>
              <a:t>You cannot </a:t>
            </a:r>
            <a:r>
              <a:rPr lang="en-GB" altLang="en-US" sz="1800" b="1" u="sng">
                <a:solidFill>
                  <a:srgbClr val="000000"/>
                </a:solidFill>
              </a:rPr>
              <a:t>not </a:t>
            </a:r>
            <a:r>
              <a:rPr lang="en-GB" altLang="en-US" sz="1800">
                <a:solidFill>
                  <a:srgbClr val="000000"/>
                </a:solidFill>
              </a:rPr>
              <a:t>communicate</a:t>
            </a:r>
          </a:p>
        </p:txBody>
      </p:sp>
    </p:spTree>
  </p:cSld>
  <p:clrMapOvr>
    <a:masterClrMapping/>
  </p:clrMapOvr>
  <p:transition spd="slow">
    <p:dissolve/>
  </p:transition>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2098" name="Slide Number Placeholder 3">
            <a:extLst>
              <a:ext uri="{FF2B5EF4-FFF2-40B4-BE49-F238E27FC236}">
                <a16:creationId xmlns:a16="http://schemas.microsoft.com/office/drawing/2014/main" id="{519DA905-9241-685C-890E-93B142D3085A}"/>
              </a:ext>
            </a:extLst>
          </p:cNvPr>
          <p:cNvSpPr>
            <a:spLocks noGrp="1"/>
          </p:cNvSpPr>
          <p:nvPr>
            <p:ph type="sldNum"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ct val="110000"/>
              </a:lnSpc>
              <a:spcAft>
                <a:spcPct val="50000"/>
              </a:spcAft>
              <a:buChar char="•"/>
              <a:defRPr sz="2400">
                <a:solidFill>
                  <a:srgbClr val="004071"/>
                </a:solidFill>
                <a:latin typeface="Arial" panose="020B0604020202020204" pitchFamily="34" charset="0"/>
              </a:defRPr>
            </a:lvl1pPr>
            <a:lvl2pPr marL="742950" indent="-285750">
              <a:lnSpc>
                <a:spcPct val="110000"/>
              </a:lnSpc>
              <a:spcAft>
                <a:spcPct val="50000"/>
              </a:spcAft>
              <a:buSzPct val="80000"/>
              <a:buFont typeface="Wingdings" panose="05000000000000000000" pitchFamily="2" charset="2"/>
              <a:buChar char="§"/>
              <a:defRPr sz="2000">
                <a:solidFill>
                  <a:srgbClr val="004071"/>
                </a:solidFill>
                <a:latin typeface="Arial" panose="020B0604020202020204" pitchFamily="34" charset="0"/>
              </a:defRPr>
            </a:lvl2pPr>
            <a:lvl3pPr marL="1143000" indent="-228600">
              <a:lnSpc>
                <a:spcPct val="110000"/>
              </a:lnSpc>
              <a:spcAft>
                <a:spcPct val="50000"/>
              </a:spcAft>
              <a:buSzPct val="80000"/>
              <a:buChar char="•"/>
              <a:defRPr>
                <a:solidFill>
                  <a:srgbClr val="004071"/>
                </a:solidFill>
                <a:latin typeface="Arial" panose="020B0604020202020204" pitchFamily="34" charset="0"/>
              </a:defRPr>
            </a:lvl3pPr>
            <a:lvl4pPr marL="1600200" indent="-228600">
              <a:lnSpc>
                <a:spcPct val="110000"/>
              </a:lnSpc>
              <a:spcAft>
                <a:spcPct val="50000"/>
              </a:spcAft>
              <a:buSzPct val="80000"/>
              <a:buFont typeface="Wingdings" panose="05000000000000000000" pitchFamily="2" charset="2"/>
              <a:buChar char="§"/>
              <a:defRPr>
                <a:solidFill>
                  <a:srgbClr val="004071"/>
                </a:solidFill>
                <a:latin typeface="Arial" panose="020B0604020202020204" pitchFamily="34" charset="0"/>
              </a:defRPr>
            </a:lvl4pPr>
            <a:lvl5pPr marL="2057400" indent="-228600">
              <a:lnSpc>
                <a:spcPct val="110000"/>
              </a:lnSpc>
              <a:spcAft>
                <a:spcPct val="50000"/>
              </a:spcAft>
              <a:buSzPct val="80000"/>
              <a:buChar char="•"/>
              <a:defRPr>
                <a:solidFill>
                  <a:srgbClr val="004071"/>
                </a:solidFill>
                <a:latin typeface="Arial" panose="020B0604020202020204" pitchFamily="34" charset="0"/>
              </a:defRPr>
            </a:lvl5pPr>
            <a:lvl6pPr marL="25146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6pPr>
            <a:lvl7pPr marL="29718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7pPr>
            <a:lvl8pPr marL="34290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8pPr>
            <a:lvl9pPr marL="38862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9pPr>
          </a:lstStyle>
          <a:p>
            <a:pPr>
              <a:lnSpc>
                <a:spcPct val="100000"/>
              </a:lnSpc>
              <a:spcAft>
                <a:spcPct val="0"/>
              </a:spcAft>
              <a:buFontTx/>
              <a:buNone/>
            </a:pPr>
            <a:fld id="{159CEBB1-8373-4153-81BF-5F0647187A6E}" type="slidenum">
              <a:rPr lang="en-GB" altLang="en-US" sz="900">
                <a:solidFill>
                  <a:schemeClr val="tx1"/>
                </a:solidFill>
              </a:rPr>
              <a:pPr>
                <a:lnSpc>
                  <a:spcPct val="100000"/>
                </a:lnSpc>
                <a:spcAft>
                  <a:spcPct val="0"/>
                </a:spcAft>
                <a:buFontTx/>
                <a:buNone/>
              </a:pPr>
              <a:t>59</a:t>
            </a:fld>
            <a:endParaRPr lang="en-GB" altLang="en-US" sz="900">
              <a:solidFill>
                <a:schemeClr val="tx1"/>
              </a:solidFill>
            </a:endParaRPr>
          </a:p>
        </p:txBody>
      </p:sp>
      <p:sp>
        <p:nvSpPr>
          <p:cNvPr id="132099" name="Rectangle 2">
            <a:extLst>
              <a:ext uri="{FF2B5EF4-FFF2-40B4-BE49-F238E27FC236}">
                <a16:creationId xmlns:a16="http://schemas.microsoft.com/office/drawing/2014/main" id="{7528681A-6E85-1FAB-D21D-F84D67726475}"/>
              </a:ext>
            </a:extLst>
          </p:cNvPr>
          <p:cNvSpPr>
            <a:spLocks noGrp="1" noChangeArrowheads="1"/>
          </p:cNvSpPr>
          <p:nvPr>
            <p:ph type="title"/>
          </p:nvPr>
        </p:nvSpPr>
        <p:spPr>
          <a:xfrm>
            <a:off x="604838" y="609600"/>
            <a:ext cx="7237412" cy="738188"/>
          </a:xfrm>
        </p:spPr>
        <p:txBody>
          <a:bodyPr/>
          <a:lstStyle/>
          <a:p>
            <a:r>
              <a:rPr lang="en-GB" altLang="en-US"/>
              <a:t>Keys to active listening</a:t>
            </a:r>
          </a:p>
        </p:txBody>
      </p:sp>
      <p:sp>
        <p:nvSpPr>
          <p:cNvPr id="132100" name="AutoShape 3">
            <a:extLst>
              <a:ext uri="{FF2B5EF4-FFF2-40B4-BE49-F238E27FC236}">
                <a16:creationId xmlns:a16="http://schemas.microsoft.com/office/drawing/2014/main" id="{DABB6EB6-4DBA-1B92-94B4-FAFDDE585E1D}"/>
              </a:ext>
            </a:extLst>
          </p:cNvPr>
          <p:cNvSpPr>
            <a:spLocks noChangeAspect="1" noChangeArrowheads="1"/>
          </p:cNvSpPr>
          <p:nvPr/>
        </p:nvSpPr>
        <p:spPr bwMode="auto">
          <a:xfrm>
            <a:off x="225425" y="1747838"/>
            <a:ext cx="2089150" cy="1104900"/>
          </a:xfrm>
          <a:prstGeom prst="foldedCorner">
            <a:avLst>
              <a:gd name="adj" fmla="val 12500"/>
            </a:avLst>
          </a:prstGeom>
          <a:solidFill>
            <a:srgbClr val="B7E4EB"/>
          </a:solidFill>
          <a:ln w="12700">
            <a:solidFill>
              <a:schemeClr val="accent1"/>
            </a:solidFill>
            <a:round/>
            <a:headEnd/>
            <a:tailEnd/>
          </a:ln>
        </p:spPr>
        <p:txBody>
          <a:bodyPr lIns="342000" tIns="46800" rIns="90000" bIns="46800" anchor="ctr"/>
          <a:lstStyle>
            <a:lvl1pPr>
              <a:lnSpc>
                <a:spcPct val="110000"/>
              </a:lnSpc>
              <a:spcAft>
                <a:spcPct val="50000"/>
              </a:spcAft>
              <a:buChar char="•"/>
              <a:defRPr sz="2400">
                <a:solidFill>
                  <a:srgbClr val="004071"/>
                </a:solidFill>
                <a:latin typeface="Arial" panose="020B0604020202020204" pitchFamily="34" charset="0"/>
              </a:defRPr>
            </a:lvl1pPr>
            <a:lvl2pPr marL="742950" indent="-285750">
              <a:lnSpc>
                <a:spcPct val="110000"/>
              </a:lnSpc>
              <a:spcAft>
                <a:spcPct val="50000"/>
              </a:spcAft>
              <a:buSzPct val="80000"/>
              <a:buFont typeface="Wingdings" panose="05000000000000000000" pitchFamily="2" charset="2"/>
              <a:buChar char="§"/>
              <a:defRPr sz="2000">
                <a:solidFill>
                  <a:srgbClr val="004071"/>
                </a:solidFill>
                <a:latin typeface="Arial" panose="020B0604020202020204" pitchFamily="34" charset="0"/>
              </a:defRPr>
            </a:lvl2pPr>
            <a:lvl3pPr marL="1143000" indent="-228600">
              <a:lnSpc>
                <a:spcPct val="110000"/>
              </a:lnSpc>
              <a:spcAft>
                <a:spcPct val="50000"/>
              </a:spcAft>
              <a:buSzPct val="80000"/>
              <a:buChar char="•"/>
              <a:defRPr>
                <a:solidFill>
                  <a:srgbClr val="004071"/>
                </a:solidFill>
                <a:latin typeface="Arial" panose="020B0604020202020204" pitchFamily="34" charset="0"/>
              </a:defRPr>
            </a:lvl3pPr>
            <a:lvl4pPr marL="1600200" indent="-228600">
              <a:lnSpc>
                <a:spcPct val="110000"/>
              </a:lnSpc>
              <a:spcAft>
                <a:spcPct val="50000"/>
              </a:spcAft>
              <a:buSzPct val="80000"/>
              <a:buFont typeface="Wingdings" panose="05000000000000000000" pitchFamily="2" charset="2"/>
              <a:buChar char="§"/>
              <a:defRPr>
                <a:solidFill>
                  <a:srgbClr val="004071"/>
                </a:solidFill>
                <a:latin typeface="Arial" panose="020B0604020202020204" pitchFamily="34" charset="0"/>
              </a:defRPr>
            </a:lvl4pPr>
            <a:lvl5pPr marL="2057400" indent="-228600">
              <a:lnSpc>
                <a:spcPct val="110000"/>
              </a:lnSpc>
              <a:spcAft>
                <a:spcPct val="50000"/>
              </a:spcAft>
              <a:buSzPct val="80000"/>
              <a:buChar char="•"/>
              <a:defRPr>
                <a:solidFill>
                  <a:srgbClr val="004071"/>
                </a:solidFill>
                <a:latin typeface="Arial" panose="020B0604020202020204" pitchFamily="34" charset="0"/>
              </a:defRPr>
            </a:lvl5pPr>
            <a:lvl6pPr marL="25146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6pPr>
            <a:lvl7pPr marL="29718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7pPr>
            <a:lvl8pPr marL="34290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8pPr>
            <a:lvl9pPr marL="38862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9pPr>
          </a:lstStyle>
          <a:p>
            <a:pPr eaLnBrk="1" hangingPunct="1">
              <a:lnSpc>
                <a:spcPct val="80000"/>
              </a:lnSpc>
              <a:spcBef>
                <a:spcPct val="50000"/>
              </a:spcBef>
              <a:spcAft>
                <a:spcPct val="0"/>
              </a:spcAft>
              <a:buFont typeface="Wingdings" panose="05000000000000000000" pitchFamily="2" charset="2"/>
              <a:buNone/>
            </a:pPr>
            <a:r>
              <a:rPr lang="en-GB" altLang="en-US" sz="1800">
                <a:solidFill>
                  <a:srgbClr val="000000"/>
                </a:solidFill>
              </a:rPr>
              <a:t>Show open body language</a:t>
            </a:r>
          </a:p>
        </p:txBody>
      </p:sp>
      <p:sp>
        <p:nvSpPr>
          <p:cNvPr id="132101" name="AutoShape 4">
            <a:extLst>
              <a:ext uri="{FF2B5EF4-FFF2-40B4-BE49-F238E27FC236}">
                <a16:creationId xmlns:a16="http://schemas.microsoft.com/office/drawing/2014/main" id="{793F9937-061B-B071-41EE-728001DAC00B}"/>
              </a:ext>
            </a:extLst>
          </p:cNvPr>
          <p:cNvSpPr>
            <a:spLocks noChangeAspect="1" noChangeArrowheads="1"/>
          </p:cNvSpPr>
          <p:nvPr/>
        </p:nvSpPr>
        <p:spPr bwMode="auto">
          <a:xfrm>
            <a:off x="4402138" y="4005263"/>
            <a:ext cx="2376487" cy="1296987"/>
          </a:xfrm>
          <a:prstGeom prst="foldedCorner">
            <a:avLst>
              <a:gd name="adj" fmla="val 12500"/>
            </a:avLst>
          </a:prstGeom>
          <a:solidFill>
            <a:srgbClr val="B7E4EB"/>
          </a:solidFill>
          <a:ln w="12700">
            <a:solidFill>
              <a:schemeClr val="accent1"/>
            </a:solidFill>
            <a:round/>
            <a:headEnd/>
            <a:tailEnd/>
          </a:ln>
        </p:spPr>
        <p:txBody>
          <a:bodyPr lIns="342000" tIns="46800" rIns="90000" bIns="46800" anchor="ctr"/>
          <a:lstStyle>
            <a:lvl1pPr>
              <a:lnSpc>
                <a:spcPct val="110000"/>
              </a:lnSpc>
              <a:spcAft>
                <a:spcPct val="50000"/>
              </a:spcAft>
              <a:buChar char="•"/>
              <a:defRPr sz="2400">
                <a:solidFill>
                  <a:srgbClr val="004071"/>
                </a:solidFill>
                <a:latin typeface="Arial" panose="020B0604020202020204" pitchFamily="34" charset="0"/>
              </a:defRPr>
            </a:lvl1pPr>
            <a:lvl2pPr marL="742950" indent="-285750">
              <a:lnSpc>
                <a:spcPct val="110000"/>
              </a:lnSpc>
              <a:spcAft>
                <a:spcPct val="50000"/>
              </a:spcAft>
              <a:buSzPct val="80000"/>
              <a:buFont typeface="Wingdings" panose="05000000000000000000" pitchFamily="2" charset="2"/>
              <a:buChar char="§"/>
              <a:defRPr sz="2000">
                <a:solidFill>
                  <a:srgbClr val="004071"/>
                </a:solidFill>
                <a:latin typeface="Arial" panose="020B0604020202020204" pitchFamily="34" charset="0"/>
              </a:defRPr>
            </a:lvl2pPr>
            <a:lvl3pPr marL="1143000" indent="-228600">
              <a:lnSpc>
                <a:spcPct val="110000"/>
              </a:lnSpc>
              <a:spcAft>
                <a:spcPct val="50000"/>
              </a:spcAft>
              <a:buSzPct val="80000"/>
              <a:buChar char="•"/>
              <a:defRPr>
                <a:solidFill>
                  <a:srgbClr val="004071"/>
                </a:solidFill>
                <a:latin typeface="Arial" panose="020B0604020202020204" pitchFamily="34" charset="0"/>
              </a:defRPr>
            </a:lvl3pPr>
            <a:lvl4pPr marL="1600200" indent="-228600">
              <a:lnSpc>
                <a:spcPct val="110000"/>
              </a:lnSpc>
              <a:spcAft>
                <a:spcPct val="50000"/>
              </a:spcAft>
              <a:buSzPct val="80000"/>
              <a:buFont typeface="Wingdings" panose="05000000000000000000" pitchFamily="2" charset="2"/>
              <a:buChar char="§"/>
              <a:defRPr>
                <a:solidFill>
                  <a:srgbClr val="004071"/>
                </a:solidFill>
                <a:latin typeface="Arial" panose="020B0604020202020204" pitchFamily="34" charset="0"/>
              </a:defRPr>
            </a:lvl4pPr>
            <a:lvl5pPr marL="2057400" indent="-228600">
              <a:lnSpc>
                <a:spcPct val="110000"/>
              </a:lnSpc>
              <a:spcAft>
                <a:spcPct val="50000"/>
              </a:spcAft>
              <a:buSzPct val="80000"/>
              <a:buChar char="•"/>
              <a:defRPr>
                <a:solidFill>
                  <a:srgbClr val="004071"/>
                </a:solidFill>
                <a:latin typeface="Arial" panose="020B0604020202020204" pitchFamily="34" charset="0"/>
              </a:defRPr>
            </a:lvl5pPr>
            <a:lvl6pPr marL="25146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6pPr>
            <a:lvl7pPr marL="29718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7pPr>
            <a:lvl8pPr marL="34290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8pPr>
            <a:lvl9pPr marL="38862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9pPr>
          </a:lstStyle>
          <a:p>
            <a:pPr eaLnBrk="1" hangingPunct="1">
              <a:lnSpc>
                <a:spcPct val="80000"/>
              </a:lnSpc>
              <a:spcBef>
                <a:spcPct val="50000"/>
              </a:spcBef>
              <a:spcAft>
                <a:spcPct val="0"/>
              </a:spcAft>
              <a:buFont typeface="Wingdings" panose="05000000000000000000" pitchFamily="2" charset="2"/>
              <a:buNone/>
            </a:pPr>
            <a:r>
              <a:rPr lang="en-GB" altLang="en-US" sz="1800">
                <a:solidFill>
                  <a:srgbClr val="000000"/>
                </a:solidFill>
              </a:rPr>
              <a:t>Use commenting words/expressions</a:t>
            </a:r>
          </a:p>
        </p:txBody>
      </p:sp>
      <p:sp>
        <p:nvSpPr>
          <p:cNvPr id="132102" name="AutoShape 5">
            <a:extLst>
              <a:ext uri="{FF2B5EF4-FFF2-40B4-BE49-F238E27FC236}">
                <a16:creationId xmlns:a16="http://schemas.microsoft.com/office/drawing/2014/main" id="{9ED267BD-678B-7C2A-78E0-1A3DFFF9FB88}"/>
              </a:ext>
            </a:extLst>
          </p:cNvPr>
          <p:cNvSpPr>
            <a:spLocks noChangeAspect="1" noChangeArrowheads="1"/>
          </p:cNvSpPr>
          <p:nvPr/>
        </p:nvSpPr>
        <p:spPr bwMode="auto">
          <a:xfrm>
            <a:off x="6778625" y="5156200"/>
            <a:ext cx="2089150" cy="1152525"/>
          </a:xfrm>
          <a:prstGeom prst="foldedCorner">
            <a:avLst>
              <a:gd name="adj" fmla="val 12500"/>
            </a:avLst>
          </a:prstGeom>
          <a:solidFill>
            <a:srgbClr val="B7E4EB"/>
          </a:solidFill>
          <a:ln w="12700">
            <a:solidFill>
              <a:schemeClr val="accent1"/>
            </a:solidFill>
            <a:round/>
            <a:headEnd/>
            <a:tailEnd/>
          </a:ln>
        </p:spPr>
        <p:txBody>
          <a:bodyPr lIns="342000" tIns="46800" rIns="90000" bIns="46800" anchor="ctr"/>
          <a:lstStyle>
            <a:lvl1pPr>
              <a:lnSpc>
                <a:spcPct val="110000"/>
              </a:lnSpc>
              <a:spcAft>
                <a:spcPct val="50000"/>
              </a:spcAft>
              <a:buChar char="•"/>
              <a:defRPr sz="2400">
                <a:solidFill>
                  <a:srgbClr val="004071"/>
                </a:solidFill>
                <a:latin typeface="Arial" panose="020B0604020202020204" pitchFamily="34" charset="0"/>
              </a:defRPr>
            </a:lvl1pPr>
            <a:lvl2pPr marL="742950" indent="-285750">
              <a:lnSpc>
                <a:spcPct val="110000"/>
              </a:lnSpc>
              <a:spcAft>
                <a:spcPct val="50000"/>
              </a:spcAft>
              <a:buSzPct val="80000"/>
              <a:buFont typeface="Wingdings" panose="05000000000000000000" pitchFamily="2" charset="2"/>
              <a:buChar char="§"/>
              <a:defRPr sz="2000">
                <a:solidFill>
                  <a:srgbClr val="004071"/>
                </a:solidFill>
                <a:latin typeface="Arial" panose="020B0604020202020204" pitchFamily="34" charset="0"/>
              </a:defRPr>
            </a:lvl2pPr>
            <a:lvl3pPr marL="1143000" indent="-228600">
              <a:lnSpc>
                <a:spcPct val="110000"/>
              </a:lnSpc>
              <a:spcAft>
                <a:spcPct val="50000"/>
              </a:spcAft>
              <a:buSzPct val="80000"/>
              <a:buChar char="•"/>
              <a:defRPr>
                <a:solidFill>
                  <a:srgbClr val="004071"/>
                </a:solidFill>
                <a:latin typeface="Arial" panose="020B0604020202020204" pitchFamily="34" charset="0"/>
              </a:defRPr>
            </a:lvl3pPr>
            <a:lvl4pPr marL="1600200" indent="-228600">
              <a:lnSpc>
                <a:spcPct val="110000"/>
              </a:lnSpc>
              <a:spcAft>
                <a:spcPct val="50000"/>
              </a:spcAft>
              <a:buSzPct val="80000"/>
              <a:buFont typeface="Wingdings" panose="05000000000000000000" pitchFamily="2" charset="2"/>
              <a:buChar char="§"/>
              <a:defRPr>
                <a:solidFill>
                  <a:srgbClr val="004071"/>
                </a:solidFill>
                <a:latin typeface="Arial" panose="020B0604020202020204" pitchFamily="34" charset="0"/>
              </a:defRPr>
            </a:lvl4pPr>
            <a:lvl5pPr marL="2057400" indent="-228600">
              <a:lnSpc>
                <a:spcPct val="110000"/>
              </a:lnSpc>
              <a:spcAft>
                <a:spcPct val="50000"/>
              </a:spcAft>
              <a:buSzPct val="80000"/>
              <a:buChar char="•"/>
              <a:defRPr>
                <a:solidFill>
                  <a:srgbClr val="004071"/>
                </a:solidFill>
                <a:latin typeface="Arial" panose="020B0604020202020204" pitchFamily="34" charset="0"/>
              </a:defRPr>
            </a:lvl5pPr>
            <a:lvl6pPr marL="25146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6pPr>
            <a:lvl7pPr marL="29718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7pPr>
            <a:lvl8pPr marL="34290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8pPr>
            <a:lvl9pPr marL="38862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9pPr>
          </a:lstStyle>
          <a:p>
            <a:pPr eaLnBrk="1" hangingPunct="1">
              <a:lnSpc>
                <a:spcPct val="80000"/>
              </a:lnSpc>
              <a:spcBef>
                <a:spcPct val="50000"/>
              </a:spcBef>
              <a:spcAft>
                <a:spcPct val="0"/>
              </a:spcAft>
              <a:buFont typeface="Wingdings" panose="05000000000000000000" pitchFamily="2" charset="2"/>
              <a:buNone/>
            </a:pPr>
            <a:r>
              <a:rPr lang="en-GB" altLang="en-US" sz="1800">
                <a:solidFill>
                  <a:srgbClr val="000000"/>
                </a:solidFill>
              </a:rPr>
              <a:t>Keep eye contact</a:t>
            </a:r>
          </a:p>
        </p:txBody>
      </p:sp>
      <p:sp>
        <p:nvSpPr>
          <p:cNvPr id="132103" name="AutoShape 6">
            <a:extLst>
              <a:ext uri="{FF2B5EF4-FFF2-40B4-BE49-F238E27FC236}">
                <a16:creationId xmlns:a16="http://schemas.microsoft.com/office/drawing/2014/main" id="{8A8DD555-85E4-23E9-D023-5851889C4A25}"/>
              </a:ext>
            </a:extLst>
          </p:cNvPr>
          <p:cNvSpPr>
            <a:spLocks noChangeAspect="1" noChangeArrowheads="1"/>
          </p:cNvSpPr>
          <p:nvPr/>
        </p:nvSpPr>
        <p:spPr bwMode="auto">
          <a:xfrm>
            <a:off x="2241550" y="2852738"/>
            <a:ext cx="2089150" cy="1296987"/>
          </a:xfrm>
          <a:prstGeom prst="foldedCorner">
            <a:avLst>
              <a:gd name="adj" fmla="val 12500"/>
            </a:avLst>
          </a:prstGeom>
          <a:solidFill>
            <a:srgbClr val="B7E4EB"/>
          </a:solidFill>
          <a:ln w="12700">
            <a:solidFill>
              <a:schemeClr val="accent1"/>
            </a:solidFill>
            <a:round/>
            <a:headEnd/>
            <a:tailEnd/>
          </a:ln>
        </p:spPr>
        <p:txBody>
          <a:bodyPr lIns="342000" tIns="46800" rIns="90000" bIns="46800" anchor="ctr"/>
          <a:lstStyle>
            <a:lvl1pPr>
              <a:lnSpc>
                <a:spcPct val="110000"/>
              </a:lnSpc>
              <a:spcAft>
                <a:spcPct val="50000"/>
              </a:spcAft>
              <a:buChar char="•"/>
              <a:defRPr sz="2400">
                <a:solidFill>
                  <a:srgbClr val="004071"/>
                </a:solidFill>
                <a:latin typeface="Arial" panose="020B0604020202020204" pitchFamily="34" charset="0"/>
              </a:defRPr>
            </a:lvl1pPr>
            <a:lvl2pPr marL="742950" indent="-285750">
              <a:lnSpc>
                <a:spcPct val="110000"/>
              </a:lnSpc>
              <a:spcAft>
                <a:spcPct val="50000"/>
              </a:spcAft>
              <a:buSzPct val="80000"/>
              <a:buFont typeface="Wingdings" panose="05000000000000000000" pitchFamily="2" charset="2"/>
              <a:buChar char="§"/>
              <a:defRPr sz="2000">
                <a:solidFill>
                  <a:srgbClr val="004071"/>
                </a:solidFill>
                <a:latin typeface="Arial" panose="020B0604020202020204" pitchFamily="34" charset="0"/>
              </a:defRPr>
            </a:lvl2pPr>
            <a:lvl3pPr marL="1143000" indent="-228600">
              <a:lnSpc>
                <a:spcPct val="110000"/>
              </a:lnSpc>
              <a:spcAft>
                <a:spcPct val="50000"/>
              </a:spcAft>
              <a:buSzPct val="80000"/>
              <a:buChar char="•"/>
              <a:defRPr>
                <a:solidFill>
                  <a:srgbClr val="004071"/>
                </a:solidFill>
                <a:latin typeface="Arial" panose="020B0604020202020204" pitchFamily="34" charset="0"/>
              </a:defRPr>
            </a:lvl3pPr>
            <a:lvl4pPr marL="1600200" indent="-228600">
              <a:lnSpc>
                <a:spcPct val="110000"/>
              </a:lnSpc>
              <a:spcAft>
                <a:spcPct val="50000"/>
              </a:spcAft>
              <a:buSzPct val="80000"/>
              <a:buFont typeface="Wingdings" panose="05000000000000000000" pitchFamily="2" charset="2"/>
              <a:buChar char="§"/>
              <a:defRPr>
                <a:solidFill>
                  <a:srgbClr val="004071"/>
                </a:solidFill>
                <a:latin typeface="Arial" panose="020B0604020202020204" pitchFamily="34" charset="0"/>
              </a:defRPr>
            </a:lvl4pPr>
            <a:lvl5pPr marL="2057400" indent="-228600">
              <a:lnSpc>
                <a:spcPct val="110000"/>
              </a:lnSpc>
              <a:spcAft>
                <a:spcPct val="50000"/>
              </a:spcAft>
              <a:buSzPct val="80000"/>
              <a:buChar char="•"/>
              <a:defRPr>
                <a:solidFill>
                  <a:srgbClr val="004071"/>
                </a:solidFill>
                <a:latin typeface="Arial" panose="020B0604020202020204" pitchFamily="34" charset="0"/>
              </a:defRPr>
            </a:lvl5pPr>
            <a:lvl6pPr marL="25146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6pPr>
            <a:lvl7pPr marL="29718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7pPr>
            <a:lvl8pPr marL="34290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8pPr>
            <a:lvl9pPr marL="38862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9pPr>
          </a:lstStyle>
          <a:p>
            <a:pPr eaLnBrk="1" hangingPunct="1">
              <a:lnSpc>
                <a:spcPct val="80000"/>
              </a:lnSpc>
              <a:spcBef>
                <a:spcPct val="40000"/>
              </a:spcBef>
              <a:spcAft>
                <a:spcPct val="20000"/>
              </a:spcAft>
              <a:buClr>
                <a:srgbClr val="0434B1"/>
              </a:buClr>
              <a:buSzPct val="80000"/>
              <a:buFont typeface="Wingdings" panose="05000000000000000000" pitchFamily="2" charset="2"/>
              <a:buNone/>
            </a:pPr>
            <a:r>
              <a:rPr lang="en-GB" altLang="en-US" sz="1800">
                <a:solidFill>
                  <a:srgbClr val="000000"/>
                </a:solidFill>
              </a:rPr>
              <a:t>Use paraphrasing</a:t>
            </a:r>
          </a:p>
        </p:txBody>
      </p:sp>
      <p:sp>
        <p:nvSpPr>
          <p:cNvPr id="132104" name="Text Box 7">
            <a:extLst>
              <a:ext uri="{FF2B5EF4-FFF2-40B4-BE49-F238E27FC236}">
                <a16:creationId xmlns:a16="http://schemas.microsoft.com/office/drawing/2014/main" id="{67A5AF39-A071-96FE-0054-7CE9EFD4AEB4}"/>
              </a:ext>
            </a:extLst>
          </p:cNvPr>
          <p:cNvSpPr txBox="1">
            <a:spLocks noChangeArrowheads="1"/>
          </p:cNvSpPr>
          <p:nvPr/>
        </p:nvSpPr>
        <p:spPr bwMode="auto">
          <a:xfrm>
            <a:off x="3203575" y="1989138"/>
            <a:ext cx="4752975"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lgn="ctr">
                <a:solidFill>
                  <a:srgbClr val="000000"/>
                </a:solidFill>
                <a:miter lim="800000"/>
                <a:headEnd/>
                <a:tailEnd/>
              </a14:hiddenLine>
            </a:ext>
          </a:extLst>
        </p:spPr>
        <p:txBody>
          <a:bodyPr>
            <a:spAutoFit/>
          </a:bodyPr>
          <a:lstStyle>
            <a:lvl1pPr marL="182563" indent="-182563">
              <a:lnSpc>
                <a:spcPct val="110000"/>
              </a:lnSpc>
              <a:spcAft>
                <a:spcPct val="50000"/>
              </a:spcAft>
              <a:buChar char="•"/>
              <a:defRPr sz="2400">
                <a:solidFill>
                  <a:srgbClr val="004071"/>
                </a:solidFill>
                <a:latin typeface="Arial" panose="020B0604020202020204" pitchFamily="34" charset="0"/>
              </a:defRPr>
            </a:lvl1pPr>
            <a:lvl2pPr marL="742950" indent="-285750">
              <a:lnSpc>
                <a:spcPct val="110000"/>
              </a:lnSpc>
              <a:spcAft>
                <a:spcPct val="50000"/>
              </a:spcAft>
              <a:buSzPct val="80000"/>
              <a:buFont typeface="Wingdings" panose="05000000000000000000" pitchFamily="2" charset="2"/>
              <a:buChar char="§"/>
              <a:defRPr sz="2000">
                <a:solidFill>
                  <a:srgbClr val="004071"/>
                </a:solidFill>
                <a:latin typeface="Arial" panose="020B0604020202020204" pitchFamily="34" charset="0"/>
              </a:defRPr>
            </a:lvl2pPr>
            <a:lvl3pPr marL="1143000" indent="-228600">
              <a:lnSpc>
                <a:spcPct val="110000"/>
              </a:lnSpc>
              <a:spcAft>
                <a:spcPct val="50000"/>
              </a:spcAft>
              <a:buSzPct val="80000"/>
              <a:buChar char="•"/>
              <a:defRPr>
                <a:solidFill>
                  <a:srgbClr val="004071"/>
                </a:solidFill>
                <a:latin typeface="Arial" panose="020B0604020202020204" pitchFamily="34" charset="0"/>
              </a:defRPr>
            </a:lvl3pPr>
            <a:lvl4pPr marL="1600200" indent="-228600">
              <a:lnSpc>
                <a:spcPct val="110000"/>
              </a:lnSpc>
              <a:spcAft>
                <a:spcPct val="50000"/>
              </a:spcAft>
              <a:buSzPct val="80000"/>
              <a:buFont typeface="Wingdings" panose="05000000000000000000" pitchFamily="2" charset="2"/>
              <a:buChar char="§"/>
              <a:defRPr>
                <a:solidFill>
                  <a:srgbClr val="004071"/>
                </a:solidFill>
                <a:latin typeface="Arial" panose="020B0604020202020204" pitchFamily="34" charset="0"/>
              </a:defRPr>
            </a:lvl4pPr>
            <a:lvl5pPr marL="2057400" indent="-228600">
              <a:lnSpc>
                <a:spcPct val="110000"/>
              </a:lnSpc>
              <a:spcAft>
                <a:spcPct val="50000"/>
              </a:spcAft>
              <a:buSzPct val="80000"/>
              <a:buChar char="•"/>
              <a:defRPr>
                <a:solidFill>
                  <a:srgbClr val="004071"/>
                </a:solidFill>
                <a:latin typeface="Arial" panose="020B0604020202020204" pitchFamily="34" charset="0"/>
              </a:defRPr>
            </a:lvl5pPr>
            <a:lvl6pPr marL="25146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6pPr>
            <a:lvl7pPr marL="29718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7pPr>
            <a:lvl8pPr marL="34290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8pPr>
            <a:lvl9pPr marL="38862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9pPr>
          </a:lstStyle>
          <a:p>
            <a:pPr algn="r" eaLnBrk="1" hangingPunct="1">
              <a:lnSpc>
                <a:spcPct val="80000"/>
              </a:lnSpc>
              <a:spcBef>
                <a:spcPct val="50000"/>
              </a:spcBef>
              <a:spcAft>
                <a:spcPct val="0"/>
              </a:spcAft>
              <a:buFont typeface="Wingdings" panose="05000000000000000000" pitchFamily="2" charset="2"/>
              <a:buNone/>
            </a:pPr>
            <a:r>
              <a:rPr lang="en-GB" altLang="en-US" sz="2000" dirty="0">
                <a:solidFill>
                  <a:schemeClr val="accent1">
                    <a:lumMod val="75000"/>
                  </a:schemeClr>
                </a:solidFill>
              </a:rPr>
              <a:t>……showing you are interested and want to understand</a:t>
            </a:r>
          </a:p>
        </p:txBody>
      </p:sp>
      <p:pic>
        <p:nvPicPr>
          <p:cNvPr id="132105" name="Picture 8" descr="MPj03143830000[1]">
            <a:extLst>
              <a:ext uri="{FF2B5EF4-FFF2-40B4-BE49-F238E27FC236}">
                <a16:creationId xmlns:a16="http://schemas.microsoft.com/office/drawing/2014/main" id="{2A574CE7-F109-14B0-DBDB-FCA296BA6FA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95288" y="4581525"/>
            <a:ext cx="1828800" cy="1616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dissolve/>
  </p:transition>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4146" name="Slide Number Placeholder 3">
            <a:extLst>
              <a:ext uri="{FF2B5EF4-FFF2-40B4-BE49-F238E27FC236}">
                <a16:creationId xmlns:a16="http://schemas.microsoft.com/office/drawing/2014/main" id="{97E82033-3824-2099-0900-32EBDD76DC96}"/>
              </a:ext>
            </a:extLst>
          </p:cNvPr>
          <p:cNvSpPr>
            <a:spLocks noGrp="1"/>
          </p:cNvSpPr>
          <p:nvPr>
            <p:ph type="sldNum"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ct val="110000"/>
              </a:lnSpc>
              <a:spcAft>
                <a:spcPct val="50000"/>
              </a:spcAft>
              <a:buChar char="•"/>
              <a:defRPr sz="2400">
                <a:solidFill>
                  <a:srgbClr val="004071"/>
                </a:solidFill>
                <a:latin typeface="Arial" panose="020B0604020202020204" pitchFamily="34" charset="0"/>
              </a:defRPr>
            </a:lvl1pPr>
            <a:lvl2pPr marL="742950" indent="-285750">
              <a:lnSpc>
                <a:spcPct val="110000"/>
              </a:lnSpc>
              <a:spcAft>
                <a:spcPct val="50000"/>
              </a:spcAft>
              <a:buSzPct val="80000"/>
              <a:buFont typeface="Wingdings" panose="05000000000000000000" pitchFamily="2" charset="2"/>
              <a:buChar char="§"/>
              <a:defRPr sz="2000">
                <a:solidFill>
                  <a:srgbClr val="004071"/>
                </a:solidFill>
                <a:latin typeface="Arial" panose="020B0604020202020204" pitchFamily="34" charset="0"/>
              </a:defRPr>
            </a:lvl2pPr>
            <a:lvl3pPr marL="1143000" indent="-228600">
              <a:lnSpc>
                <a:spcPct val="110000"/>
              </a:lnSpc>
              <a:spcAft>
                <a:spcPct val="50000"/>
              </a:spcAft>
              <a:buSzPct val="80000"/>
              <a:buChar char="•"/>
              <a:defRPr>
                <a:solidFill>
                  <a:srgbClr val="004071"/>
                </a:solidFill>
                <a:latin typeface="Arial" panose="020B0604020202020204" pitchFamily="34" charset="0"/>
              </a:defRPr>
            </a:lvl3pPr>
            <a:lvl4pPr marL="1600200" indent="-228600">
              <a:lnSpc>
                <a:spcPct val="110000"/>
              </a:lnSpc>
              <a:spcAft>
                <a:spcPct val="50000"/>
              </a:spcAft>
              <a:buSzPct val="80000"/>
              <a:buFont typeface="Wingdings" panose="05000000000000000000" pitchFamily="2" charset="2"/>
              <a:buChar char="§"/>
              <a:defRPr>
                <a:solidFill>
                  <a:srgbClr val="004071"/>
                </a:solidFill>
                <a:latin typeface="Arial" panose="020B0604020202020204" pitchFamily="34" charset="0"/>
              </a:defRPr>
            </a:lvl4pPr>
            <a:lvl5pPr marL="2057400" indent="-228600">
              <a:lnSpc>
                <a:spcPct val="110000"/>
              </a:lnSpc>
              <a:spcAft>
                <a:spcPct val="50000"/>
              </a:spcAft>
              <a:buSzPct val="80000"/>
              <a:buChar char="•"/>
              <a:defRPr>
                <a:solidFill>
                  <a:srgbClr val="004071"/>
                </a:solidFill>
                <a:latin typeface="Arial" panose="020B0604020202020204" pitchFamily="34" charset="0"/>
              </a:defRPr>
            </a:lvl5pPr>
            <a:lvl6pPr marL="25146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6pPr>
            <a:lvl7pPr marL="29718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7pPr>
            <a:lvl8pPr marL="34290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8pPr>
            <a:lvl9pPr marL="38862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9pPr>
          </a:lstStyle>
          <a:p>
            <a:pPr>
              <a:lnSpc>
                <a:spcPct val="100000"/>
              </a:lnSpc>
              <a:spcAft>
                <a:spcPct val="0"/>
              </a:spcAft>
              <a:buFontTx/>
              <a:buNone/>
            </a:pPr>
            <a:fld id="{C4FDCC72-2C81-43AA-B90E-B196A2A02C72}" type="slidenum">
              <a:rPr lang="en-GB" altLang="en-US" sz="900">
                <a:solidFill>
                  <a:schemeClr val="tx1"/>
                </a:solidFill>
              </a:rPr>
              <a:pPr>
                <a:lnSpc>
                  <a:spcPct val="100000"/>
                </a:lnSpc>
                <a:spcAft>
                  <a:spcPct val="0"/>
                </a:spcAft>
                <a:buFontTx/>
                <a:buNone/>
              </a:pPr>
              <a:t>60</a:t>
            </a:fld>
            <a:endParaRPr lang="en-GB" altLang="en-US" sz="900">
              <a:solidFill>
                <a:schemeClr val="tx1"/>
              </a:solidFill>
            </a:endParaRPr>
          </a:p>
        </p:txBody>
      </p:sp>
      <p:sp>
        <p:nvSpPr>
          <p:cNvPr id="134147" name="Rectangle 2">
            <a:extLst>
              <a:ext uri="{FF2B5EF4-FFF2-40B4-BE49-F238E27FC236}">
                <a16:creationId xmlns:a16="http://schemas.microsoft.com/office/drawing/2014/main" id="{474D03CC-1468-83D0-ED2F-8DC35BA3B467}"/>
              </a:ext>
            </a:extLst>
          </p:cNvPr>
          <p:cNvSpPr>
            <a:spLocks noGrp="1" noChangeArrowheads="1"/>
          </p:cNvSpPr>
          <p:nvPr>
            <p:ph type="title"/>
          </p:nvPr>
        </p:nvSpPr>
        <p:spPr/>
        <p:txBody>
          <a:bodyPr/>
          <a:lstStyle/>
          <a:p>
            <a:r>
              <a:rPr lang="en-GB" altLang="en-US"/>
              <a:t>Listening </a:t>
            </a:r>
            <a:endParaRPr lang="en-US" altLang="en-US"/>
          </a:p>
        </p:txBody>
      </p:sp>
      <p:sp>
        <p:nvSpPr>
          <p:cNvPr id="134148" name="Rectangle 3">
            <a:extLst>
              <a:ext uri="{FF2B5EF4-FFF2-40B4-BE49-F238E27FC236}">
                <a16:creationId xmlns:a16="http://schemas.microsoft.com/office/drawing/2014/main" id="{3C259314-AA92-C9F8-1F66-D00669894C7B}"/>
              </a:ext>
            </a:extLst>
          </p:cNvPr>
          <p:cNvSpPr>
            <a:spLocks noGrp="1" noChangeArrowheads="1"/>
          </p:cNvSpPr>
          <p:nvPr>
            <p:ph type="body" idx="1"/>
          </p:nvPr>
        </p:nvSpPr>
        <p:spPr/>
        <p:txBody>
          <a:bodyPr/>
          <a:lstStyle/>
          <a:p>
            <a:r>
              <a:rPr lang="en-US" altLang="en-US"/>
              <a:t>Hear – hear the ‘raw’ data</a:t>
            </a:r>
          </a:p>
          <a:p>
            <a:r>
              <a:rPr lang="en-US" altLang="en-US"/>
              <a:t>Listen – focus attention on the speaker</a:t>
            </a:r>
          </a:p>
          <a:p>
            <a:r>
              <a:rPr lang="en-US" altLang="en-US"/>
              <a:t>Understand – assign a meaning</a:t>
            </a:r>
          </a:p>
          <a:p>
            <a:r>
              <a:rPr lang="en-US" altLang="en-US"/>
              <a:t>Evaluate – begin to </a:t>
            </a:r>
            <a:r>
              <a:rPr lang="en-GB" altLang="en-US"/>
              <a:t>analyse</a:t>
            </a:r>
          </a:p>
          <a:p>
            <a:r>
              <a:rPr lang="en-US" altLang="en-US"/>
              <a:t>Respond – feedback to auditee</a:t>
            </a:r>
          </a:p>
        </p:txBody>
      </p:sp>
    </p:spTree>
  </p:cSld>
  <p:clrMapOvr>
    <a:masterClrMapping/>
  </p:clrMapOvr>
  <p:transition spd="slow">
    <p:dissolve/>
  </p:transition>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8" name="Slide Number Placeholder 4">
            <a:extLst>
              <a:ext uri="{FF2B5EF4-FFF2-40B4-BE49-F238E27FC236}">
                <a16:creationId xmlns:a16="http://schemas.microsoft.com/office/drawing/2014/main" id="{0199D3BC-D4E7-CBBE-F97C-75F2438A49F2}"/>
              </a:ext>
            </a:extLst>
          </p:cNvPr>
          <p:cNvSpPr>
            <a:spLocks noGrp="1"/>
          </p:cNvSpPr>
          <p:nvPr>
            <p:ph type="sldNum"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ct val="110000"/>
              </a:lnSpc>
              <a:spcAft>
                <a:spcPct val="50000"/>
              </a:spcAft>
              <a:buChar char="•"/>
              <a:defRPr sz="2400">
                <a:solidFill>
                  <a:srgbClr val="004071"/>
                </a:solidFill>
                <a:latin typeface="Arial" panose="020B0604020202020204" pitchFamily="34" charset="0"/>
              </a:defRPr>
            </a:lvl1pPr>
            <a:lvl2pPr marL="742950" indent="-285750">
              <a:lnSpc>
                <a:spcPct val="110000"/>
              </a:lnSpc>
              <a:spcAft>
                <a:spcPct val="50000"/>
              </a:spcAft>
              <a:buSzPct val="80000"/>
              <a:buFont typeface="Wingdings" panose="05000000000000000000" pitchFamily="2" charset="2"/>
              <a:buChar char="§"/>
              <a:defRPr sz="2000">
                <a:solidFill>
                  <a:srgbClr val="004071"/>
                </a:solidFill>
                <a:latin typeface="Arial" panose="020B0604020202020204" pitchFamily="34" charset="0"/>
              </a:defRPr>
            </a:lvl2pPr>
            <a:lvl3pPr marL="1143000" indent="-228600">
              <a:lnSpc>
                <a:spcPct val="110000"/>
              </a:lnSpc>
              <a:spcAft>
                <a:spcPct val="50000"/>
              </a:spcAft>
              <a:buSzPct val="80000"/>
              <a:buChar char="•"/>
              <a:defRPr>
                <a:solidFill>
                  <a:srgbClr val="004071"/>
                </a:solidFill>
                <a:latin typeface="Arial" panose="020B0604020202020204" pitchFamily="34" charset="0"/>
              </a:defRPr>
            </a:lvl3pPr>
            <a:lvl4pPr marL="1600200" indent="-228600">
              <a:lnSpc>
                <a:spcPct val="110000"/>
              </a:lnSpc>
              <a:spcAft>
                <a:spcPct val="50000"/>
              </a:spcAft>
              <a:buSzPct val="80000"/>
              <a:buFont typeface="Wingdings" panose="05000000000000000000" pitchFamily="2" charset="2"/>
              <a:buChar char="§"/>
              <a:defRPr>
                <a:solidFill>
                  <a:srgbClr val="004071"/>
                </a:solidFill>
                <a:latin typeface="Arial" panose="020B0604020202020204" pitchFamily="34" charset="0"/>
              </a:defRPr>
            </a:lvl4pPr>
            <a:lvl5pPr marL="2057400" indent="-228600">
              <a:lnSpc>
                <a:spcPct val="110000"/>
              </a:lnSpc>
              <a:spcAft>
                <a:spcPct val="50000"/>
              </a:spcAft>
              <a:buSzPct val="80000"/>
              <a:buChar char="•"/>
              <a:defRPr>
                <a:solidFill>
                  <a:srgbClr val="004071"/>
                </a:solidFill>
                <a:latin typeface="Arial" panose="020B0604020202020204" pitchFamily="34" charset="0"/>
              </a:defRPr>
            </a:lvl5pPr>
            <a:lvl6pPr marL="25146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6pPr>
            <a:lvl7pPr marL="29718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7pPr>
            <a:lvl8pPr marL="34290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8pPr>
            <a:lvl9pPr marL="38862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9pPr>
          </a:lstStyle>
          <a:p>
            <a:pPr>
              <a:lnSpc>
                <a:spcPct val="100000"/>
              </a:lnSpc>
              <a:spcAft>
                <a:spcPct val="0"/>
              </a:spcAft>
              <a:buFontTx/>
              <a:buNone/>
            </a:pPr>
            <a:fld id="{C4E91E85-6CEF-4B51-AF69-6D8E954055A9}" type="slidenum">
              <a:rPr lang="en-GB" altLang="en-US" sz="900">
                <a:solidFill>
                  <a:schemeClr val="tx1"/>
                </a:solidFill>
              </a:rPr>
              <a:pPr>
                <a:lnSpc>
                  <a:spcPct val="100000"/>
                </a:lnSpc>
                <a:spcAft>
                  <a:spcPct val="0"/>
                </a:spcAft>
                <a:buFontTx/>
                <a:buNone/>
              </a:pPr>
              <a:t>61</a:t>
            </a:fld>
            <a:endParaRPr lang="en-GB" altLang="en-US" sz="900">
              <a:solidFill>
                <a:schemeClr val="tx1"/>
              </a:solidFill>
            </a:endParaRPr>
          </a:p>
        </p:txBody>
      </p:sp>
      <p:sp>
        <p:nvSpPr>
          <p:cNvPr id="1039" name="Rectangle 2">
            <a:extLst>
              <a:ext uri="{FF2B5EF4-FFF2-40B4-BE49-F238E27FC236}">
                <a16:creationId xmlns:a16="http://schemas.microsoft.com/office/drawing/2014/main" id="{A29663B2-8AEA-196C-5373-596E183AAF79}"/>
              </a:ext>
            </a:extLst>
          </p:cNvPr>
          <p:cNvSpPr>
            <a:spLocks noGrp="1" noChangeArrowheads="1"/>
          </p:cNvSpPr>
          <p:nvPr>
            <p:ph type="title"/>
          </p:nvPr>
        </p:nvSpPr>
        <p:spPr/>
        <p:txBody>
          <a:bodyPr/>
          <a:lstStyle/>
          <a:p>
            <a:r>
              <a:rPr lang="en-GB" altLang="en-US"/>
              <a:t>Listening </a:t>
            </a:r>
            <a:endParaRPr lang="en-US" altLang="en-US"/>
          </a:p>
        </p:txBody>
      </p:sp>
      <p:sp>
        <p:nvSpPr>
          <p:cNvPr id="1040" name="Rectangle 3">
            <a:extLst>
              <a:ext uri="{FF2B5EF4-FFF2-40B4-BE49-F238E27FC236}">
                <a16:creationId xmlns:a16="http://schemas.microsoft.com/office/drawing/2014/main" id="{CDB51051-187E-F12D-FC2C-38D9847870C1}"/>
              </a:ext>
            </a:extLst>
          </p:cNvPr>
          <p:cNvSpPr>
            <a:spLocks noGrp="1" noChangeArrowheads="1"/>
          </p:cNvSpPr>
          <p:nvPr>
            <p:ph type="body" sz="half" idx="1"/>
          </p:nvPr>
        </p:nvSpPr>
        <p:spPr/>
        <p:txBody>
          <a:bodyPr/>
          <a:lstStyle/>
          <a:p>
            <a:endParaRPr lang="en-GB" altLang="en-US" sz="2000"/>
          </a:p>
          <a:p>
            <a:endParaRPr lang="en-US" altLang="en-US" sz="2000"/>
          </a:p>
        </p:txBody>
      </p:sp>
      <p:graphicFrame>
        <p:nvGraphicFramePr>
          <p:cNvPr id="2" name="Diagram 1">
            <a:extLst>
              <a:ext uri="{FF2B5EF4-FFF2-40B4-BE49-F238E27FC236}">
                <a16:creationId xmlns:a16="http://schemas.microsoft.com/office/drawing/2014/main" id="{4733ACB3-0A72-371A-9A5A-5871D31B2695}"/>
              </a:ext>
            </a:extLst>
          </p:cNvPr>
          <p:cNvGraphicFramePr/>
          <p:nvPr/>
        </p:nvGraphicFramePr>
        <p:xfrm>
          <a:off x="1957388" y="993775"/>
          <a:ext cx="4821237" cy="500221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cSld>
  <p:clrMapOvr>
    <a:masterClrMapping/>
  </p:clrMapOvr>
  <p:transition/>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8242" name="Title 1">
            <a:extLst>
              <a:ext uri="{FF2B5EF4-FFF2-40B4-BE49-F238E27FC236}">
                <a16:creationId xmlns:a16="http://schemas.microsoft.com/office/drawing/2014/main" id="{1D1B3D75-0F02-55DB-1AC5-27EEE6020F5B}"/>
              </a:ext>
            </a:extLst>
          </p:cNvPr>
          <p:cNvSpPr>
            <a:spLocks noGrp="1" noChangeArrowheads="1"/>
          </p:cNvSpPr>
          <p:nvPr>
            <p:ph type="title"/>
          </p:nvPr>
        </p:nvSpPr>
        <p:spPr/>
        <p:txBody>
          <a:bodyPr/>
          <a:lstStyle/>
          <a:p>
            <a:r>
              <a:rPr lang="en-US" altLang="en-US">
                <a:solidFill>
                  <a:schemeClr val="tx2"/>
                </a:solidFill>
                <a:cs typeface="Times New Roman" panose="02020603050405020304" pitchFamily="18" charset="0"/>
              </a:rPr>
              <a:t>What's your body telling you</a:t>
            </a:r>
            <a:br>
              <a:rPr lang="en-US" altLang="en-US">
                <a:solidFill>
                  <a:schemeClr val="tx2"/>
                </a:solidFill>
                <a:cs typeface="Times New Roman" panose="02020603050405020304" pitchFamily="18" charset="0"/>
              </a:rPr>
            </a:br>
            <a:endParaRPr lang="en-IN" altLang="en-US">
              <a:solidFill>
                <a:schemeClr val="tx2"/>
              </a:solidFill>
            </a:endParaRPr>
          </a:p>
        </p:txBody>
      </p:sp>
      <p:sp>
        <p:nvSpPr>
          <p:cNvPr id="138243" name="Slide Number Placeholder 3">
            <a:extLst>
              <a:ext uri="{FF2B5EF4-FFF2-40B4-BE49-F238E27FC236}">
                <a16:creationId xmlns:a16="http://schemas.microsoft.com/office/drawing/2014/main" id="{52526FCE-9F98-558F-154D-FF41DF837B25}"/>
              </a:ext>
            </a:extLst>
          </p:cNvPr>
          <p:cNvSpPr>
            <a:spLocks noGrp="1"/>
          </p:cNvSpPr>
          <p:nvPr>
            <p:ph type="sldNum"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ct val="110000"/>
              </a:lnSpc>
              <a:spcAft>
                <a:spcPct val="50000"/>
              </a:spcAft>
              <a:buChar char="•"/>
              <a:defRPr sz="2400">
                <a:solidFill>
                  <a:srgbClr val="004071"/>
                </a:solidFill>
                <a:latin typeface="Arial" panose="020B0604020202020204" pitchFamily="34" charset="0"/>
              </a:defRPr>
            </a:lvl1pPr>
            <a:lvl2pPr marL="742950" indent="-285750">
              <a:lnSpc>
                <a:spcPct val="110000"/>
              </a:lnSpc>
              <a:spcAft>
                <a:spcPct val="50000"/>
              </a:spcAft>
              <a:buSzPct val="80000"/>
              <a:buFont typeface="Wingdings" panose="05000000000000000000" pitchFamily="2" charset="2"/>
              <a:buChar char="§"/>
              <a:defRPr sz="2000">
                <a:solidFill>
                  <a:srgbClr val="004071"/>
                </a:solidFill>
                <a:latin typeface="Arial" panose="020B0604020202020204" pitchFamily="34" charset="0"/>
              </a:defRPr>
            </a:lvl2pPr>
            <a:lvl3pPr marL="1143000" indent="-228600">
              <a:lnSpc>
                <a:spcPct val="110000"/>
              </a:lnSpc>
              <a:spcAft>
                <a:spcPct val="50000"/>
              </a:spcAft>
              <a:buSzPct val="80000"/>
              <a:buChar char="•"/>
              <a:defRPr>
                <a:solidFill>
                  <a:srgbClr val="004071"/>
                </a:solidFill>
                <a:latin typeface="Arial" panose="020B0604020202020204" pitchFamily="34" charset="0"/>
              </a:defRPr>
            </a:lvl3pPr>
            <a:lvl4pPr marL="1600200" indent="-228600">
              <a:lnSpc>
                <a:spcPct val="110000"/>
              </a:lnSpc>
              <a:spcAft>
                <a:spcPct val="50000"/>
              </a:spcAft>
              <a:buSzPct val="80000"/>
              <a:buFont typeface="Wingdings" panose="05000000000000000000" pitchFamily="2" charset="2"/>
              <a:buChar char="§"/>
              <a:defRPr>
                <a:solidFill>
                  <a:srgbClr val="004071"/>
                </a:solidFill>
                <a:latin typeface="Arial" panose="020B0604020202020204" pitchFamily="34" charset="0"/>
              </a:defRPr>
            </a:lvl4pPr>
            <a:lvl5pPr marL="2057400" indent="-228600">
              <a:lnSpc>
                <a:spcPct val="110000"/>
              </a:lnSpc>
              <a:spcAft>
                <a:spcPct val="50000"/>
              </a:spcAft>
              <a:buSzPct val="80000"/>
              <a:buChar char="•"/>
              <a:defRPr>
                <a:solidFill>
                  <a:srgbClr val="004071"/>
                </a:solidFill>
                <a:latin typeface="Arial" panose="020B0604020202020204" pitchFamily="34" charset="0"/>
              </a:defRPr>
            </a:lvl5pPr>
            <a:lvl6pPr marL="25146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6pPr>
            <a:lvl7pPr marL="29718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7pPr>
            <a:lvl8pPr marL="34290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8pPr>
            <a:lvl9pPr marL="38862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9pPr>
          </a:lstStyle>
          <a:p>
            <a:pPr>
              <a:lnSpc>
                <a:spcPct val="100000"/>
              </a:lnSpc>
              <a:spcAft>
                <a:spcPct val="0"/>
              </a:spcAft>
              <a:buFontTx/>
              <a:buNone/>
            </a:pPr>
            <a:fld id="{0B69151B-673D-4E27-860A-E19B611C0B45}" type="slidenum">
              <a:rPr lang="en-GB" altLang="en-US" sz="900">
                <a:solidFill>
                  <a:schemeClr val="tx1"/>
                </a:solidFill>
              </a:rPr>
              <a:pPr>
                <a:lnSpc>
                  <a:spcPct val="100000"/>
                </a:lnSpc>
                <a:spcAft>
                  <a:spcPct val="0"/>
                </a:spcAft>
                <a:buFontTx/>
                <a:buNone/>
              </a:pPr>
              <a:t>62</a:t>
            </a:fld>
            <a:endParaRPr lang="en-GB" altLang="en-US" sz="900">
              <a:solidFill>
                <a:schemeClr val="tx1"/>
              </a:solidFill>
            </a:endParaRPr>
          </a:p>
        </p:txBody>
      </p:sp>
      <p:sp>
        <p:nvSpPr>
          <p:cNvPr id="5" name="Text Box 5">
            <a:extLst>
              <a:ext uri="{FF2B5EF4-FFF2-40B4-BE49-F238E27FC236}">
                <a16:creationId xmlns:a16="http://schemas.microsoft.com/office/drawing/2014/main" id="{12E3C1F6-9399-D99D-D9E4-196AC9F0842A}"/>
              </a:ext>
            </a:extLst>
          </p:cNvPr>
          <p:cNvSpPr txBox="1">
            <a:spLocks noGrp="1" noChangeArrowheads="1"/>
          </p:cNvSpPr>
          <p:nvPr>
            <p:ph idx="1"/>
          </p:nvPr>
        </p:nvSpPr>
        <p:spPr>
          <a:xfrm>
            <a:off x="604838" y="1639888"/>
            <a:ext cx="7235825" cy="4413250"/>
          </a:xfrm>
        </p:spPr>
        <p:txBody>
          <a:bodyPr>
            <a:spAutoFit/>
          </a:bodyPr>
          <a:lstStyle/>
          <a:p>
            <a:pPr marL="0" indent="0">
              <a:spcBef>
                <a:spcPct val="50000"/>
              </a:spcBef>
              <a:buFontTx/>
              <a:buNone/>
              <a:defRPr/>
            </a:pPr>
            <a:r>
              <a:rPr lang="en-US" dirty="0">
                <a:solidFill>
                  <a:schemeClr val="tx2"/>
                </a:solidFill>
                <a:cs typeface="Arial" pitchFamily="34" charset="0"/>
              </a:rPr>
              <a:t>Body language: The gestures, poses, movements, and expressions that a person uses to communicate.</a:t>
            </a:r>
            <a:endParaRPr lang="en-US" dirty="0">
              <a:solidFill>
                <a:schemeClr val="tx2"/>
              </a:solidFill>
              <a:cs typeface="Times New Roman" pitchFamily="18" charset="0"/>
            </a:endParaRPr>
          </a:p>
          <a:p>
            <a:pPr>
              <a:spcBef>
                <a:spcPct val="50000"/>
              </a:spcBef>
              <a:defRPr/>
            </a:pPr>
            <a:r>
              <a:rPr lang="en-US" dirty="0">
                <a:solidFill>
                  <a:schemeClr val="tx2"/>
                </a:solidFill>
              </a:rPr>
              <a:t>7 %    VERBAL (Conveyed through words)</a:t>
            </a:r>
          </a:p>
          <a:p>
            <a:pPr>
              <a:spcBef>
                <a:spcPct val="50000"/>
              </a:spcBef>
              <a:defRPr/>
            </a:pPr>
            <a:r>
              <a:rPr lang="en-US" dirty="0">
                <a:solidFill>
                  <a:schemeClr val="tx2"/>
                </a:solidFill>
              </a:rPr>
              <a:t>38 %  VOCAL (intonation , pitch, pauses , </a:t>
            </a:r>
            <a:r>
              <a:rPr lang="en-US" dirty="0" err="1">
                <a:solidFill>
                  <a:schemeClr val="tx2"/>
                </a:solidFill>
              </a:rPr>
              <a:t>etc</a:t>
            </a:r>
            <a:r>
              <a:rPr lang="en-US" dirty="0">
                <a:solidFill>
                  <a:schemeClr val="tx2"/>
                </a:solidFill>
              </a:rPr>
              <a:t>)</a:t>
            </a:r>
          </a:p>
          <a:p>
            <a:pPr>
              <a:spcBef>
                <a:spcPct val="50000"/>
              </a:spcBef>
              <a:defRPr/>
            </a:pPr>
            <a:r>
              <a:rPr lang="en-US" dirty="0">
                <a:solidFill>
                  <a:schemeClr val="tx2"/>
                </a:solidFill>
              </a:rPr>
              <a:t>55 %  NON VERBAL (body language)</a:t>
            </a:r>
          </a:p>
          <a:p>
            <a:pPr>
              <a:spcBef>
                <a:spcPct val="50000"/>
              </a:spcBef>
              <a:defRPr/>
            </a:pPr>
            <a:endParaRPr lang="en-US" dirty="0">
              <a:latin typeface="Times New Roman" pitchFamily="18" charset="0"/>
            </a:endParaRPr>
          </a:p>
        </p:txBody>
      </p:sp>
    </p:spTree>
  </p:cSld>
  <p:clrMapOvr>
    <a:masterClrMapping/>
  </p:clrMapOvr>
  <p:transition spd="slow">
    <p:dissolve/>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8" fill="hold" nodeType="clickEffect">
                                  <p:stCondLst>
                                    <p:cond delay="0"/>
                                  </p:stCondLst>
                                  <p:iterate type="wd">
                                    <p:tmPct val="100000"/>
                                  </p:iterate>
                                  <p:childTnLst>
                                    <p:set>
                                      <p:cBhvr>
                                        <p:cTn id="6" dur="1" fill="hold">
                                          <p:stCondLst>
                                            <p:cond delay="0"/>
                                          </p:stCondLst>
                                        </p:cTn>
                                        <p:tgtEl>
                                          <p:spTgt spid="5"/>
                                        </p:tgtEl>
                                        <p:attrNameLst>
                                          <p:attrName>style.visibility</p:attrName>
                                        </p:attrNameLst>
                                      </p:cBhvr>
                                      <p:to>
                                        <p:strVal val="visible"/>
                                      </p:to>
                                    </p:set>
                                    <p:anim calcmode="lin" valueType="num">
                                      <p:cBhvr additive="base">
                                        <p:cTn id="7" dur="300" fill="hold"/>
                                        <p:tgtEl>
                                          <p:spTgt spid="5"/>
                                        </p:tgtEl>
                                        <p:attrNameLst>
                                          <p:attrName>ppt_x</p:attrName>
                                        </p:attrNameLst>
                                      </p:cBhvr>
                                      <p:tavLst>
                                        <p:tav tm="0">
                                          <p:val>
                                            <p:strVal val="0-#ppt_w/2"/>
                                          </p:val>
                                        </p:tav>
                                        <p:tav tm="100000">
                                          <p:val>
                                            <p:strVal val="#ppt_x"/>
                                          </p:val>
                                        </p:tav>
                                      </p:tavLst>
                                    </p:anim>
                                    <p:anim calcmode="lin" valueType="num">
                                      <p:cBhvr additive="base">
                                        <p:cTn id="8" dur="300" fill="hold"/>
                                        <p:tgtEl>
                                          <p:spTgt spid="5"/>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utoUpdateAnimBg="0"/>
    </p:bld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9266" name="Title 1">
            <a:extLst>
              <a:ext uri="{FF2B5EF4-FFF2-40B4-BE49-F238E27FC236}">
                <a16:creationId xmlns:a16="http://schemas.microsoft.com/office/drawing/2014/main" id="{B0E52982-09D9-30CE-0FD2-291B36D0C8D0}"/>
              </a:ext>
            </a:extLst>
          </p:cNvPr>
          <p:cNvSpPr>
            <a:spLocks noGrp="1" noChangeArrowheads="1"/>
          </p:cNvSpPr>
          <p:nvPr>
            <p:ph type="title"/>
          </p:nvPr>
        </p:nvSpPr>
        <p:spPr/>
        <p:txBody>
          <a:bodyPr/>
          <a:lstStyle/>
          <a:p>
            <a:r>
              <a:rPr lang="en-US" altLang="en-US"/>
              <a:t>Rubbing Hands</a:t>
            </a:r>
            <a:endParaRPr lang="en-IN" altLang="en-US"/>
          </a:p>
        </p:txBody>
      </p:sp>
      <p:sp>
        <p:nvSpPr>
          <p:cNvPr id="139267" name="Slide Number Placeholder 3">
            <a:extLst>
              <a:ext uri="{FF2B5EF4-FFF2-40B4-BE49-F238E27FC236}">
                <a16:creationId xmlns:a16="http://schemas.microsoft.com/office/drawing/2014/main" id="{57B6F9E6-FF26-9087-9D8D-C3E4902E82BD}"/>
              </a:ext>
            </a:extLst>
          </p:cNvPr>
          <p:cNvSpPr>
            <a:spLocks noGrp="1"/>
          </p:cNvSpPr>
          <p:nvPr>
            <p:ph type="sldNum"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ct val="110000"/>
              </a:lnSpc>
              <a:spcAft>
                <a:spcPct val="50000"/>
              </a:spcAft>
              <a:buChar char="•"/>
              <a:defRPr sz="2400">
                <a:solidFill>
                  <a:srgbClr val="004071"/>
                </a:solidFill>
                <a:latin typeface="Arial" panose="020B0604020202020204" pitchFamily="34" charset="0"/>
              </a:defRPr>
            </a:lvl1pPr>
            <a:lvl2pPr marL="742950" indent="-285750">
              <a:lnSpc>
                <a:spcPct val="110000"/>
              </a:lnSpc>
              <a:spcAft>
                <a:spcPct val="50000"/>
              </a:spcAft>
              <a:buSzPct val="80000"/>
              <a:buFont typeface="Wingdings" panose="05000000000000000000" pitchFamily="2" charset="2"/>
              <a:buChar char="§"/>
              <a:defRPr sz="2000">
                <a:solidFill>
                  <a:srgbClr val="004071"/>
                </a:solidFill>
                <a:latin typeface="Arial" panose="020B0604020202020204" pitchFamily="34" charset="0"/>
              </a:defRPr>
            </a:lvl2pPr>
            <a:lvl3pPr marL="1143000" indent="-228600">
              <a:lnSpc>
                <a:spcPct val="110000"/>
              </a:lnSpc>
              <a:spcAft>
                <a:spcPct val="50000"/>
              </a:spcAft>
              <a:buSzPct val="80000"/>
              <a:buChar char="•"/>
              <a:defRPr>
                <a:solidFill>
                  <a:srgbClr val="004071"/>
                </a:solidFill>
                <a:latin typeface="Arial" panose="020B0604020202020204" pitchFamily="34" charset="0"/>
              </a:defRPr>
            </a:lvl3pPr>
            <a:lvl4pPr marL="1600200" indent="-228600">
              <a:lnSpc>
                <a:spcPct val="110000"/>
              </a:lnSpc>
              <a:spcAft>
                <a:spcPct val="50000"/>
              </a:spcAft>
              <a:buSzPct val="80000"/>
              <a:buFont typeface="Wingdings" panose="05000000000000000000" pitchFamily="2" charset="2"/>
              <a:buChar char="§"/>
              <a:defRPr>
                <a:solidFill>
                  <a:srgbClr val="004071"/>
                </a:solidFill>
                <a:latin typeface="Arial" panose="020B0604020202020204" pitchFamily="34" charset="0"/>
              </a:defRPr>
            </a:lvl4pPr>
            <a:lvl5pPr marL="2057400" indent="-228600">
              <a:lnSpc>
                <a:spcPct val="110000"/>
              </a:lnSpc>
              <a:spcAft>
                <a:spcPct val="50000"/>
              </a:spcAft>
              <a:buSzPct val="80000"/>
              <a:buChar char="•"/>
              <a:defRPr>
                <a:solidFill>
                  <a:srgbClr val="004071"/>
                </a:solidFill>
                <a:latin typeface="Arial" panose="020B0604020202020204" pitchFamily="34" charset="0"/>
              </a:defRPr>
            </a:lvl5pPr>
            <a:lvl6pPr marL="25146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6pPr>
            <a:lvl7pPr marL="29718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7pPr>
            <a:lvl8pPr marL="34290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8pPr>
            <a:lvl9pPr marL="38862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9pPr>
          </a:lstStyle>
          <a:p>
            <a:pPr>
              <a:lnSpc>
                <a:spcPct val="100000"/>
              </a:lnSpc>
              <a:spcAft>
                <a:spcPct val="0"/>
              </a:spcAft>
              <a:buFontTx/>
              <a:buNone/>
            </a:pPr>
            <a:fld id="{80015AB0-812C-4166-87C7-F3AE43876C6A}" type="slidenum">
              <a:rPr lang="en-GB" altLang="en-US" sz="900">
                <a:solidFill>
                  <a:schemeClr val="tx1"/>
                </a:solidFill>
              </a:rPr>
              <a:pPr>
                <a:lnSpc>
                  <a:spcPct val="100000"/>
                </a:lnSpc>
                <a:spcAft>
                  <a:spcPct val="0"/>
                </a:spcAft>
                <a:buFontTx/>
                <a:buNone/>
              </a:pPr>
              <a:t>63</a:t>
            </a:fld>
            <a:endParaRPr lang="en-GB" altLang="en-US" sz="900">
              <a:solidFill>
                <a:schemeClr val="tx1"/>
              </a:solidFill>
            </a:endParaRPr>
          </a:p>
        </p:txBody>
      </p:sp>
      <p:pic>
        <p:nvPicPr>
          <p:cNvPr id="139268" name="Picture 4">
            <a:extLst>
              <a:ext uri="{FF2B5EF4-FFF2-40B4-BE49-F238E27FC236}">
                <a16:creationId xmlns:a16="http://schemas.microsoft.com/office/drawing/2014/main" id="{3450D3AF-AF1B-CA63-A5C1-A6F715F04000}"/>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795463" y="1449388"/>
            <a:ext cx="3322637" cy="48307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Rectangle 5">
            <a:extLst>
              <a:ext uri="{FF2B5EF4-FFF2-40B4-BE49-F238E27FC236}">
                <a16:creationId xmlns:a16="http://schemas.microsoft.com/office/drawing/2014/main" id="{8865BCA2-3F05-D98D-BDEB-49F5F4AAFDC1}"/>
              </a:ext>
            </a:extLst>
          </p:cNvPr>
          <p:cNvSpPr/>
          <p:nvPr/>
        </p:nvSpPr>
        <p:spPr>
          <a:xfrm>
            <a:off x="6254750" y="3124200"/>
            <a:ext cx="2025650" cy="781050"/>
          </a:xfrm>
          <a:prstGeom prst="rect">
            <a:avLst/>
          </a:prstGeom>
        </p:spPr>
        <p:txBody>
          <a:bodyPr wrap="none">
            <a:spAutoFit/>
          </a:bodyPr>
          <a:lstStyle/>
          <a:p>
            <a:pPr algn="ctr" eaLnBrk="1" hangingPunct="1">
              <a:lnSpc>
                <a:spcPct val="80000"/>
              </a:lnSpc>
              <a:defRPr/>
            </a:pPr>
            <a:r>
              <a:rPr lang="en-US" sz="2800" dirty="0">
                <a:solidFill>
                  <a:schemeClr val="accent1">
                    <a:lumMod val="75000"/>
                  </a:schemeClr>
                </a:solidFill>
                <a:latin typeface="+mn-lt"/>
                <a:cs typeface="Comic Sans MS"/>
              </a:rPr>
              <a:t>Positive </a:t>
            </a:r>
          </a:p>
          <a:p>
            <a:pPr algn="ctr" eaLnBrk="1" hangingPunct="1">
              <a:lnSpc>
                <a:spcPct val="80000"/>
              </a:lnSpc>
              <a:defRPr/>
            </a:pPr>
            <a:r>
              <a:rPr lang="en-US" sz="2800" dirty="0">
                <a:solidFill>
                  <a:schemeClr val="accent1">
                    <a:lumMod val="75000"/>
                  </a:schemeClr>
                </a:solidFill>
                <a:latin typeface="+mn-lt"/>
                <a:cs typeface="Comic Sans MS"/>
              </a:rPr>
              <a:t>expectation</a:t>
            </a:r>
            <a:endParaRPr lang="en-IN" sz="2800" dirty="0">
              <a:solidFill>
                <a:schemeClr val="accent1">
                  <a:lumMod val="75000"/>
                </a:schemeClr>
              </a:solidFill>
              <a:latin typeface="+mn-lt"/>
              <a:cs typeface="Comic Sans MS"/>
            </a:endParaRPr>
          </a:p>
        </p:txBody>
      </p:sp>
    </p:spTree>
  </p:cSld>
  <p:clrMapOvr>
    <a:masterClrMapping/>
  </p:clrMapOvr>
  <p:transition spd="slow">
    <p:dissolve/>
  </p:transition>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B8784C-2F3A-835E-BE1B-F7D2DFA86DD7}"/>
              </a:ext>
            </a:extLst>
          </p:cNvPr>
          <p:cNvSpPr>
            <a:spLocks noGrp="1"/>
          </p:cNvSpPr>
          <p:nvPr>
            <p:ph type="title"/>
          </p:nvPr>
        </p:nvSpPr>
        <p:spPr>
          <a:xfrm>
            <a:off x="274622" y="326180"/>
            <a:ext cx="3947668" cy="1698827"/>
          </a:xfrm>
        </p:spPr>
        <p:txBody>
          <a:bodyPr>
            <a:prstTxWarp prst="textCascadeUp">
              <a:avLst>
                <a:gd name="adj" fmla="val 50505"/>
              </a:avLst>
            </a:prstTxWarp>
            <a:normAutofit fontScale="90000"/>
          </a:bodyPr>
          <a:lstStyle/>
          <a:p>
            <a:pPr>
              <a:defRPr/>
            </a:pPr>
            <a:r>
              <a:rPr lang="en-US" sz="4800" dirty="0">
                <a:solidFill>
                  <a:schemeClr val="bg1"/>
                </a:solidFill>
              </a:rPr>
              <a:t>Closed </a:t>
            </a:r>
            <a:r>
              <a:rPr lang="en-US" sz="4800" dirty="0">
                <a:solidFill>
                  <a:schemeClr val="bg1"/>
                </a:solidFill>
                <a:latin typeface="Comic Sans MS"/>
                <a:cs typeface="Comic Sans MS"/>
              </a:rPr>
              <a:t>attitude</a:t>
            </a:r>
            <a:br>
              <a:rPr lang="en-US" sz="4800" dirty="0">
                <a:latin typeface="Comic Sans MS"/>
                <a:cs typeface="Comic Sans MS"/>
              </a:rPr>
            </a:br>
            <a:endParaRPr lang="en-US" sz="4800" dirty="0">
              <a:solidFill>
                <a:schemeClr val="bg1"/>
              </a:solidFill>
            </a:endParaRPr>
          </a:p>
        </p:txBody>
      </p:sp>
      <p:sp>
        <p:nvSpPr>
          <p:cNvPr id="140291" name="TextBox 4">
            <a:extLst>
              <a:ext uri="{FF2B5EF4-FFF2-40B4-BE49-F238E27FC236}">
                <a16:creationId xmlns:a16="http://schemas.microsoft.com/office/drawing/2014/main" id="{75EABDDB-854D-6DDC-ED18-61625B42BD18}"/>
              </a:ext>
            </a:extLst>
          </p:cNvPr>
          <p:cNvSpPr txBox="1">
            <a:spLocks noChangeArrowheads="1"/>
          </p:cNvSpPr>
          <p:nvPr/>
        </p:nvSpPr>
        <p:spPr bwMode="auto">
          <a:xfrm>
            <a:off x="4341813" y="-58738"/>
            <a:ext cx="604837" cy="830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110000"/>
              </a:lnSpc>
              <a:spcAft>
                <a:spcPct val="50000"/>
              </a:spcAft>
              <a:buChar char="•"/>
              <a:defRPr sz="2400">
                <a:solidFill>
                  <a:srgbClr val="004071"/>
                </a:solidFill>
                <a:latin typeface="Arial" panose="020B0604020202020204" pitchFamily="34" charset="0"/>
              </a:defRPr>
            </a:lvl1pPr>
            <a:lvl2pPr marL="742950" indent="-285750">
              <a:lnSpc>
                <a:spcPct val="110000"/>
              </a:lnSpc>
              <a:spcAft>
                <a:spcPct val="50000"/>
              </a:spcAft>
              <a:buSzPct val="80000"/>
              <a:buFont typeface="Wingdings" panose="05000000000000000000" pitchFamily="2" charset="2"/>
              <a:buChar char="§"/>
              <a:defRPr sz="2000">
                <a:solidFill>
                  <a:srgbClr val="004071"/>
                </a:solidFill>
                <a:latin typeface="Arial" panose="020B0604020202020204" pitchFamily="34" charset="0"/>
              </a:defRPr>
            </a:lvl2pPr>
            <a:lvl3pPr marL="1143000" indent="-228600">
              <a:lnSpc>
                <a:spcPct val="110000"/>
              </a:lnSpc>
              <a:spcAft>
                <a:spcPct val="50000"/>
              </a:spcAft>
              <a:buSzPct val="80000"/>
              <a:buChar char="•"/>
              <a:defRPr>
                <a:solidFill>
                  <a:srgbClr val="004071"/>
                </a:solidFill>
                <a:latin typeface="Arial" panose="020B0604020202020204" pitchFamily="34" charset="0"/>
              </a:defRPr>
            </a:lvl3pPr>
            <a:lvl4pPr marL="1600200" indent="-228600">
              <a:lnSpc>
                <a:spcPct val="110000"/>
              </a:lnSpc>
              <a:spcAft>
                <a:spcPct val="50000"/>
              </a:spcAft>
              <a:buSzPct val="80000"/>
              <a:buFont typeface="Wingdings" panose="05000000000000000000" pitchFamily="2" charset="2"/>
              <a:buChar char="§"/>
              <a:defRPr>
                <a:solidFill>
                  <a:srgbClr val="004071"/>
                </a:solidFill>
                <a:latin typeface="Arial" panose="020B0604020202020204" pitchFamily="34" charset="0"/>
              </a:defRPr>
            </a:lvl4pPr>
            <a:lvl5pPr marL="2057400" indent="-228600">
              <a:lnSpc>
                <a:spcPct val="110000"/>
              </a:lnSpc>
              <a:spcAft>
                <a:spcPct val="50000"/>
              </a:spcAft>
              <a:buSzPct val="80000"/>
              <a:buChar char="•"/>
              <a:defRPr>
                <a:solidFill>
                  <a:srgbClr val="004071"/>
                </a:solidFill>
                <a:latin typeface="Arial" panose="020B0604020202020204" pitchFamily="34" charset="0"/>
              </a:defRPr>
            </a:lvl5pPr>
            <a:lvl6pPr marL="25146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6pPr>
            <a:lvl7pPr marL="29718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7pPr>
            <a:lvl8pPr marL="34290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8pPr>
            <a:lvl9pPr marL="38862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9pPr>
          </a:lstStyle>
          <a:p>
            <a:pPr eaLnBrk="1" hangingPunct="1">
              <a:lnSpc>
                <a:spcPct val="80000"/>
              </a:lnSpc>
              <a:spcAft>
                <a:spcPct val="0"/>
              </a:spcAft>
              <a:buFontTx/>
              <a:buNone/>
            </a:pPr>
            <a:r>
              <a:rPr lang="en-US" altLang="en-US" sz="4800">
                <a:solidFill>
                  <a:srgbClr val="FFFFFF"/>
                </a:solidFill>
              </a:rPr>
              <a:t>&amp;</a:t>
            </a:r>
          </a:p>
        </p:txBody>
      </p:sp>
      <p:sp>
        <p:nvSpPr>
          <p:cNvPr id="6" name="TextBox 5">
            <a:extLst>
              <a:ext uri="{FF2B5EF4-FFF2-40B4-BE49-F238E27FC236}">
                <a16:creationId xmlns:a16="http://schemas.microsoft.com/office/drawing/2014/main" id="{067DC678-84E3-BA67-6851-B6C0F3920E24}"/>
              </a:ext>
            </a:extLst>
          </p:cNvPr>
          <p:cNvSpPr txBox="1"/>
          <p:nvPr/>
        </p:nvSpPr>
        <p:spPr>
          <a:xfrm>
            <a:off x="5056178" y="341201"/>
            <a:ext cx="3748840" cy="842914"/>
          </a:xfrm>
          <a:prstGeom prst="rect">
            <a:avLst/>
          </a:prstGeom>
          <a:noFill/>
        </p:spPr>
        <p:txBody>
          <a:bodyPr wrap="none">
            <a:prstTxWarp prst="textCascadeDown">
              <a:avLst>
                <a:gd name="adj" fmla="val 45276"/>
              </a:avLst>
            </a:prstTxWarp>
            <a:spAutoFit/>
          </a:bodyPr>
          <a:lstStyle/>
          <a:p>
            <a:pPr eaLnBrk="1" hangingPunct="1">
              <a:lnSpc>
                <a:spcPct val="80000"/>
              </a:lnSpc>
              <a:defRPr/>
            </a:pPr>
            <a:r>
              <a:rPr lang="en-US" sz="4800" dirty="0">
                <a:solidFill>
                  <a:schemeClr val="bg1"/>
                </a:solidFill>
                <a:latin typeface="Comic Sans MS"/>
                <a:cs typeface="Comic Sans MS"/>
              </a:rPr>
              <a:t>Open attitude</a:t>
            </a:r>
            <a:endParaRPr lang="en-US" sz="4800" dirty="0">
              <a:latin typeface="Comic Sans MS"/>
              <a:cs typeface="Comic Sans MS"/>
            </a:endParaRPr>
          </a:p>
        </p:txBody>
      </p:sp>
      <p:pic>
        <p:nvPicPr>
          <p:cNvPr id="140293" name="Picture 2">
            <a:extLst>
              <a:ext uri="{FF2B5EF4-FFF2-40B4-BE49-F238E27FC236}">
                <a16:creationId xmlns:a16="http://schemas.microsoft.com/office/drawing/2014/main" id="{D365837F-F2FA-C28A-9205-089816E3FE0B}"/>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5056188" y="1884363"/>
            <a:ext cx="3349625" cy="3600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0294" name="Picture 3">
            <a:extLst>
              <a:ext uri="{FF2B5EF4-FFF2-40B4-BE49-F238E27FC236}">
                <a16:creationId xmlns:a16="http://schemas.microsoft.com/office/drawing/2014/main" id="{97FA6F74-6B50-BD1F-8ECD-F7C30234E895}"/>
              </a:ext>
            </a:extLst>
          </p:cNvPr>
          <p:cNvPicPr>
            <a:picLocks noChangeAspect="1"/>
          </p:cNvPicPr>
          <p:nvPr/>
        </p:nvPicPr>
        <p:blipFill>
          <a:blip r:embed="rId3">
            <a:extLst>
              <a:ext uri="{28A0092B-C50C-407E-A947-70E740481C1C}">
                <a14:useLocalDpi xmlns:a14="http://schemas.microsoft.com/office/drawing/2010/main" val="0"/>
              </a:ext>
            </a:extLst>
          </a:blip>
          <a:srcRect r="50800"/>
          <a:stretch>
            <a:fillRect/>
          </a:stretch>
        </p:blipFill>
        <p:spPr bwMode="auto">
          <a:xfrm>
            <a:off x="441325" y="1106488"/>
            <a:ext cx="3140075" cy="4787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0295" name="TextBox 6">
            <a:extLst>
              <a:ext uri="{FF2B5EF4-FFF2-40B4-BE49-F238E27FC236}">
                <a16:creationId xmlns:a16="http://schemas.microsoft.com/office/drawing/2014/main" id="{E4DC25E8-8E14-1F1A-054F-A6805AE40E57}"/>
              </a:ext>
            </a:extLst>
          </p:cNvPr>
          <p:cNvSpPr txBox="1">
            <a:spLocks noChangeArrowheads="1"/>
          </p:cNvSpPr>
          <p:nvPr/>
        </p:nvSpPr>
        <p:spPr bwMode="auto">
          <a:xfrm>
            <a:off x="534988" y="771525"/>
            <a:ext cx="8062912" cy="3889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110000"/>
              </a:lnSpc>
              <a:spcAft>
                <a:spcPct val="50000"/>
              </a:spcAft>
              <a:buChar char="•"/>
              <a:defRPr sz="2400">
                <a:solidFill>
                  <a:srgbClr val="004071"/>
                </a:solidFill>
                <a:latin typeface="Arial" panose="020B0604020202020204" pitchFamily="34" charset="0"/>
              </a:defRPr>
            </a:lvl1pPr>
            <a:lvl2pPr marL="742950" indent="-285750">
              <a:lnSpc>
                <a:spcPct val="110000"/>
              </a:lnSpc>
              <a:spcAft>
                <a:spcPct val="50000"/>
              </a:spcAft>
              <a:buSzPct val="80000"/>
              <a:buFont typeface="Wingdings" panose="05000000000000000000" pitchFamily="2" charset="2"/>
              <a:buChar char="§"/>
              <a:defRPr sz="2000">
                <a:solidFill>
                  <a:srgbClr val="004071"/>
                </a:solidFill>
                <a:latin typeface="Arial" panose="020B0604020202020204" pitchFamily="34" charset="0"/>
              </a:defRPr>
            </a:lvl2pPr>
            <a:lvl3pPr marL="1143000" indent="-228600">
              <a:lnSpc>
                <a:spcPct val="110000"/>
              </a:lnSpc>
              <a:spcAft>
                <a:spcPct val="50000"/>
              </a:spcAft>
              <a:buSzPct val="80000"/>
              <a:buChar char="•"/>
              <a:defRPr>
                <a:solidFill>
                  <a:srgbClr val="004071"/>
                </a:solidFill>
                <a:latin typeface="Arial" panose="020B0604020202020204" pitchFamily="34" charset="0"/>
              </a:defRPr>
            </a:lvl3pPr>
            <a:lvl4pPr marL="1600200" indent="-228600">
              <a:lnSpc>
                <a:spcPct val="110000"/>
              </a:lnSpc>
              <a:spcAft>
                <a:spcPct val="50000"/>
              </a:spcAft>
              <a:buSzPct val="80000"/>
              <a:buFont typeface="Wingdings" panose="05000000000000000000" pitchFamily="2" charset="2"/>
              <a:buChar char="§"/>
              <a:defRPr>
                <a:solidFill>
                  <a:srgbClr val="004071"/>
                </a:solidFill>
                <a:latin typeface="Arial" panose="020B0604020202020204" pitchFamily="34" charset="0"/>
              </a:defRPr>
            </a:lvl4pPr>
            <a:lvl5pPr marL="2057400" indent="-228600">
              <a:lnSpc>
                <a:spcPct val="110000"/>
              </a:lnSpc>
              <a:spcAft>
                <a:spcPct val="50000"/>
              </a:spcAft>
              <a:buSzPct val="80000"/>
              <a:buChar char="•"/>
              <a:defRPr>
                <a:solidFill>
                  <a:srgbClr val="004071"/>
                </a:solidFill>
                <a:latin typeface="Arial" panose="020B0604020202020204" pitchFamily="34" charset="0"/>
              </a:defRPr>
            </a:lvl5pPr>
            <a:lvl6pPr marL="25146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6pPr>
            <a:lvl7pPr marL="29718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7pPr>
            <a:lvl8pPr marL="34290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8pPr>
            <a:lvl9pPr marL="38862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9pPr>
          </a:lstStyle>
          <a:p>
            <a:pPr eaLnBrk="1" hangingPunct="1">
              <a:lnSpc>
                <a:spcPct val="80000"/>
              </a:lnSpc>
              <a:spcAft>
                <a:spcPct val="0"/>
              </a:spcAft>
              <a:buFontTx/>
              <a:buNone/>
            </a:pPr>
            <a:r>
              <a:rPr lang="en-US" altLang="en-US" b="1" dirty="0">
                <a:solidFill>
                  <a:schemeClr val="accent1">
                    <a:lumMod val="75000"/>
                  </a:schemeClr>
                </a:solidFill>
              </a:rPr>
              <a:t>Closed Attitude                                 Open Attitude</a:t>
            </a:r>
            <a:endParaRPr lang="en-IN" altLang="en-US" b="1" dirty="0">
              <a:solidFill>
                <a:schemeClr val="accent1">
                  <a:lumMod val="75000"/>
                </a:schemeClr>
              </a:solidFill>
            </a:endParaRPr>
          </a:p>
        </p:txBody>
      </p:sp>
    </p:spTree>
  </p:cSld>
  <p:clrMapOvr>
    <a:masterClrMapping/>
  </p:clrMapOvr>
  <p:transition spd="slow">
    <p:dissolve/>
  </p:transition>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2EE672-4E63-3772-67DA-7459C5B4279E}"/>
              </a:ext>
            </a:extLst>
          </p:cNvPr>
          <p:cNvSpPr>
            <a:spLocks noGrp="1"/>
          </p:cNvSpPr>
          <p:nvPr>
            <p:ph type="title"/>
          </p:nvPr>
        </p:nvSpPr>
        <p:spPr>
          <a:xfrm>
            <a:off x="717550" y="1000125"/>
            <a:ext cx="3644900" cy="554038"/>
          </a:xfrm>
        </p:spPr>
        <p:txBody>
          <a:bodyPr>
            <a:noAutofit/>
          </a:bodyPr>
          <a:lstStyle/>
          <a:p>
            <a:pPr>
              <a:defRPr/>
            </a:pPr>
            <a:r>
              <a:rPr lang="en-US" sz="3200" b="0" dirty="0">
                <a:solidFill>
                  <a:schemeClr val="accent1">
                    <a:lumMod val="75000"/>
                  </a:schemeClr>
                </a:solidFill>
                <a:latin typeface="Comic Sans MS"/>
                <a:cs typeface="Comic Sans MS"/>
              </a:rPr>
              <a:t>Evaluation </a:t>
            </a:r>
          </a:p>
        </p:txBody>
      </p:sp>
      <p:pic>
        <p:nvPicPr>
          <p:cNvPr id="5" name="Picture 4" descr="160-fingers_on_chin.jpg">
            <a:extLst>
              <a:ext uri="{FF2B5EF4-FFF2-40B4-BE49-F238E27FC236}">
                <a16:creationId xmlns:a16="http://schemas.microsoft.com/office/drawing/2014/main" id="{AF876DE2-C65C-1295-7995-7A67313773CC}"/>
              </a:ext>
            </a:extLst>
          </p:cNvPr>
          <p:cNvPicPr>
            <a:picLocks noChangeAspect="1"/>
          </p:cNvPicPr>
          <p:nvPr/>
        </p:nvPicPr>
        <p:blipFill>
          <a:blip r:embed="rId2"/>
          <a:stretch>
            <a:fillRect/>
          </a:stretch>
        </p:blipFill>
        <p:spPr>
          <a:xfrm>
            <a:off x="0" y="1541542"/>
            <a:ext cx="4698111" cy="3113342"/>
          </a:xfrm>
          <a:prstGeom prst="rect">
            <a:avLst/>
          </a:prstGeom>
          <a:ln>
            <a:noFill/>
          </a:ln>
          <a:effectLst>
            <a:softEdge rad="112500"/>
          </a:effectLst>
        </p:spPr>
      </p:pic>
      <p:sp>
        <p:nvSpPr>
          <p:cNvPr id="6" name="TextBox 5">
            <a:extLst>
              <a:ext uri="{FF2B5EF4-FFF2-40B4-BE49-F238E27FC236}">
                <a16:creationId xmlns:a16="http://schemas.microsoft.com/office/drawing/2014/main" id="{DAD7A827-5099-CE72-DFB5-977CE969454C}"/>
              </a:ext>
            </a:extLst>
          </p:cNvPr>
          <p:cNvSpPr txBox="1"/>
          <p:nvPr/>
        </p:nvSpPr>
        <p:spPr>
          <a:xfrm>
            <a:off x="5975350" y="5370513"/>
            <a:ext cx="1856598" cy="490840"/>
          </a:xfrm>
          <a:prstGeom prst="rect">
            <a:avLst/>
          </a:prstGeom>
          <a:noFill/>
        </p:spPr>
        <p:txBody>
          <a:bodyPr wrap="none">
            <a:spAutoFit/>
          </a:bodyPr>
          <a:lstStyle/>
          <a:p>
            <a:pPr eaLnBrk="1" hangingPunct="1">
              <a:lnSpc>
                <a:spcPct val="80000"/>
              </a:lnSpc>
              <a:defRPr/>
            </a:pPr>
            <a:r>
              <a:rPr lang="en-US" sz="3200" dirty="0">
                <a:solidFill>
                  <a:schemeClr val="accent1">
                    <a:lumMod val="75000"/>
                  </a:schemeClr>
                </a:solidFill>
                <a:latin typeface="Comic Sans MS"/>
                <a:cs typeface="Comic Sans MS"/>
              </a:rPr>
              <a:t>Boredom</a:t>
            </a:r>
          </a:p>
        </p:txBody>
      </p:sp>
      <p:pic>
        <p:nvPicPr>
          <p:cNvPr id="7" name="Picture 6" descr="bored_large.jpg">
            <a:extLst>
              <a:ext uri="{FF2B5EF4-FFF2-40B4-BE49-F238E27FC236}">
                <a16:creationId xmlns:a16="http://schemas.microsoft.com/office/drawing/2014/main" id="{B18721DD-CC7F-E884-FA49-1ED33CD1CB7D}"/>
              </a:ext>
            </a:extLst>
          </p:cNvPr>
          <p:cNvPicPr>
            <a:picLocks noChangeAspect="1"/>
          </p:cNvPicPr>
          <p:nvPr/>
        </p:nvPicPr>
        <p:blipFill rotWithShape="1">
          <a:blip r:embed="rId3"/>
          <a:srcRect r="23566"/>
          <a:stretch/>
        </p:blipFill>
        <p:spPr>
          <a:xfrm>
            <a:off x="4898347" y="2179458"/>
            <a:ext cx="3522666" cy="2844000"/>
          </a:xfrm>
          <a:prstGeom prst="rect">
            <a:avLst/>
          </a:prstGeom>
          <a:ln>
            <a:noFill/>
          </a:ln>
          <a:effectLst>
            <a:softEdge rad="112500"/>
          </a:effectLst>
        </p:spPr>
      </p:pic>
    </p:spTree>
  </p:cSld>
  <p:clrMapOvr>
    <a:masterClrMapping/>
  </p:clrMapOvr>
  <p:transition spd="slow">
    <p:dissolve/>
  </p:transition>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62" name="Slide Number Placeholder 3">
            <a:extLst>
              <a:ext uri="{FF2B5EF4-FFF2-40B4-BE49-F238E27FC236}">
                <a16:creationId xmlns:a16="http://schemas.microsoft.com/office/drawing/2014/main" id="{FC3332E5-AFB4-972B-5328-0CFE103235D9}"/>
              </a:ext>
            </a:extLst>
          </p:cNvPr>
          <p:cNvSpPr>
            <a:spLocks noGrp="1"/>
          </p:cNvSpPr>
          <p:nvPr>
            <p:ph type="sldNum" sz="quarter" idx="10"/>
          </p:nvPr>
        </p:nvSpPr>
        <p:spPr>
          <a:xfrm>
            <a:off x="8620125" y="7164388"/>
            <a:ext cx="315913" cy="160337"/>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ct val="110000"/>
              </a:lnSpc>
              <a:spcAft>
                <a:spcPct val="50000"/>
              </a:spcAft>
              <a:buChar char="•"/>
              <a:defRPr sz="2400">
                <a:solidFill>
                  <a:srgbClr val="004071"/>
                </a:solidFill>
                <a:latin typeface="Arial" panose="020B0604020202020204" pitchFamily="34" charset="0"/>
              </a:defRPr>
            </a:lvl1pPr>
            <a:lvl2pPr marL="742950" indent="-285750">
              <a:lnSpc>
                <a:spcPct val="110000"/>
              </a:lnSpc>
              <a:spcAft>
                <a:spcPct val="50000"/>
              </a:spcAft>
              <a:buSzPct val="80000"/>
              <a:buFont typeface="Wingdings" panose="05000000000000000000" pitchFamily="2" charset="2"/>
              <a:buChar char="§"/>
              <a:defRPr sz="2000">
                <a:solidFill>
                  <a:srgbClr val="004071"/>
                </a:solidFill>
                <a:latin typeface="Arial" panose="020B0604020202020204" pitchFamily="34" charset="0"/>
              </a:defRPr>
            </a:lvl2pPr>
            <a:lvl3pPr marL="1143000" indent="-228600">
              <a:lnSpc>
                <a:spcPct val="110000"/>
              </a:lnSpc>
              <a:spcAft>
                <a:spcPct val="50000"/>
              </a:spcAft>
              <a:buSzPct val="80000"/>
              <a:buChar char="•"/>
              <a:defRPr>
                <a:solidFill>
                  <a:srgbClr val="004071"/>
                </a:solidFill>
                <a:latin typeface="Arial" panose="020B0604020202020204" pitchFamily="34" charset="0"/>
              </a:defRPr>
            </a:lvl3pPr>
            <a:lvl4pPr marL="1600200" indent="-228600">
              <a:lnSpc>
                <a:spcPct val="110000"/>
              </a:lnSpc>
              <a:spcAft>
                <a:spcPct val="50000"/>
              </a:spcAft>
              <a:buSzPct val="80000"/>
              <a:buFont typeface="Wingdings" panose="05000000000000000000" pitchFamily="2" charset="2"/>
              <a:buChar char="§"/>
              <a:defRPr>
                <a:solidFill>
                  <a:srgbClr val="004071"/>
                </a:solidFill>
                <a:latin typeface="Arial" panose="020B0604020202020204" pitchFamily="34" charset="0"/>
              </a:defRPr>
            </a:lvl4pPr>
            <a:lvl5pPr marL="2057400" indent="-228600">
              <a:lnSpc>
                <a:spcPct val="110000"/>
              </a:lnSpc>
              <a:spcAft>
                <a:spcPct val="50000"/>
              </a:spcAft>
              <a:buSzPct val="80000"/>
              <a:buChar char="•"/>
              <a:defRPr>
                <a:solidFill>
                  <a:srgbClr val="004071"/>
                </a:solidFill>
                <a:latin typeface="Arial" panose="020B0604020202020204" pitchFamily="34" charset="0"/>
              </a:defRPr>
            </a:lvl5pPr>
            <a:lvl6pPr marL="25146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6pPr>
            <a:lvl7pPr marL="29718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7pPr>
            <a:lvl8pPr marL="34290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8pPr>
            <a:lvl9pPr marL="38862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9pPr>
          </a:lstStyle>
          <a:p>
            <a:pPr>
              <a:lnSpc>
                <a:spcPct val="100000"/>
              </a:lnSpc>
              <a:spcAft>
                <a:spcPct val="0"/>
              </a:spcAft>
              <a:buFontTx/>
              <a:buNone/>
            </a:pPr>
            <a:fld id="{448C33FC-85F2-4A4E-9CFD-CAB405246E78}" type="slidenum">
              <a:rPr lang="en-GB" altLang="en-US" sz="900">
                <a:solidFill>
                  <a:schemeClr val="tx1"/>
                </a:solidFill>
              </a:rPr>
              <a:pPr>
                <a:lnSpc>
                  <a:spcPct val="100000"/>
                </a:lnSpc>
                <a:spcAft>
                  <a:spcPct val="0"/>
                </a:spcAft>
                <a:buFontTx/>
                <a:buNone/>
              </a:pPr>
              <a:t>66</a:t>
            </a:fld>
            <a:endParaRPr lang="en-GB" altLang="en-US" sz="900">
              <a:solidFill>
                <a:schemeClr val="tx1"/>
              </a:solidFill>
            </a:endParaRPr>
          </a:p>
        </p:txBody>
      </p:sp>
      <p:sp>
        <p:nvSpPr>
          <p:cNvPr id="143363" name="Rectangle 2">
            <a:extLst>
              <a:ext uri="{FF2B5EF4-FFF2-40B4-BE49-F238E27FC236}">
                <a16:creationId xmlns:a16="http://schemas.microsoft.com/office/drawing/2014/main" id="{C56F628C-007F-3CBF-AD3D-AFEED5A1C614}"/>
              </a:ext>
            </a:extLst>
          </p:cNvPr>
          <p:cNvSpPr>
            <a:spLocks noGrp="1" noChangeArrowheads="1"/>
          </p:cNvSpPr>
          <p:nvPr>
            <p:ph type="title"/>
          </p:nvPr>
        </p:nvSpPr>
        <p:spPr>
          <a:xfrm>
            <a:off x="604838" y="609600"/>
            <a:ext cx="7237412" cy="738188"/>
          </a:xfrm>
        </p:spPr>
        <p:txBody>
          <a:bodyPr/>
          <a:lstStyle/>
          <a:p>
            <a:r>
              <a:rPr lang="en-GB" altLang="en-US"/>
              <a:t>Improving the personal effect</a:t>
            </a:r>
          </a:p>
        </p:txBody>
      </p:sp>
      <p:sp>
        <p:nvSpPr>
          <p:cNvPr id="143364" name="Freeform 3">
            <a:extLst>
              <a:ext uri="{FF2B5EF4-FFF2-40B4-BE49-F238E27FC236}">
                <a16:creationId xmlns:a16="http://schemas.microsoft.com/office/drawing/2014/main" id="{00249F94-EF1C-0206-A4C2-DAC8443168F3}"/>
              </a:ext>
            </a:extLst>
          </p:cNvPr>
          <p:cNvSpPr>
            <a:spLocks/>
          </p:cNvSpPr>
          <p:nvPr/>
        </p:nvSpPr>
        <p:spPr bwMode="auto">
          <a:xfrm>
            <a:off x="2135188" y="1893888"/>
            <a:ext cx="2052637" cy="1662112"/>
          </a:xfrm>
          <a:custGeom>
            <a:avLst/>
            <a:gdLst>
              <a:gd name="T0" fmla="*/ 0 w 1293"/>
              <a:gd name="T1" fmla="*/ 2147483646 h 1047"/>
              <a:gd name="T2" fmla="*/ 2147483646 w 1293"/>
              <a:gd name="T3" fmla="*/ 2147483646 h 1047"/>
              <a:gd name="T4" fmla="*/ 2147483646 w 1293"/>
              <a:gd name="T5" fmla="*/ 2147483646 h 1047"/>
              <a:gd name="T6" fmla="*/ 2147483646 w 1293"/>
              <a:gd name="T7" fmla="*/ 2147483646 h 1047"/>
              <a:gd name="T8" fmla="*/ 2147483646 w 1293"/>
              <a:gd name="T9" fmla="*/ 2147483646 h 1047"/>
              <a:gd name="T10" fmla="*/ 2147483646 w 1293"/>
              <a:gd name="T11" fmla="*/ 2147483646 h 1047"/>
              <a:gd name="T12" fmla="*/ 2147483646 w 1293"/>
              <a:gd name="T13" fmla="*/ 2147483646 h 1047"/>
              <a:gd name="T14" fmla="*/ 2147483646 w 1293"/>
              <a:gd name="T15" fmla="*/ 2147483646 h 1047"/>
              <a:gd name="T16" fmla="*/ 2147483646 w 1293"/>
              <a:gd name="T17" fmla="*/ 2147483646 h 1047"/>
              <a:gd name="T18" fmla="*/ 2147483646 w 1293"/>
              <a:gd name="T19" fmla="*/ 2147483646 h 1047"/>
              <a:gd name="T20" fmla="*/ 2147483646 w 1293"/>
              <a:gd name="T21" fmla="*/ 2147483646 h 1047"/>
              <a:gd name="T22" fmla="*/ 2147483646 w 1293"/>
              <a:gd name="T23" fmla="*/ 2147483646 h 1047"/>
              <a:gd name="T24" fmla="*/ 2147483646 w 1293"/>
              <a:gd name="T25" fmla="*/ 2147483646 h 1047"/>
              <a:gd name="T26" fmla="*/ 2147483646 w 1293"/>
              <a:gd name="T27" fmla="*/ 2147483646 h 1047"/>
              <a:gd name="T28" fmla="*/ 2147483646 w 1293"/>
              <a:gd name="T29" fmla="*/ 2147483646 h 1047"/>
              <a:gd name="T30" fmla="*/ 2147483646 w 1293"/>
              <a:gd name="T31" fmla="*/ 2147483646 h 1047"/>
              <a:gd name="T32" fmla="*/ 2147483646 w 1293"/>
              <a:gd name="T33" fmla="*/ 2147483646 h 1047"/>
              <a:gd name="T34" fmla="*/ 2147483646 w 1293"/>
              <a:gd name="T35" fmla="*/ 2147483646 h 1047"/>
              <a:gd name="T36" fmla="*/ 2147483646 w 1293"/>
              <a:gd name="T37" fmla="*/ 2147483646 h 1047"/>
              <a:gd name="T38" fmla="*/ 2147483646 w 1293"/>
              <a:gd name="T39" fmla="*/ 2147483646 h 1047"/>
              <a:gd name="T40" fmla="*/ 2147483646 w 1293"/>
              <a:gd name="T41" fmla="*/ 2147483646 h 1047"/>
              <a:gd name="T42" fmla="*/ 2147483646 w 1293"/>
              <a:gd name="T43" fmla="*/ 2147483646 h 1047"/>
              <a:gd name="T44" fmla="*/ 2147483646 w 1293"/>
              <a:gd name="T45" fmla="*/ 2147483646 h 1047"/>
              <a:gd name="T46" fmla="*/ 2147483646 w 1293"/>
              <a:gd name="T47" fmla="*/ 2147483646 h 1047"/>
              <a:gd name="T48" fmla="*/ 2147483646 w 1293"/>
              <a:gd name="T49" fmla="*/ 2147483646 h 1047"/>
              <a:gd name="T50" fmla="*/ 2147483646 w 1293"/>
              <a:gd name="T51" fmla="*/ 2147483646 h 1047"/>
              <a:gd name="T52" fmla="*/ 2147483646 w 1293"/>
              <a:gd name="T53" fmla="*/ 2147483646 h 1047"/>
              <a:gd name="T54" fmla="*/ 2147483646 w 1293"/>
              <a:gd name="T55" fmla="*/ 2147483646 h 1047"/>
              <a:gd name="T56" fmla="*/ 2147483646 w 1293"/>
              <a:gd name="T57" fmla="*/ 2147483646 h 1047"/>
              <a:gd name="T58" fmla="*/ 2147483646 w 1293"/>
              <a:gd name="T59" fmla="*/ 2147483646 h 1047"/>
              <a:gd name="T60" fmla="*/ 2147483646 w 1293"/>
              <a:gd name="T61" fmla="*/ 2147483646 h 1047"/>
              <a:gd name="T62" fmla="*/ 2147483646 w 1293"/>
              <a:gd name="T63" fmla="*/ 2147483646 h 1047"/>
              <a:gd name="T64" fmla="*/ 2147483646 w 1293"/>
              <a:gd name="T65" fmla="*/ 2147483646 h 1047"/>
              <a:gd name="T66" fmla="*/ 2147483646 w 1293"/>
              <a:gd name="T67" fmla="*/ 2147483646 h 1047"/>
              <a:gd name="T68" fmla="*/ 2147483646 w 1293"/>
              <a:gd name="T69" fmla="*/ 2147483646 h 1047"/>
              <a:gd name="T70" fmla="*/ 2147483646 w 1293"/>
              <a:gd name="T71" fmla="*/ 2147483646 h 1047"/>
              <a:gd name="T72" fmla="*/ 2147483646 w 1293"/>
              <a:gd name="T73" fmla="*/ 2147483646 h 1047"/>
              <a:gd name="T74" fmla="*/ 2147483646 w 1293"/>
              <a:gd name="T75" fmla="*/ 2147483646 h 1047"/>
              <a:gd name="T76" fmla="*/ 2147483646 w 1293"/>
              <a:gd name="T77" fmla="*/ 0 h 1047"/>
              <a:gd name="T78" fmla="*/ 2147483646 w 1293"/>
              <a:gd name="T79" fmla="*/ 2147483646 h 1047"/>
              <a:gd name="T80" fmla="*/ 2147483646 w 1293"/>
              <a:gd name="T81" fmla="*/ 2147483646 h 1047"/>
              <a:gd name="T82" fmla="*/ 2147483646 w 1293"/>
              <a:gd name="T83" fmla="*/ 2147483646 h 1047"/>
              <a:gd name="T84" fmla="*/ 2147483646 w 1293"/>
              <a:gd name="T85" fmla="*/ 2147483646 h 1047"/>
              <a:gd name="T86" fmla="*/ 2147483646 w 1293"/>
              <a:gd name="T87" fmla="*/ 2147483646 h 1047"/>
              <a:gd name="T88" fmla="*/ 2147483646 w 1293"/>
              <a:gd name="T89" fmla="*/ 2147483646 h 1047"/>
              <a:gd name="T90" fmla="*/ 2147483646 w 1293"/>
              <a:gd name="T91" fmla="*/ 2147483646 h 1047"/>
              <a:gd name="T92" fmla="*/ 2147483646 w 1293"/>
              <a:gd name="T93" fmla="*/ 2147483646 h 1047"/>
              <a:gd name="T94" fmla="*/ 2147483646 w 1293"/>
              <a:gd name="T95" fmla="*/ 2147483646 h 1047"/>
              <a:gd name="T96" fmla="*/ 2147483646 w 1293"/>
              <a:gd name="T97" fmla="*/ 2147483646 h 1047"/>
              <a:gd name="T98" fmla="*/ 2147483646 w 1293"/>
              <a:gd name="T99" fmla="*/ 2147483646 h 1047"/>
              <a:gd name="T100" fmla="*/ 2147483646 w 1293"/>
              <a:gd name="T101" fmla="*/ 2147483646 h 1047"/>
              <a:gd name="T102" fmla="*/ 2147483646 w 1293"/>
              <a:gd name="T103" fmla="*/ 2147483646 h 1047"/>
              <a:gd name="T104" fmla="*/ 2147483646 w 1293"/>
              <a:gd name="T105" fmla="*/ 2147483646 h 1047"/>
              <a:gd name="T106" fmla="*/ 2147483646 w 1293"/>
              <a:gd name="T107" fmla="*/ 2147483646 h 1047"/>
              <a:gd name="T108" fmla="*/ 2147483646 w 1293"/>
              <a:gd name="T109" fmla="*/ 2147483646 h 1047"/>
              <a:gd name="T110" fmla="*/ 2147483646 w 1293"/>
              <a:gd name="T111" fmla="*/ 2147483646 h 1047"/>
              <a:gd name="T112" fmla="*/ 2147483646 w 1293"/>
              <a:gd name="T113" fmla="*/ 2147483646 h 1047"/>
              <a:gd name="T114" fmla="*/ 2147483646 w 1293"/>
              <a:gd name="T115" fmla="*/ 2147483646 h 1047"/>
              <a:gd name="T116" fmla="*/ 2147483646 w 1293"/>
              <a:gd name="T117" fmla="*/ 2147483646 h 1047"/>
              <a:gd name="T118" fmla="*/ 0 w 1293"/>
              <a:gd name="T119" fmla="*/ 2147483646 h 1047"/>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w 1293"/>
              <a:gd name="T181" fmla="*/ 0 h 1047"/>
              <a:gd name="T182" fmla="*/ 1293 w 1293"/>
              <a:gd name="T183" fmla="*/ 1047 h 1047"/>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T180" t="T181" r="T182" b="T183"/>
            <a:pathLst>
              <a:path w="1293" h="1047">
                <a:moveTo>
                  <a:pt x="0" y="830"/>
                </a:moveTo>
                <a:lnTo>
                  <a:pt x="14" y="807"/>
                </a:lnTo>
                <a:lnTo>
                  <a:pt x="25" y="790"/>
                </a:lnTo>
                <a:lnTo>
                  <a:pt x="37" y="771"/>
                </a:lnTo>
                <a:lnTo>
                  <a:pt x="48" y="754"/>
                </a:lnTo>
                <a:lnTo>
                  <a:pt x="62" y="735"/>
                </a:lnTo>
                <a:lnTo>
                  <a:pt x="77" y="716"/>
                </a:lnTo>
                <a:lnTo>
                  <a:pt x="90" y="699"/>
                </a:lnTo>
                <a:lnTo>
                  <a:pt x="103" y="680"/>
                </a:lnTo>
                <a:lnTo>
                  <a:pt x="122" y="659"/>
                </a:lnTo>
                <a:lnTo>
                  <a:pt x="142" y="635"/>
                </a:lnTo>
                <a:lnTo>
                  <a:pt x="156" y="618"/>
                </a:lnTo>
                <a:lnTo>
                  <a:pt x="174" y="600"/>
                </a:lnTo>
                <a:lnTo>
                  <a:pt x="193" y="580"/>
                </a:lnTo>
                <a:lnTo>
                  <a:pt x="213" y="559"/>
                </a:lnTo>
                <a:lnTo>
                  <a:pt x="233" y="540"/>
                </a:lnTo>
                <a:lnTo>
                  <a:pt x="255" y="520"/>
                </a:lnTo>
                <a:lnTo>
                  <a:pt x="275" y="504"/>
                </a:lnTo>
                <a:lnTo>
                  <a:pt x="299" y="480"/>
                </a:lnTo>
                <a:lnTo>
                  <a:pt x="321" y="462"/>
                </a:lnTo>
                <a:lnTo>
                  <a:pt x="343" y="446"/>
                </a:lnTo>
                <a:lnTo>
                  <a:pt x="367" y="427"/>
                </a:lnTo>
                <a:lnTo>
                  <a:pt x="386" y="414"/>
                </a:lnTo>
                <a:lnTo>
                  <a:pt x="409" y="398"/>
                </a:lnTo>
                <a:lnTo>
                  <a:pt x="432" y="382"/>
                </a:lnTo>
                <a:lnTo>
                  <a:pt x="460" y="364"/>
                </a:lnTo>
                <a:lnTo>
                  <a:pt x="483" y="350"/>
                </a:lnTo>
                <a:lnTo>
                  <a:pt x="509" y="332"/>
                </a:lnTo>
                <a:lnTo>
                  <a:pt x="542" y="314"/>
                </a:lnTo>
                <a:lnTo>
                  <a:pt x="571" y="296"/>
                </a:lnTo>
                <a:lnTo>
                  <a:pt x="602" y="279"/>
                </a:lnTo>
                <a:lnTo>
                  <a:pt x="634" y="263"/>
                </a:lnTo>
                <a:lnTo>
                  <a:pt x="667" y="248"/>
                </a:lnTo>
                <a:lnTo>
                  <a:pt x="702" y="232"/>
                </a:lnTo>
                <a:lnTo>
                  <a:pt x="732" y="221"/>
                </a:lnTo>
                <a:lnTo>
                  <a:pt x="759" y="208"/>
                </a:lnTo>
                <a:lnTo>
                  <a:pt x="793" y="197"/>
                </a:lnTo>
                <a:lnTo>
                  <a:pt x="817" y="189"/>
                </a:lnTo>
                <a:lnTo>
                  <a:pt x="716" y="0"/>
                </a:lnTo>
                <a:lnTo>
                  <a:pt x="1292" y="268"/>
                </a:lnTo>
                <a:lnTo>
                  <a:pt x="1142" y="823"/>
                </a:lnTo>
                <a:lnTo>
                  <a:pt x="1048" y="659"/>
                </a:lnTo>
                <a:lnTo>
                  <a:pt x="1011" y="674"/>
                </a:lnTo>
                <a:lnTo>
                  <a:pt x="974" y="690"/>
                </a:lnTo>
                <a:lnTo>
                  <a:pt x="934" y="710"/>
                </a:lnTo>
                <a:lnTo>
                  <a:pt x="891" y="732"/>
                </a:lnTo>
                <a:lnTo>
                  <a:pt x="858" y="752"/>
                </a:lnTo>
                <a:lnTo>
                  <a:pt x="824" y="775"/>
                </a:lnTo>
                <a:lnTo>
                  <a:pt x="792" y="797"/>
                </a:lnTo>
                <a:lnTo>
                  <a:pt x="764" y="821"/>
                </a:lnTo>
                <a:lnTo>
                  <a:pt x="736" y="845"/>
                </a:lnTo>
                <a:lnTo>
                  <a:pt x="707" y="870"/>
                </a:lnTo>
                <a:lnTo>
                  <a:pt x="682" y="895"/>
                </a:lnTo>
                <a:lnTo>
                  <a:pt x="658" y="921"/>
                </a:lnTo>
                <a:lnTo>
                  <a:pt x="636" y="943"/>
                </a:lnTo>
                <a:lnTo>
                  <a:pt x="613" y="974"/>
                </a:lnTo>
                <a:lnTo>
                  <a:pt x="591" y="1003"/>
                </a:lnTo>
                <a:lnTo>
                  <a:pt x="579" y="1025"/>
                </a:lnTo>
                <a:lnTo>
                  <a:pt x="565" y="1046"/>
                </a:lnTo>
                <a:lnTo>
                  <a:pt x="0" y="830"/>
                </a:lnTo>
              </a:path>
            </a:pathLst>
          </a:custGeom>
          <a:solidFill>
            <a:srgbClr val="E6E6E6"/>
          </a:solidFill>
          <a:ln w="12700" cap="rnd" cmpd="sng">
            <a:solidFill>
              <a:srgbClr val="000000"/>
            </a:solidFill>
            <a:prstDash val="solid"/>
            <a:round/>
            <a:headEnd type="none" w="med" len="med"/>
            <a:tailEnd type="none" w="med" len="med"/>
          </a:ln>
        </p:spPr>
        <p:txBody>
          <a:bodyPr/>
          <a:lstStyle/>
          <a:p>
            <a:endParaRPr lang="en-IN"/>
          </a:p>
        </p:txBody>
      </p:sp>
      <p:sp>
        <p:nvSpPr>
          <p:cNvPr id="143365" name="Freeform 4">
            <a:extLst>
              <a:ext uri="{FF2B5EF4-FFF2-40B4-BE49-F238E27FC236}">
                <a16:creationId xmlns:a16="http://schemas.microsoft.com/office/drawing/2014/main" id="{8201ABDE-1544-AA57-7F35-624E5E94CD71}"/>
              </a:ext>
            </a:extLst>
          </p:cNvPr>
          <p:cNvSpPr>
            <a:spLocks/>
          </p:cNvSpPr>
          <p:nvPr/>
        </p:nvSpPr>
        <p:spPr bwMode="auto">
          <a:xfrm>
            <a:off x="1627188" y="3067050"/>
            <a:ext cx="1808162" cy="1847850"/>
          </a:xfrm>
          <a:custGeom>
            <a:avLst/>
            <a:gdLst>
              <a:gd name="T0" fmla="*/ 2147483646 w 1139"/>
              <a:gd name="T1" fmla="*/ 2147483646 h 1164"/>
              <a:gd name="T2" fmla="*/ 2147483646 w 1139"/>
              <a:gd name="T3" fmla="*/ 2147483646 h 1164"/>
              <a:gd name="T4" fmla="*/ 2147483646 w 1139"/>
              <a:gd name="T5" fmla="*/ 2147483646 h 1164"/>
              <a:gd name="T6" fmla="*/ 2147483646 w 1139"/>
              <a:gd name="T7" fmla="*/ 2147483646 h 1164"/>
              <a:gd name="T8" fmla="*/ 2147483646 w 1139"/>
              <a:gd name="T9" fmla="*/ 2147483646 h 1164"/>
              <a:gd name="T10" fmla="*/ 2147483646 w 1139"/>
              <a:gd name="T11" fmla="*/ 2147483646 h 1164"/>
              <a:gd name="T12" fmla="*/ 2147483646 w 1139"/>
              <a:gd name="T13" fmla="*/ 2147483646 h 1164"/>
              <a:gd name="T14" fmla="*/ 2147483646 w 1139"/>
              <a:gd name="T15" fmla="*/ 2147483646 h 1164"/>
              <a:gd name="T16" fmla="*/ 2147483646 w 1139"/>
              <a:gd name="T17" fmla="*/ 2147483646 h 1164"/>
              <a:gd name="T18" fmla="*/ 2147483646 w 1139"/>
              <a:gd name="T19" fmla="*/ 2147483646 h 1164"/>
              <a:gd name="T20" fmla="*/ 2147483646 w 1139"/>
              <a:gd name="T21" fmla="*/ 2147483646 h 1164"/>
              <a:gd name="T22" fmla="*/ 2147483646 w 1139"/>
              <a:gd name="T23" fmla="*/ 2147483646 h 1164"/>
              <a:gd name="T24" fmla="*/ 2147483646 w 1139"/>
              <a:gd name="T25" fmla="*/ 2147483646 h 1164"/>
              <a:gd name="T26" fmla="*/ 2147483646 w 1139"/>
              <a:gd name="T27" fmla="*/ 2147483646 h 1164"/>
              <a:gd name="T28" fmla="*/ 2147483646 w 1139"/>
              <a:gd name="T29" fmla="*/ 2147483646 h 1164"/>
              <a:gd name="T30" fmla="*/ 2147483646 w 1139"/>
              <a:gd name="T31" fmla="*/ 2147483646 h 1164"/>
              <a:gd name="T32" fmla="*/ 2147483646 w 1139"/>
              <a:gd name="T33" fmla="*/ 2147483646 h 1164"/>
              <a:gd name="T34" fmla="*/ 2147483646 w 1139"/>
              <a:gd name="T35" fmla="*/ 2147483646 h 1164"/>
              <a:gd name="T36" fmla="*/ 2147483646 w 1139"/>
              <a:gd name="T37" fmla="*/ 2147483646 h 1164"/>
              <a:gd name="T38" fmla="*/ 2147483646 w 1139"/>
              <a:gd name="T39" fmla="*/ 2147483646 h 1164"/>
              <a:gd name="T40" fmla="*/ 2147483646 w 1139"/>
              <a:gd name="T41" fmla="*/ 2147483646 h 1164"/>
              <a:gd name="T42" fmla="*/ 2147483646 w 1139"/>
              <a:gd name="T43" fmla="*/ 2147483646 h 1164"/>
              <a:gd name="T44" fmla="*/ 2147483646 w 1139"/>
              <a:gd name="T45" fmla="*/ 2147483646 h 1164"/>
              <a:gd name="T46" fmla="*/ 2147483646 w 1139"/>
              <a:gd name="T47" fmla="*/ 2147483646 h 1164"/>
              <a:gd name="T48" fmla="*/ 2147483646 w 1139"/>
              <a:gd name="T49" fmla="*/ 2147483646 h 1164"/>
              <a:gd name="T50" fmla="*/ 2147483646 w 1139"/>
              <a:gd name="T51" fmla="*/ 2147483646 h 1164"/>
              <a:gd name="T52" fmla="*/ 2147483646 w 1139"/>
              <a:gd name="T53" fmla="*/ 2147483646 h 1164"/>
              <a:gd name="T54" fmla="*/ 2147483646 w 1139"/>
              <a:gd name="T55" fmla="*/ 2147483646 h 1164"/>
              <a:gd name="T56" fmla="*/ 2147483646 w 1139"/>
              <a:gd name="T57" fmla="*/ 2147483646 h 1164"/>
              <a:gd name="T58" fmla="*/ 2147483646 w 1139"/>
              <a:gd name="T59" fmla="*/ 2147483646 h 1164"/>
              <a:gd name="T60" fmla="*/ 2147483646 w 1139"/>
              <a:gd name="T61" fmla="*/ 2147483646 h 1164"/>
              <a:gd name="T62" fmla="*/ 2147483646 w 1139"/>
              <a:gd name="T63" fmla="*/ 2147483646 h 1164"/>
              <a:gd name="T64" fmla="*/ 2147483646 w 1139"/>
              <a:gd name="T65" fmla="*/ 2147483646 h 1164"/>
              <a:gd name="T66" fmla="*/ 2147483646 w 1139"/>
              <a:gd name="T67" fmla="*/ 2147483646 h 1164"/>
              <a:gd name="T68" fmla="*/ 2147483646 w 1139"/>
              <a:gd name="T69" fmla="*/ 2147483646 h 1164"/>
              <a:gd name="T70" fmla="*/ 2147483646 w 1139"/>
              <a:gd name="T71" fmla="*/ 2147483646 h 1164"/>
              <a:gd name="T72" fmla="*/ 2147483646 w 1139"/>
              <a:gd name="T73" fmla="*/ 2147483646 h 1164"/>
              <a:gd name="T74" fmla="*/ 2147483646 w 1139"/>
              <a:gd name="T75" fmla="*/ 2147483646 h 1164"/>
              <a:gd name="T76" fmla="*/ 2147483646 w 1139"/>
              <a:gd name="T77" fmla="*/ 2147483646 h 1164"/>
              <a:gd name="T78" fmla="*/ 2147483646 w 1139"/>
              <a:gd name="T79" fmla="*/ 2147483646 h 1164"/>
              <a:gd name="T80" fmla="*/ 2147483646 w 1139"/>
              <a:gd name="T81" fmla="*/ 2147483646 h 1164"/>
              <a:gd name="T82" fmla="*/ 2147483646 w 1139"/>
              <a:gd name="T83" fmla="*/ 2147483646 h 1164"/>
              <a:gd name="T84" fmla="*/ 2147483646 w 1139"/>
              <a:gd name="T85" fmla="*/ 2147483646 h 1164"/>
              <a:gd name="T86" fmla="*/ 2147483646 w 1139"/>
              <a:gd name="T87" fmla="*/ 2147483646 h 1164"/>
              <a:gd name="T88" fmla="*/ 2147483646 w 1139"/>
              <a:gd name="T89" fmla="*/ 2147483646 h 1164"/>
              <a:gd name="T90" fmla="*/ 2147483646 w 1139"/>
              <a:gd name="T91" fmla="*/ 2147483646 h 1164"/>
              <a:gd name="T92" fmla="*/ 2147483646 w 1139"/>
              <a:gd name="T93" fmla="*/ 2147483646 h 1164"/>
              <a:gd name="T94" fmla="*/ 2147483646 w 1139"/>
              <a:gd name="T95" fmla="*/ 2147483646 h 1164"/>
              <a:gd name="T96" fmla="*/ 2147483646 w 1139"/>
              <a:gd name="T97" fmla="*/ 2147483646 h 1164"/>
              <a:gd name="T98" fmla="*/ 2147483646 w 1139"/>
              <a:gd name="T99" fmla="*/ 2147483646 h 1164"/>
              <a:gd name="T100" fmla="*/ 2147483646 w 1139"/>
              <a:gd name="T101" fmla="*/ 2147483646 h 1164"/>
              <a:gd name="T102" fmla="*/ 2147483646 w 1139"/>
              <a:gd name="T103" fmla="*/ 2147483646 h 1164"/>
              <a:gd name="T104" fmla="*/ 2147483646 w 1139"/>
              <a:gd name="T105" fmla="*/ 2147483646 h 1164"/>
              <a:gd name="T106" fmla="*/ 2147483646 w 1139"/>
              <a:gd name="T107" fmla="*/ 2147483646 h 1164"/>
              <a:gd name="T108" fmla="*/ 0 w 1139"/>
              <a:gd name="T109" fmla="*/ 2147483646 h 1164"/>
              <a:gd name="T110" fmla="*/ 2147483646 w 1139"/>
              <a:gd name="T111" fmla="*/ 0 h 1164"/>
              <a:gd name="T112" fmla="*/ 2147483646 w 1139"/>
              <a:gd name="T113" fmla="*/ 2147483646 h 1164"/>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1139"/>
              <a:gd name="T172" fmla="*/ 0 h 1164"/>
              <a:gd name="T173" fmla="*/ 1139 w 1139"/>
              <a:gd name="T174" fmla="*/ 1164 h 1164"/>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1139" h="1164">
                <a:moveTo>
                  <a:pt x="1138" y="481"/>
                </a:moveTo>
                <a:lnTo>
                  <a:pt x="848" y="384"/>
                </a:lnTo>
                <a:lnTo>
                  <a:pt x="835" y="408"/>
                </a:lnTo>
                <a:lnTo>
                  <a:pt x="829" y="429"/>
                </a:lnTo>
                <a:lnTo>
                  <a:pt x="821" y="452"/>
                </a:lnTo>
                <a:lnTo>
                  <a:pt x="814" y="476"/>
                </a:lnTo>
                <a:lnTo>
                  <a:pt x="806" y="507"/>
                </a:lnTo>
                <a:lnTo>
                  <a:pt x="801" y="532"/>
                </a:lnTo>
                <a:lnTo>
                  <a:pt x="797" y="560"/>
                </a:lnTo>
                <a:lnTo>
                  <a:pt x="792" y="592"/>
                </a:lnTo>
                <a:lnTo>
                  <a:pt x="789" y="624"/>
                </a:lnTo>
                <a:lnTo>
                  <a:pt x="789" y="682"/>
                </a:lnTo>
                <a:lnTo>
                  <a:pt x="791" y="711"/>
                </a:lnTo>
                <a:lnTo>
                  <a:pt x="792" y="740"/>
                </a:lnTo>
                <a:lnTo>
                  <a:pt x="798" y="768"/>
                </a:lnTo>
                <a:lnTo>
                  <a:pt x="804" y="796"/>
                </a:lnTo>
                <a:lnTo>
                  <a:pt x="811" y="823"/>
                </a:lnTo>
                <a:lnTo>
                  <a:pt x="820" y="855"/>
                </a:lnTo>
                <a:lnTo>
                  <a:pt x="831" y="884"/>
                </a:lnTo>
                <a:lnTo>
                  <a:pt x="289" y="1163"/>
                </a:lnTo>
                <a:lnTo>
                  <a:pt x="275" y="1135"/>
                </a:lnTo>
                <a:lnTo>
                  <a:pt x="264" y="1111"/>
                </a:lnTo>
                <a:lnTo>
                  <a:pt x="253" y="1088"/>
                </a:lnTo>
                <a:lnTo>
                  <a:pt x="244" y="1063"/>
                </a:lnTo>
                <a:lnTo>
                  <a:pt x="235" y="1040"/>
                </a:lnTo>
                <a:lnTo>
                  <a:pt x="225" y="1016"/>
                </a:lnTo>
                <a:lnTo>
                  <a:pt x="219" y="994"/>
                </a:lnTo>
                <a:lnTo>
                  <a:pt x="212" y="972"/>
                </a:lnTo>
                <a:lnTo>
                  <a:pt x="205" y="950"/>
                </a:lnTo>
                <a:lnTo>
                  <a:pt x="198" y="923"/>
                </a:lnTo>
                <a:lnTo>
                  <a:pt x="191" y="895"/>
                </a:lnTo>
                <a:lnTo>
                  <a:pt x="185" y="867"/>
                </a:lnTo>
                <a:lnTo>
                  <a:pt x="179" y="842"/>
                </a:lnTo>
                <a:lnTo>
                  <a:pt x="176" y="812"/>
                </a:lnTo>
                <a:lnTo>
                  <a:pt x="173" y="784"/>
                </a:lnTo>
                <a:lnTo>
                  <a:pt x="168" y="752"/>
                </a:lnTo>
                <a:lnTo>
                  <a:pt x="165" y="720"/>
                </a:lnTo>
                <a:lnTo>
                  <a:pt x="165" y="690"/>
                </a:lnTo>
                <a:lnTo>
                  <a:pt x="165" y="658"/>
                </a:lnTo>
                <a:lnTo>
                  <a:pt x="165" y="618"/>
                </a:lnTo>
                <a:lnTo>
                  <a:pt x="167" y="582"/>
                </a:lnTo>
                <a:lnTo>
                  <a:pt x="168" y="556"/>
                </a:lnTo>
                <a:lnTo>
                  <a:pt x="173" y="527"/>
                </a:lnTo>
                <a:lnTo>
                  <a:pt x="176" y="499"/>
                </a:lnTo>
                <a:lnTo>
                  <a:pt x="181" y="465"/>
                </a:lnTo>
                <a:lnTo>
                  <a:pt x="187" y="436"/>
                </a:lnTo>
                <a:lnTo>
                  <a:pt x="195" y="409"/>
                </a:lnTo>
                <a:lnTo>
                  <a:pt x="202" y="373"/>
                </a:lnTo>
                <a:lnTo>
                  <a:pt x="210" y="347"/>
                </a:lnTo>
                <a:lnTo>
                  <a:pt x="219" y="315"/>
                </a:lnTo>
                <a:lnTo>
                  <a:pt x="229" y="288"/>
                </a:lnTo>
                <a:lnTo>
                  <a:pt x="241" y="259"/>
                </a:lnTo>
                <a:lnTo>
                  <a:pt x="252" y="228"/>
                </a:lnTo>
                <a:lnTo>
                  <a:pt x="269" y="192"/>
                </a:lnTo>
                <a:lnTo>
                  <a:pt x="0" y="101"/>
                </a:lnTo>
                <a:lnTo>
                  <a:pt x="709" y="0"/>
                </a:lnTo>
                <a:lnTo>
                  <a:pt x="1138" y="481"/>
                </a:lnTo>
              </a:path>
            </a:pathLst>
          </a:custGeom>
          <a:solidFill>
            <a:srgbClr val="E6E6E6"/>
          </a:solidFill>
          <a:ln w="12700" cap="rnd" cmpd="sng">
            <a:solidFill>
              <a:srgbClr val="000000"/>
            </a:solidFill>
            <a:prstDash val="solid"/>
            <a:round/>
            <a:headEnd type="none" w="med" len="med"/>
            <a:tailEnd type="none" w="med" len="med"/>
          </a:ln>
        </p:spPr>
        <p:txBody>
          <a:bodyPr/>
          <a:lstStyle/>
          <a:p>
            <a:endParaRPr lang="en-IN"/>
          </a:p>
        </p:txBody>
      </p:sp>
      <p:sp>
        <p:nvSpPr>
          <p:cNvPr id="143366" name="Freeform 5">
            <a:extLst>
              <a:ext uri="{FF2B5EF4-FFF2-40B4-BE49-F238E27FC236}">
                <a16:creationId xmlns:a16="http://schemas.microsoft.com/office/drawing/2014/main" id="{31738256-E76A-A86E-57B3-3A0A9621407C}"/>
              </a:ext>
            </a:extLst>
          </p:cNvPr>
          <p:cNvSpPr>
            <a:spLocks/>
          </p:cNvSpPr>
          <p:nvPr/>
        </p:nvSpPr>
        <p:spPr bwMode="auto">
          <a:xfrm>
            <a:off x="1706563" y="4400550"/>
            <a:ext cx="2054225" cy="1584325"/>
          </a:xfrm>
          <a:custGeom>
            <a:avLst/>
            <a:gdLst>
              <a:gd name="T0" fmla="*/ 2147483646 w 1294"/>
              <a:gd name="T1" fmla="*/ 2147483646 h 998"/>
              <a:gd name="T2" fmla="*/ 2147483646 w 1294"/>
              <a:gd name="T3" fmla="*/ 2147483646 h 998"/>
              <a:gd name="T4" fmla="*/ 2147483646 w 1294"/>
              <a:gd name="T5" fmla="*/ 2147483646 h 998"/>
              <a:gd name="T6" fmla="*/ 2147483646 w 1294"/>
              <a:gd name="T7" fmla="*/ 2147483646 h 998"/>
              <a:gd name="T8" fmla="*/ 2147483646 w 1294"/>
              <a:gd name="T9" fmla="*/ 2147483646 h 998"/>
              <a:gd name="T10" fmla="*/ 2147483646 w 1294"/>
              <a:gd name="T11" fmla="*/ 2147483646 h 998"/>
              <a:gd name="T12" fmla="*/ 2147483646 w 1294"/>
              <a:gd name="T13" fmla="*/ 2147483646 h 998"/>
              <a:gd name="T14" fmla="*/ 2147483646 w 1294"/>
              <a:gd name="T15" fmla="*/ 2147483646 h 998"/>
              <a:gd name="T16" fmla="*/ 2147483646 w 1294"/>
              <a:gd name="T17" fmla="*/ 2147483646 h 998"/>
              <a:gd name="T18" fmla="*/ 2147483646 w 1294"/>
              <a:gd name="T19" fmla="*/ 2147483646 h 998"/>
              <a:gd name="T20" fmla="*/ 2147483646 w 1294"/>
              <a:gd name="T21" fmla="*/ 2147483646 h 998"/>
              <a:gd name="T22" fmla="*/ 2147483646 w 1294"/>
              <a:gd name="T23" fmla="*/ 2147483646 h 998"/>
              <a:gd name="T24" fmla="*/ 2147483646 w 1294"/>
              <a:gd name="T25" fmla="*/ 2147483646 h 998"/>
              <a:gd name="T26" fmla="*/ 2147483646 w 1294"/>
              <a:gd name="T27" fmla="*/ 2147483646 h 998"/>
              <a:gd name="T28" fmla="*/ 2147483646 w 1294"/>
              <a:gd name="T29" fmla="*/ 2147483646 h 998"/>
              <a:gd name="T30" fmla="*/ 2147483646 w 1294"/>
              <a:gd name="T31" fmla="*/ 2147483646 h 998"/>
              <a:gd name="T32" fmla="*/ 2147483646 w 1294"/>
              <a:gd name="T33" fmla="*/ 2147483646 h 998"/>
              <a:gd name="T34" fmla="*/ 2147483646 w 1294"/>
              <a:gd name="T35" fmla="*/ 2147483646 h 998"/>
              <a:gd name="T36" fmla="*/ 2147483646 w 1294"/>
              <a:gd name="T37" fmla="*/ 2147483646 h 998"/>
              <a:gd name="T38" fmla="*/ 2147483646 w 1294"/>
              <a:gd name="T39" fmla="*/ 2147483646 h 998"/>
              <a:gd name="T40" fmla="*/ 2147483646 w 1294"/>
              <a:gd name="T41" fmla="*/ 2147483646 h 998"/>
              <a:gd name="T42" fmla="*/ 2147483646 w 1294"/>
              <a:gd name="T43" fmla="*/ 2147483646 h 998"/>
              <a:gd name="T44" fmla="*/ 2147483646 w 1294"/>
              <a:gd name="T45" fmla="*/ 2147483646 h 998"/>
              <a:gd name="T46" fmla="*/ 2147483646 w 1294"/>
              <a:gd name="T47" fmla="*/ 2147483646 h 998"/>
              <a:gd name="T48" fmla="*/ 2147483646 w 1294"/>
              <a:gd name="T49" fmla="*/ 2147483646 h 998"/>
              <a:gd name="T50" fmla="*/ 2147483646 w 1294"/>
              <a:gd name="T51" fmla="*/ 2147483646 h 998"/>
              <a:gd name="T52" fmla="*/ 2147483646 w 1294"/>
              <a:gd name="T53" fmla="*/ 2147483646 h 998"/>
              <a:gd name="T54" fmla="*/ 2147483646 w 1294"/>
              <a:gd name="T55" fmla="*/ 2147483646 h 998"/>
              <a:gd name="T56" fmla="*/ 2147483646 w 1294"/>
              <a:gd name="T57" fmla="*/ 2147483646 h 998"/>
              <a:gd name="T58" fmla="*/ 2147483646 w 1294"/>
              <a:gd name="T59" fmla="*/ 2147483646 h 998"/>
              <a:gd name="T60" fmla="*/ 2147483646 w 1294"/>
              <a:gd name="T61" fmla="*/ 2147483646 h 998"/>
              <a:gd name="T62" fmla="*/ 2147483646 w 1294"/>
              <a:gd name="T63" fmla="*/ 2147483646 h 998"/>
              <a:gd name="T64" fmla="*/ 2147483646 w 1294"/>
              <a:gd name="T65" fmla="*/ 2147483646 h 998"/>
              <a:gd name="T66" fmla="*/ 2147483646 w 1294"/>
              <a:gd name="T67" fmla="*/ 2147483646 h 998"/>
              <a:gd name="T68" fmla="*/ 2147483646 w 1294"/>
              <a:gd name="T69" fmla="*/ 2147483646 h 998"/>
              <a:gd name="T70" fmla="*/ 2147483646 w 1294"/>
              <a:gd name="T71" fmla="*/ 2147483646 h 998"/>
              <a:gd name="T72" fmla="*/ 2147483646 w 1294"/>
              <a:gd name="T73" fmla="*/ 2147483646 h 998"/>
              <a:gd name="T74" fmla="*/ 0 w 1294"/>
              <a:gd name="T75" fmla="*/ 2147483646 h 998"/>
              <a:gd name="T76" fmla="*/ 2147483646 w 1294"/>
              <a:gd name="T77" fmla="*/ 0 h 998"/>
              <a:gd name="T78" fmla="*/ 2147483646 w 1294"/>
              <a:gd name="T79" fmla="*/ 2147483646 h 998"/>
              <a:gd name="T80" fmla="*/ 2147483646 w 1294"/>
              <a:gd name="T81" fmla="*/ 2147483646 h 998"/>
              <a:gd name="T82" fmla="*/ 2147483646 w 1294"/>
              <a:gd name="T83" fmla="*/ 2147483646 h 998"/>
              <a:gd name="T84" fmla="*/ 2147483646 w 1294"/>
              <a:gd name="T85" fmla="*/ 2147483646 h 998"/>
              <a:gd name="T86" fmla="*/ 2147483646 w 1294"/>
              <a:gd name="T87" fmla="*/ 2147483646 h 998"/>
              <a:gd name="T88" fmla="*/ 2147483646 w 1294"/>
              <a:gd name="T89" fmla="*/ 2147483646 h 998"/>
              <a:gd name="T90" fmla="*/ 2147483646 w 1294"/>
              <a:gd name="T91" fmla="*/ 2147483646 h 998"/>
              <a:gd name="T92" fmla="*/ 2147483646 w 1294"/>
              <a:gd name="T93" fmla="*/ 2147483646 h 998"/>
              <a:gd name="T94" fmla="*/ 2147483646 w 1294"/>
              <a:gd name="T95" fmla="*/ 2147483646 h 998"/>
              <a:gd name="T96" fmla="*/ 2147483646 w 1294"/>
              <a:gd name="T97" fmla="*/ 2147483646 h 998"/>
              <a:gd name="T98" fmla="*/ 2147483646 w 1294"/>
              <a:gd name="T99" fmla="*/ 2147483646 h 998"/>
              <a:gd name="T100" fmla="*/ 2147483646 w 1294"/>
              <a:gd name="T101" fmla="*/ 2147483646 h 998"/>
              <a:gd name="T102" fmla="*/ 2147483646 w 1294"/>
              <a:gd name="T103" fmla="*/ 2147483646 h 998"/>
              <a:gd name="T104" fmla="*/ 2147483646 w 1294"/>
              <a:gd name="T105" fmla="*/ 2147483646 h 998"/>
              <a:gd name="T106" fmla="*/ 2147483646 w 1294"/>
              <a:gd name="T107" fmla="*/ 2147483646 h 998"/>
              <a:gd name="T108" fmla="*/ 2147483646 w 1294"/>
              <a:gd name="T109" fmla="*/ 2147483646 h 998"/>
              <a:gd name="T110" fmla="*/ 2147483646 w 1294"/>
              <a:gd name="T111" fmla="*/ 2147483646 h 998"/>
              <a:gd name="T112" fmla="*/ 2147483646 w 1294"/>
              <a:gd name="T113" fmla="*/ 2147483646 h 998"/>
              <a:gd name="T114" fmla="*/ 2147483646 w 1294"/>
              <a:gd name="T115" fmla="*/ 2147483646 h 998"/>
              <a:gd name="T116" fmla="*/ 2147483646 w 1294"/>
              <a:gd name="T117" fmla="*/ 2147483646 h 998"/>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w 1294"/>
              <a:gd name="T178" fmla="*/ 0 h 998"/>
              <a:gd name="T179" fmla="*/ 1294 w 1294"/>
              <a:gd name="T180" fmla="*/ 998 h 998"/>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T177" t="T178" r="T179" b="T180"/>
            <a:pathLst>
              <a:path w="1294" h="998">
                <a:moveTo>
                  <a:pt x="1027" y="997"/>
                </a:moveTo>
                <a:lnTo>
                  <a:pt x="1001" y="986"/>
                </a:lnTo>
                <a:lnTo>
                  <a:pt x="979" y="977"/>
                </a:lnTo>
                <a:lnTo>
                  <a:pt x="956" y="968"/>
                </a:lnTo>
                <a:lnTo>
                  <a:pt x="935" y="958"/>
                </a:lnTo>
                <a:lnTo>
                  <a:pt x="911" y="948"/>
                </a:lnTo>
                <a:lnTo>
                  <a:pt x="888" y="937"/>
                </a:lnTo>
                <a:lnTo>
                  <a:pt x="867" y="925"/>
                </a:lnTo>
                <a:lnTo>
                  <a:pt x="843" y="914"/>
                </a:lnTo>
                <a:lnTo>
                  <a:pt x="817" y="900"/>
                </a:lnTo>
                <a:lnTo>
                  <a:pt x="789" y="885"/>
                </a:lnTo>
                <a:lnTo>
                  <a:pt x="768" y="872"/>
                </a:lnTo>
                <a:lnTo>
                  <a:pt x="746" y="856"/>
                </a:lnTo>
                <a:lnTo>
                  <a:pt x="721" y="841"/>
                </a:lnTo>
                <a:lnTo>
                  <a:pt x="694" y="825"/>
                </a:lnTo>
                <a:lnTo>
                  <a:pt x="670" y="809"/>
                </a:lnTo>
                <a:lnTo>
                  <a:pt x="646" y="791"/>
                </a:lnTo>
                <a:lnTo>
                  <a:pt x="626" y="777"/>
                </a:lnTo>
                <a:lnTo>
                  <a:pt x="598" y="755"/>
                </a:lnTo>
                <a:lnTo>
                  <a:pt x="575" y="738"/>
                </a:lnTo>
                <a:lnTo>
                  <a:pt x="555" y="721"/>
                </a:lnTo>
                <a:lnTo>
                  <a:pt x="531" y="701"/>
                </a:lnTo>
                <a:lnTo>
                  <a:pt x="514" y="685"/>
                </a:lnTo>
                <a:lnTo>
                  <a:pt x="494" y="666"/>
                </a:lnTo>
                <a:lnTo>
                  <a:pt x="474" y="647"/>
                </a:lnTo>
                <a:lnTo>
                  <a:pt x="453" y="625"/>
                </a:lnTo>
                <a:lnTo>
                  <a:pt x="434" y="606"/>
                </a:lnTo>
                <a:lnTo>
                  <a:pt x="414" y="585"/>
                </a:lnTo>
                <a:lnTo>
                  <a:pt x="391" y="559"/>
                </a:lnTo>
                <a:lnTo>
                  <a:pt x="371" y="534"/>
                </a:lnTo>
                <a:lnTo>
                  <a:pt x="349" y="509"/>
                </a:lnTo>
                <a:lnTo>
                  <a:pt x="329" y="483"/>
                </a:lnTo>
                <a:lnTo>
                  <a:pt x="311" y="456"/>
                </a:lnTo>
                <a:lnTo>
                  <a:pt x="290" y="428"/>
                </a:lnTo>
                <a:lnTo>
                  <a:pt x="278" y="404"/>
                </a:lnTo>
                <a:lnTo>
                  <a:pt x="261" y="382"/>
                </a:lnTo>
                <a:lnTo>
                  <a:pt x="247" y="355"/>
                </a:lnTo>
                <a:lnTo>
                  <a:pt x="0" y="450"/>
                </a:lnTo>
                <a:lnTo>
                  <a:pt x="406" y="0"/>
                </a:lnTo>
                <a:lnTo>
                  <a:pt x="1094" y="48"/>
                </a:lnTo>
                <a:lnTo>
                  <a:pt x="817" y="149"/>
                </a:lnTo>
                <a:lnTo>
                  <a:pt x="836" y="178"/>
                </a:lnTo>
                <a:lnTo>
                  <a:pt x="856" y="207"/>
                </a:lnTo>
                <a:lnTo>
                  <a:pt x="881" y="240"/>
                </a:lnTo>
                <a:lnTo>
                  <a:pt x="908" y="275"/>
                </a:lnTo>
                <a:lnTo>
                  <a:pt x="933" y="302"/>
                </a:lnTo>
                <a:lnTo>
                  <a:pt x="961" y="328"/>
                </a:lnTo>
                <a:lnTo>
                  <a:pt x="989" y="355"/>
                </a:lnTo>
                <a:lnTo>
                  <a:pt x="1016" y="379"/>
                </a:lnTo>
                <a:lnTo>
                  <a:pt x="1046" y="400"/>
                </a:lnTo>
                <a:lnTo>
                  <a:pt x="1078" y="424"/>
                </a:lnTo>
                <a:lnTo>
                  <a:pt x="1109" y="444"/>
                </a:lnTo>
                <a:lnTo>
                  <a:pt x="1139" y="464"/>
                </a:lnTo>
                <a:lnTo>
                  <a:pt x="1169" y="482"/>
                </a:lnTo>
                <a:lnTo>
                  <a:pt x="1205" y="501"/>
                </a:lnTo>
                <a:lnTo>
                  <a:pt x="1242" y="518"/>
                </a:lnTo>
                <a:lnTo>
                  <a:pt x="1268" y="527"/>
                </a:lnTo>
                <a:lnTo>
                  <a:pt x="1293" y="541"/>
                </a:lnTo>
                <a:lnTo>
                  <a:pt x="1027" y="997"/>
                </a:lnTo>
              </a:path>
            </a:pathLst>
          </a:custGeom>
          <a:solidFill>
            <a:srgbClr val="E6E6E6"/>
          </a:solidFill>
          <a:ln w="12700" cap="rnd" cmpd="sng">
            <a:solidFill>
              <a:srgbClr val="000000"/>
            </a:solidFill>
            <a:prstDash val="solid"/>
            <a:round/>
            <a:headEnd type="none" w="med" len="med"/>
            <a:tailEnd type="none" w="med" len="med"/>
          </a:ln>
        </p:spPr>
        <p:txBody>
          <a:bodyPr/>
          <a:lstStyle/>
          <a:p>
            <a:endParaRPr lang="en-IN"/>
          </a:p>
        </p:txBody>
      </p:sp>
      <p:sp>
        <p:nvSpPr>
          <p:cNvPr id="143367" name="Freeform 6">
            <a:extLst>
              <a:ext uri="{FF2B5EF4-FFF2-40B4-BE49-F238E27FC236}">
                <a16:creationId xmlns:a16="http://schemas.microsoft.com/office/drawing/2014/main" id="{C37B7C20-4066-2C02-826E-F1C5F32A4019}"/>
              </a:ext>
            </a:extLst>
          </p:cNvPr>
          <p:cNvSpPr>
            <a:spLocks/>
          </p:cNvSpPr>
          <p:nvPr/>
        </p:nvSpPr>
        <p:spPr bwMode="auto">
          <a:xfrm>
            <a:off x="3254375" y="4953000"/>
            <a:ext cx="2230438" cy="1447800"/>
          </a:xfrm>
          <a:custGeom>
            <a:avLst/>
            <a:gdLst>
              <a:gd name="T0" fmla="*/ 2147483646 w 1405"/>
              <a:gd name="T1" fmla="*/ 0 h 912"/>
              <a:gd name="T2" fmla="*/ 2147483646 w 1405"/>
              <a:gd name="T3" fmla="*/ 2147483646 h 912"/>
              <a:gd name="T4" fmla="*/ 2147483646 w 1405"/>
              <a:gd name="T5" fmla="*/ 2147483646 h 912"/>
              <a:gd name="T6" fmla="*/ 2147483646 w 1405"/>
              <a:gd name="T7" fmla="*/ 2147483646 h 912"/>
              <a:gd name="T8" fmla="*/ 2147483646 w 1405"/>
              <a:gd name="T9" fmla="*/ 2147483646 h 912"/>
              <a:gd name="T10" fmla="*/ 2147483646 w 1405"/>
              <a:gd name="T11" fmla="*/ 2147483646 h 912"/>
              <a:gd name="T12" fmla="*/ 2147483646 w 1405"/>
              <a:gd name="T13" fmla="*/ 2147483646 h 912"/>
              <a:gd name="T14" fmla="*/ 2147483646 w 1405"/>
              <a:gd name="T15" fmla="*/ 2147483646 h 912"/>
              <a:gd name="T16" fmla="*/ 2147483646 w 1405"/>
              <a:gd name="T17" fmla="*/ 2147483646 h 912"/>
              <a:gd name="T18" fmla="*/ 2147483646 w 1405"/>
              <a:gd name="T19" fmla="*/ 2147483646 h 912"/>
              <a:gd name="T20" fmla="*/ 2147483646 w 1405"/>
              <a:gd name="T21" fmla="*/ 2147483646 h 912"/>
              <a:gd name="T22" fmla="*/ 2147483646 w 1405"/>
              <a:gd name="T23" fmla="*/ 2147483646 h 912"/>
              <a:gd name="T24" fmla="*/ 2147483646 w 1405"/>
              <a:gd name="T25" fmla="*/ 2147483646 h 912"/>
              <a:gd name="T26" fmla="*/ 2147483646 w 1405"/>
              <a:gd name="T27" fmla="*/ 2147483646 h 912"/>
              <a:gd name="T28" fmla="*/ 2147483646 w 1405"/>
              <a:gd name="T29" fmla="*/ 2147483646 h 912"/>
              <a:gd name="T30" fmla="*/ 2147483646 w 1405"/>
              <a:gd name="T31" fmla="*/ 2147483646 h 912"/>
              <a:gd name="T32" fmla="*/ 2147483646 w 1405"/>
              <a:gd name="T33" fmla="*/ 2147483646 h 912"/>
              <a:gd name="T34" fmla="*/ 2147483646 w 1405"/>
              <a:gd name="T35" fmla="*/ 2147483646 h 912"/>
              <a:gd name="T36" fmla="*/ 2147483646 w 1405"/>
              <a:gd name="T37" fmla="*/ 2147483646 h 912"/>
              <a:gd name="T38" fmla="*/ 2147483646 w 1405"/>
              <a:gd name="T39" fmla="*/ 2147483646 h 912"/>
              <a:gd name="T40" fmla="*/ 2147483646 w 1405"/>
              <a:gd name="T41" fmla="*/ 2147483646 h 912"/>
              <a:gd name="T42" fmla="*/ 2147483646 w 1405"/>
              <a:gd name="T43" fmla="*/ 2147483646 h 912"/>
              <a:gd name="T44" fmla="*/ 2147483646 w 1405"/>
              <a:gd name="T45" fmla="*/ 2147483646 h 912"/>
              <a:gd name="T46" fmla="*/ 2147483646 w 1405"/>
              <a:gd name="T47" fmla="*/ 2147483646 h 912"/>
              <a:gd name="T48" fmla="*/ 2147483646 w 1405"/>
              <a:gd name="T49" fmla="*/ 2147483646 h 912"/>
              <a:gd name="T50" fmla="*/ 2147483646 w 1405"/>
              <a:gd name="T51" fmla="*/ 2147483646 h 912"/>
              <a:gd name="T52" fmla="*/ 2147483646 w 1405"/>
              <a:gd name="T53" fmla="*/ 2147483646 h 912"/>
              <a:gd name="T54" fmla="*/ 2147483646 w 1405"/>
              <a:gd name="T55" fmla="*/ 2147483646 h 912"/>
              <a:gd name="T56" fmla="*/ 2147483646 w 1405"/>
              <a:gd name="T57" fmla="*/ 2147483646 h 912"/>
              <a:gd name="T58" fmla="*/ 2147483646 w 1405"/>
              <a:gd name="T59" fmla="*/ 2147483646 h 912"/>
              <a:gd name="T60" fmla="*/ 2147483646 w 1405"/>
              <a:gd name="T61" fmla="*/ 2147483646 h 912"/>
              <a:gd name="T62" fmla="*/ 2147483646 w 1405"/>
              <a:gd name="T63" fmla="*/ 2147483646 h 912"/>
              <a:gd name="T64" fmla="*/ 2147483646 w 1405"/>
              <a:gd name="T65" fmla="*/ 2147483646 h 912"/>
              <a:gd name="T66" fmla="*/ 2147483646 w 1405"/>
              <a:gd name="T67" fmla="*/ 2147483646 h 912"/>
              <a:gd name="T68" fmla="*/ 2147483646 w 1405"/>
              <a:gd name="T69" fmla="*/ 2147483646 h 912"/>
              <a:gd name="T70" fmla="*/ 2147483646 w 1405"/>
              <a:gd name="T71" fmla="*/ 2147483646 h 912"/>
              <a:gd name="T72" fmla="*/ 2147483646 w 1405"/>
              <a:gd name="T73" fmla="*/ 2147483646 h 912"/>
              <a:gd name="T74" fmla="*/ 2147483646 w 1405"/>
              <a:gd name="T75" fmla="*/ 2147483646 h 912"/>
              <a:gd name="T76" fmla="*/ 2147483646 w 1405"/>
              <a:gd name="T77" fmla="*/ 2147483646 h 912"/>
              <a:gd name="T78" fmla="*/ 2147483646 w 1405"/>
              <a:gd name="T79" fmla="*/ 2147483646 h 912"/>
              <a:gd name="T80" fmla="*/ 2147483646 w 1405"/>
              <a:gd name="T81" fmla="*/ 2147483646 h 912"/>
              <a:gd name="T82" fmla="*/ 2147483646 w 1405"/>
              <a:gd name="T83" fmla="*/ 2147483646 h 912"/>
              <a:gd name="T84" fmla="*/ 2147483646 w 1405"/>
              <a:gd name="T85" fmla="*/ 2147483646 h 912"/>
              <a:gd name="T86" fmla="*/ 2147483646 w 1405"/>
              <a:gd name="T87" fmla="*/ 2147483646 h 912"/>
              <a:gd name="T88" fmla="*/ 2147483646 w 1405"/>
              <a:gd name="T89" fmla="*/ 2147483646 h 912"/>
              <a:gd name="T90" fmla="*/ 2147483646 w 1405"/>
              <a:gd name="T91" fmla="*/ 2147483646 h 912"/>
              <a:gd name="T92" fmla="*/ 2147483646 w 1405"/>
              <a:gd name="T93" fmla="*/ 2147483646 h 912"/>
              <a:gd name="T94" fmla="*/ 2147483646 w 1405"/>
              <a:gd name="T95" fmla="*/ 2147483646 h 912"/>
              <a:gd name="T96" fmla="*/ 2147483646 w 1405"/>
              <a:gd name="T97" fmla="*/ 2147483646 h 912"/>
              <a:gd name="T98" fmla="*/ 2147483646 w 1405"/>
              <a:gd name="T99" fmla="*/ 2147483646 h 912"/>
              <a:gd name="T100" fmla="*/ 2147483646 w 1405"/>
              <a:gd name="T101" fmla="*/ 2147483646 h 912"/>
              <a:gd name="T102" fmla="*/ 2147483646 w 1405"/>
              <a:gd name="T103" fmla="*/ 2147483646 h 912"/>
              <a:gd name="T104" fmla="*/ 2147483646 w 1405"/>
              <a:gd name="T105" fmla="*/ 2147483646 h 912"/>
              <a:gd name="T106" fmla="*/ 2147483646 w 1405"/>
              <a:gd name="T107" fmla="*/ 2147483646 h 912"/>
              <a:gd name="T108" fmla="*/ 2147483646 w 1405"/>
              <a:gd name="T109" fmla="*/ 2147483646 h 912"/>
              <a:gd name="T110" fmla="*/ 0 w 1405"/>
              <a:gd name="T111" fmla="*/ 2147483646 h 912"/>
              <a:gd name="T112" fmla="*/ 2147483646 w 1405"/>
              <a:gd name="T113" fmla="*/ 0 h 912"/>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1405"/>
              <a:gd name="T172" fmla="*/ 0 h 912"/>
              <a:gd name="T173" fmla="*/ 1405 w 1405"/>
              <a:gd name="T174" fmla="*/ 912 h 912"/>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1405" h="912">
                <a:moveTo>
                  <a:pt x="562" y="0"/>
                </a:moveTo>
                <a:lnTo>
                  <a:pt x="445" y="236"/>
                </a:lnTo>
                <a:lnTo>
                  <a:pt x="473" y="245"/>
                </a:lnTo>
                <a:lnTo>
                  <a:pt x="497" y="251"/>
                </a:lnTo>
                <a:lnTo>
                  <a:pt x="527" y="257"/>
                </a:lnTo>
                <a:lnTo>
                  <a:pt x="558" y="264"/>
                </a:lnTo>
                <a:lnTo>
                  <a:pt x="595" y="269"/>
                </a:lnTo>
                <a:lnTo>
                  <a:pt x="627" y="273"/>
                </a:lnTo>
                <a:lnTo>
                  <a:pt x="661" y="277"/>
                </a:lnTo>
                <a:lnTo>
                  <a:pt x="698" y="281"/>
                </a:lnTo>
                <a:lnTo>
                  <a:pt x="738" y="284"/>
                </a:lnTo>
                <a:lnTo>
                  <a:pt x="809" y="284"/>
                </a:lnTo>
                <a:lnTo>
                  <a:pt x="848" y="283"/>
                </a:lnTo>
                <a:lnTo>
                  <a:pt x="882" y="280"/>
                </a:lnTo>
                <a:lnTo>
                  <a:pt x="916" y="276"/>
                </a:lnTo>
                <a:lnTo>
                  <a:pt x="953" y="271"/>
                </a:lnTo>
                <a:lnTo>
                  <a:pt x="984" y="267"/>
                </a:lnTo>
                <a:lnTo>
                  <a:pt x="1024" y="259"/>
                </a:lnTo>
                <a:lnTo>
                  <a:pt x="1063" y="249"/>
                </a:lnTo>
                <a:lnTo>
                  <a:pt x="1404" y="690"/>
                </a:lnTo>
                <a:lnTo>
                  <a:pt x="1372" y="700"/>
                </a:lnTo>
                <a:lnTo>
                  <a:pt x="1339" y="710"/>
                </a:lnTo>
                <a:lnTo>
                  <a:pt x="1311" y="718"/>
                </a:lnTo>
                <a:lnTo>
                  <a:pt x="1280" y="726"/>
                </a:lnTo>
                <a:lnTo>
                  <a:pt x="1253" y="732"/>
                </a:lnTo>
                <a:lnTo>
                  <a:pt x="1223" y="740"/>
                </a:lnTo>
                <a:lnTo>
                  <a:pt x="1197" y="746"/>
                </a:lnTo>
                <a:lnTo>
                  <a:pt x="1168" y="751"/>
                </a:lnTo>
                <a:lnTo>
                  <a:pt x="1140" y="756"/>
                </a:lnTo>
                <a:lnTo>
                  <a:pt x="1109" y="763"/>
                </a:lnTo>
                <a:lnTo>
                  <a:pt x="1072" y="767"/>
                </a:lnTo>
                <a:lnTo>
                  <a:pt x="1041" y="772"/>
                </a:lnTo>
                <a:lnTo>
                  <a:pt x="1007" y="778"/>
                </a:lnTo>
                <a:lnTo>
                  <a:pt x="973" y="782"/>
                </a:lnTo>
                <a:lnTo>
                  <a:pt x="936" y="784"/>
                </a:lnTo>
                <a:lnTo>
                  <a:pt x="896" y="786"/>
                </a:lnTo>
                <a:lnTo>
                  <a:pt x="857" y="788"/>
                </a:lnTo>
                <a:lnTo>
                  <a:pt x="822" y="788"/>
                </a:lnTo>
                <a:lnTo>
                  <a:pt x="782" y="788"/>
                </a:lnTo>
                <a:lnTo>
                  <a:pt x="732" y="788"/>
                </a:lnTo>
                <a:lnTo>
                  <a:pt x="687" y="787"/>
                </a:lnTo>
                <a:lnTo>
                  <a:pt x="655" y="786"/>
                </a:lnTo>
                <a:lnTo>
                  <a:pt x="621" y="784"/>
                </a:lnTo>
                <a:lnTo>
                  <a:pt x="584" y="782"/>
                </a:lnTo>
                <a:lnTo>
                  <a:pt x="542" y="776"/>
                </a:lnTo>
                <a:lnTo>
                  <a:pt x="508" y="771"/>
                </a:lnTo>
                <a:lnTo>
                  <a:pt x="473" y="767"/>
                </a:lnTo>
                <a:lnTo>
                  <a:pt x="429" y="759"/>
                </a:lnTo>
                <a:lnTo>
                  <a:pt x="398" y="752"/>
                </a:lnTo>
                <a:lnTo>
                  <a:pt x="358" y="746"/>
                </a:lnTo>
                <a:lnTo>
                  <a:pt x="323" y="738"/>
                </a:lnTo>
                <a:lnTo>
                  <a:pt x="289" y="730"/>
                </a:lnTo>
                <a:lnTo>
                  <a:pt x="252" y="719"/>
                </a:lnTo>
                <a:lnTo>
                  <a:pt x="207" y="706"/>
                </a:lnTo>
                <a:lnTo>
                  <a:pt x="100" y="911"/>
                </a:lnTo>
                <a:lnTo>
                  <a:pt x="0" y="327"/>
                </a:lnTo>
                <a:lnTo>
                  <a:pt x="562" y="0"/>
                </a:lnTo>
              </a:path>
            </a:pathLst>
          </a:custGeom>
          <a:solidFill>
            <a:srgbClr val="E6E6E6"/>
          </a:solidFill>
          <a:ln w="12700" cap="rnd" cmpd="sng">
            <a:solidFill>
              <a:srgbClr val="000000"/>
            </a:solidFill>
            <a:prstDash val="solid"/>
            <a:round/>
            <a:headEnd type="none" w="med" len="med"/>
            <a:tailEnd type="none" w="med" len="med"/>
          </a:ln>
        </p:spPr>
        <p:txBody>
          <a:bodyPr/>
          <a:lstStyle/>
          <a:p>
            <a:endParaRPr lang="en-IN"/>
          </a:p>
        </p:txBody>
      </p:sp>
      <p:sp>
        <p:nvSpPr>
          <p:cNvPr id="143368" name="Freeform 7">
            <a:extLst>
              <a:ext uri="{FF2B5EF4-FFF2-40B4-BE49-F238E27FC236}">
                <a16:creationId xmlns:a16="http://schemas.microsoft.com/office/drawing/2014/main" id="{CC1E7000-9DAB-8B90-5028-B16D33598CC5}"/>
              </a:ext>
            </a:extLst>
          </p:cNvPr>
          <p:cNvSpPr>
            <a:spLocks/>
          </p:cNvSpPr>
          <p:nvPr/>
        </p:nvSpPr>
        <p:spPr bwMode="auto">
          <a:xfrm>
            <a:off x="4860925" y="4670425"/>
            <a:ext cx="1938338" cy="1571625"/>
          </a:xfrm>
          <a:custGeom>
            <a:avLst/>
            <a:gdLst>
              <a:gd name="T0" fmla="*/ 2147483646 w 1221"/>
              <a:gd name="T1" fmla="*/ 2147483646 h 990"/>
              <a:gd name="T2" fmla="*/ 2147483646 w 1221"/>
              <a:gd name="T3" fmla="*/ 2147483646 h 990"/>
              <a:gd name="T4" fmla="*/ 2147483646 w 1221"/>
              <a:gd name="T5" fmla="*/ 2147483646 h 990"/>
              <a:gd name="T6" fmla="*/ 2147483646 w 1221"/>
              <a:gd name="T7" fmla="*/ 2147483646 h 990"/>
              <a:gd name="T8" fmla="*/ 2147483646 w 1221"/>
              <a:gd name="T9" fmla="*/ 2147483646 h 990"/>
              <a:gd name="T10" fmla="*/ 2147483646 w 1221"/>
              <a:gd name="T11" fmla="*/ 2147483646 h 990"/>
              <a:gd name="T12" fmla="*/ 2147483646 w 1221"/>
              <a:gd name="T13" fmla="*/ 2147483646 h 990"/>
              <a:gd name="T14" fmla="*/ 2147483646 w 1221"/>
              <a:gd name="T15" fmla="*/ 2147483646 h 990"/>
              <a:gd name="T16" fmla="*/ 2147483646 w 1221"/>
              <a:gd name="T17" fmla="*/ 2147483646 h 990"/>
              <a:gd name="T18" fmla="*/ 2147483646 w 1221"/>
              <a:gd name="T19" fmla="*/ 2147483646 h 990"/>
              <a:gd name="T20" fmla="*/ 2147483646 w 1221"/>
              <a:gd name="T21" fmla="*/ 2147483646 h 990"/>
              <a:gd name="T22" fmla="*/ 2147483646 w 1221"/>
              <a:gd name="T23" fmla="*/ 2147483646 h 990"/>
              <a:gd name="T24" fmla="*/ 2147483646 w 1221"/>
              <a:gd name="T25" fmla="*/ 2147483646 h 990"/>
              <a:gd name="T26" fmla="*/ 2147483646 w 1221"/>
              <a:gd name="T27" fmla="*/ 2147483646 h 990"/>
              <a:gd name="T28" fmla="*/ 2147483646 w 1221"/>
              <a:gd name="T29" fmla="*/ 2147483646 h 990"/>
              <a:gd name="T30" fmla="*/ 2147483646 w 1221"/>
              <a:gd name="T31" fmla="*/ 2147483646 h 990"/>
              <a:gd name="T32" fmla="*/ 2147483646 w 1221"/>
              <a:gd name="T33" fmla="*/ 2147483646 h 990"/>
              <a:gd name="T34" fmla="*/ 2147483646 w 1221"/>
              <a:gd name="T35" fmla="*/ 2147483646 h 990"/>
              <a:gd name="T36" fmla="*/ 2147483646 w 1221"/>
              <a:gd name="T37" fmla="*/ 2147483646 h 990"/>
              <a:gd name="T38" fmla="*/ 2147483646 w 1221"/>
              <a:gd name="T39" fmla="*/ 2147483646 h 990"/>
              <a:gd name="T40" fmla="*/ 2147483646 w 1221"/>
              <a:gd name="T41" fmla="*/ 2147483646 h 990"/>
              <a:gd name="T42" fmla="*/ 2147483646 w 1221"/>
              <a:gd name="T43" fmla="*/ 2147483646 h 990"/>
              <a:gd name="T44" fmla="*/ 2147483646 w 1221"/>
              <a:gd name="T45" fmla="*/ 2147483646 h 990"/>
              <a:gd name="T46" fmla="*/ 2147483646 w 1221"/>
              <a:gd name="T47" fmla="*/ 2147483646 h 990"/>
              <a:gd name="T48" fmla="*/ 2147483646 w 1221"/>
              <a:gd name="T49" fmla="*/ 2147483646 h 990"/>
              <a:gd name="T50" fmla="*/ 2147483646 w 1221"/>
              <a:gd name="T51" fmla="*/ 2147483646 h 990"/>
              <a:gd name="T52" fmla="*/ 2147483646 w 1221"/>
              <a:gd name="T53" fmla="*/ 2147483646 h 990"/>
              <a:gd name="T54" fmla="*/ 2147483646 w 1221"/>
              <a:gd name="T55" fmla="*/ 2147483646 h 990"/>
              <a:gd name="T56" fmla="*/ 2147483646 w 1221"/>
              <a:gd name="T57" fmla="*/ 2147483646 h 990"/>
              <a:gd name="T58" fmla="*/ 2147483646 w 1221"/>
              <a:gd name="T59" fmla="*/ 2147483646 h 990"/>
              <a:gd name="T60" fmla="*/ 2147483646 w 1221"/>
              <a:gd name="T61" fmla="*/ 2147483646 h 990"/>
              <a:gd name="T62" fmla="*/ 2147483646 w 1221"/>
              <a:gd name="T63" fmla="*/ 2147483646 h 990"/>
              <a:gd name="T64" fmla="*/ 2147483646 w 1221"/>
              <a:gd name="T65" fmla="*/ 2147483646 h 990"/>
              <a:gd name="T66" fmla="*/ 2147483646 w 1221"/>
              <a:gd name="T67" fmla="*/ 2147483646 h 990"/>
              <a:gd name="T68" fmla="*/ 2147483646 w 1221"/>
              <a:gd name="T69" fmla="*/ 2147483646 h 990"/>
              <a:gd name="T70" fmla="*/ 0 w 1221"/>
              <a:gd name="T71" fmla="*/ 2147483646 h 990"/>
              <a:gd name="T72" fmla="*/ 2147483646 w 1221"/>
              <a:gd name="T73" fmla="*/ 2147483646 h 990"/>
              <a:gd name="T74" fmla="*/ 2147483646 w 1221"/>
              <a:gd name="T75" fmla="*/ 2147483646 h 990"/>
              <a:gd name="T76" fmla="*/ 2147483646 w 1221"/>
              <a:gd name="T77" fmla="*/ 2147483646 h 990"/>
              <a:gd name="T78" fmla="*/ 2147483646 w 1221"/>
              <a:gd name="T79" fmla="*/ 2147483646 h 990"/>
              <a:gd name="T80" fmla="*/ 2147483646 w 1221"/>
              <a:gd name="T81" fmla="*/ 2147483646 h 990"/>
              <a:gd name="T82" fmla="*/ 2147483646 w 1221"/>
              <a:gd name="T83" fmla="*/ 2147483646 h 990"/>
              <a:gd name="T84" fmla="*/ 2147483646 w 1221"/>
              <a:gd name="T85" fmla="*/ 2147483646 h 990"/>
              <a:gd name="T86" fmla="*/ 2147483646 w 1221"/>
              <a:gd name="T87" fmla="*/ 2147483646 h 990"/>
              <a:gd name="T88" fmla="*/ 2147483646 w 1221"/>
              <a:gd name="T89" fmla="*/ 2147483646 h 990"/>
              <a:gd name="T90" fmla="*/ 2147483646 w 1221"/>
              <a:gd name="T91" fmla="*/ 2147483646 h 990"/>
              <a:gd name="T92" fmla="*/ 2147483646 w 1221"/>
              <a:gd name="T93" fmla="*/ 2147483646 h 990"/>
              <a:gd name="T94" fmla="*/ 2147483646 w 1221"/>
              <a:gd name="T95" fmla="*/ 2147483646 h 990"/>
              <a:gd name="T96" fmla="*/ 2147483646 w 1221"/>
              <a:gd name="T97" fmla="*/ 2147483646 h 990"/>
              <a:gd name="T98" fmla="*/ 2147483646 w 1221"/>
              <a:gd name="T99" fmla="*/ 2147483646 h 990"/>
              <a:gd name="T100" fmla="*/ 2147483646 w 1221"/>
              <a:gd name="T101" fmla="*/ 2147483646 h 990"/>
              <a:gd name="T102" fmla="*/ 2147483646 w 1221"/>
              <a:gd name="T103" fmla="*/ 2147483646 h 990"/>
              <a:gd name="T104" fmla="*/ 2147483646 w 1221"/>
              <a:gd name="T105" fmla="*/ 2147483646 h 990"/>
              <a:gd name="T106" fmla="*/ 2147483646 w 1221"/>
              <a:gd name="T107" fmla="*/ 2147483646 h 990"/>
              <a:gd name="T108" fmla="*/ 2147483646 w 1221"/>
              <a:gd name="T109" fmla="*/ 0 h 990"/>
              <a:gd name="T110" fmla="*/ 2147483646 w 1221"/>
              <a:gd name="T111" fmla="*/ 2147483646 h 990"/>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w 1221"/>
              <a:gd name="T169" fmla="*/ 0 h 990"/>
              <a:gd name="T170" fmla="*/ 1221 w 1221"/>
              <a:gd name="T171" fmla="*/ 990 h 990"/>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T168" t="T169" r="T170" b="T171"/>
            <a:pathLst>
              <a:path w="1221" h="990">
                <a:moveTo>
                  <a:pt x="1220" y="218"/>
                </a:moveTo>
                <a:lnTo>
                  <a:pt x="1206" y="239"/>
                </a:lnTo>
                <a:lnTo>
                  <a:pt x="1195" y="256"/>
                </a:lnTo>
                <a:lnTo>
                  <a:pt x="1183" y="275"/>
                </a:lnTo>
                <a:lnTo>
                  <a:pt x="1172" y="292"/>
                </a:lnTo>
                <a:lnTo>
                  <a:pt x="1158" y="311"/>
                </a:lnTo>
                <a:lnTo>
                  <a:pt x="1144" y="330"/>
                </a:lnTo>
                <a:lnTo>
                  <a:pt x="1130" y="347"/>
                </a:lnTo>
                <a:lnTo>
                  <a:pt x="1117" y="367"/>
                </a:lnTo>
                <a:lnTo>
                  <a:pt x="1098" y="388"/>
                </a:lnTo>
                <a:lnTo>
                  <a:pt x="1079" y="410"/>
                </a:lnTo>
                <a:lnTo>
                  <a:pt x="1064" y="427"/>
                </a:lnTo>
                <a:lnTo>
                  <a:pt x="1045" y="444"/>
                </a:lnTo>
                <a:lnTo>
                  <a:pt x="1027" y="466"/>
                </a:lnTo>
                <a:lnTo>
                  <a:pt x="1007" y="487"/>
                </a:lnTo>
                <a:lnTo>
                  <a:pt x="987" y="506"/>
                </a:lnTo>
                <a:lnTo>
                  <a:pt x="965" y="526"/>
                </a:lnTo>
                <a:lnTo>
                  <a:pt x="947" y="543"/>
                </a:lnTo>
                <a:lnTo>
                  <a:pt x="920" y="566"/>
                </a:lnTo>
                <a:lnTo>
                  <a:pt x="899" y="585"/>
                </a:lnTo>
                <a:lnTo>
                  <a:pt x="877" y="601"/>
                </a:lnTo>
                <a:lnTo>
                  <a:pt x="852" y="619"/>
                </a:lnTo>
                <a:lnTo>
                  <a:pt x="834" y="633"/>
                </a:lnTo>
                <a:lnTo>
                  <a:pt x="811" y="649"/>
                </a:lnTo>
                <a:lnTo>
                  <a:pt x="788" y="665"/>
                </a:lnTo>
                <a:lnTo>
                  <a:pt x="761" y="682"/>
                </a:lnTo>
                <a:lnTo>
                  <a:pt x="738" y="698"/>
                </a:lnTo>
                <a:lnTo>
                  <a:pt x="710" y="714"/>
                </a:lnTo>
                <a:lnTo>
                  <a:pt x="678" y="733"/>
                </a:lnTo>
                <a:lnTo>
                  <a:pt x="650" y="749"/>
                </a:lnTo>
                <a:lnTo>
                  <a:pt x="618" y="766"/>
                </a:lnTo>
                <a:lnTo>
                  <a:pt x="587" y="783"/>
                </a:lnTo>
                <a:lnTo>
                  <a:pt x="553" y="798"/>
                </a:lnTo>
                <a:lnTo>
                  <a:pt x="723" y="989"/>
                </a:lnTo>
                <a:lnTo>
                  <a:pt x="53" y="745"/>
                </a:lnTo>
                <a:lnTo>
                  <a:pt x="0" y="262"/>
                </a:lnTo>
                <a:lnTo>
                  <a:pt x="142" y="399"/>
                </a:lnTo>
                <a:lnTo>
                  <a:pt x="173" y="387"/>
                </a:lnTo>
                <a:lnTo>
                  <a:pt x="205" y="374"/>
                </a:lnTo>
                <a:lnTo>
                  <a:pt x="246" y="355"/>
                </a:lnTo>
                <a:lnTo>
                  <a:pt x="286" y="336"/>
                </a:lnTo>
                <a:lnTo>
                  <a:pt x="327" y="314"/>
                </a:lnTo>
                <a:lnTo>
                  <a:pt x="363" y="294"/>
                </a:lnTo>
                <a:lnTo>
                  <a:pt x="395" y="271"/>
                </a:lnTo>
                <a:lnTo>
                  <a:pt x="429" y="248"/>
                </a:lnTo>
                <a:lnTo>
                  <a:pt x="456" y="227"/>
                </a:lnTo>
                <a:lnTo>
                  <a:pt x="483" y="202"/>
                </a:lnTo>
                <a:lnTo>
                  <a:pt x="513" y="175"/>
                </a:lnTo>
                <a:lnTo>
                  <a:pt x="539" y="151"/>
                </a:lnTo>
                <a:lnTo>
                  <a:pt x="564" y="125"/>
                </a:lnTo>
                <a:lnTo>
                  <a:pt x="585" y="103"/>
                </a:lnTo>
                <a:lnTo>
                  <a:pt x="608" y="72"/>
                </a:lnTo>
                <a:lnTo>
                  <a:pt x="630" y="44"/>
                </a:lnTo>
                <a:lnTo>
                  <a:pt x="641" y="21"/>
                </a:lnTo>
                <a:lnTo>
                  <a:pt x="655" y="0"/>
                </a:lnTo>
                <a:lnTo>
                  <a:pt x="1220" y="218"/>
                </a:lnTo>
              </a:path>
            </a:pathLst>
          </a:custGeom>
          <a:solidFill>
            <a:srgbClr val="E6E6E6"/>
          </a:solidFill>
          <a:ln w="12700" cap="rnd" cmpd="sng">
            <a:solidFill>
              <a:srgbClr val="000000"/>
            </a:solidFill>
            <a:prstDash val="solid"/>
            <a:round/>
            <a:headEnd type="none" w="med" len="med"/>
            <a:tailEnd type="none" w="med" len="med"/>
          </a:ln>
        </p:spPr>
        <p:txBody>
          <a:bodyPr/>
          <a:lstStyle/>
          <a:p>
            <a:endParaRPr lang="en-IN"/>
          </a:p>
        </p:txBody>
      </p:sp>
      <p:sp>
        <p:nvSpPr>
          <p:cNvPr id="143369" name="Freeform 8">
            <a:extLst>
              <a:ext uri="{FF2B5EF4-FFF2-40B4-BE49-F238E27FC236}">
                <a16:creationId xmlns:a16="http://schemas.microsoft.com/office/drawing/2014/main" id="{6F7ADD31-0880-C430-886F-F6AD4CB3FF2F}"/>
              </a:ext>
            </a:extLst>
          </p:cNvPr>
          <p:cNvSpPr>
            <a:spLocks/>
          </p:cNvSpPr>
          <p:nvPr/>
        </p:nvSpPr>
        <p:spPr bwMode="auto">
          <a:xfrm>
            <a:off x="5511800" y="3270250"/>
            <a:ext cx="1784350" cy="1827213"/>
          </a:xfrm>
          <a:custGeom>
            <a:avLst/>
            <a:gdLst>
              <a:gd name="T0" fmla="*/ 0 w 1124"/>
              <a:gd name="T1" fmla="*/ 2147483646 h 1151"/>
              <a:gd name="T2" fmla="*/ 2147483646 w 1124"/>
              <a:gd name="T3" fmla="*/ 2147483646 h 1151"/>
              <a:gd name="T4" fmla="*/ 2147483646 w 1124"/>
              <a:gd name="T5" fmla="*/ 2147483646 h 1151"/>
              <a:gd name="T6" fmla="*/ 2147483646 w 1124"/>
              <a:gd name="T7" fmla="*/ 2147483646 h 1151"/>
              <a:gd name="T8" fmla="*/ 2147483646 w 1124"/>
              <a:gd name="T9" fmla="*/ 2147483646 h 1151"/>
              <a:gd name="T10" fmla="*/ 2147483646 w 1124"/>
              <a:gd name="T11" fmla="*/ 2147483646 h 1151"/>
              <a:gd name="T12" fmla="*/ 2147483646 w 1124"/>
              <a:gd name="T13" fmla="*/ 2147483646 h 1151"/>
              <a:gd name="T14" fmla="*/ 2147483646 w 1124"/>
              <a:gd name="T15" fmla="*/ 2147483646 h 1151"/>
              <a:gd name="T16" fmla="*/ 2147483646 w 1124"/>
              <a:gd name="T17" fmla="*/ 2147483646 h 1151"/>
              <a:gd name="T18" fmla="*/ 2147483646 w 1124"/>
              <a:gd name="T19" fmla="*/ 2147483646 h 1151"/>
              <a:gd name="T20" fmla="*/ 2147483646 w 1124"/>
              <a:gd name="T21" fmla="*/ 2147483646 h 1151"/>
              <a:gd name="T22" fmla="*/ 2147483646 w 1124"/>
              <a:gd name="T23" fmla="*/ 2147483646 h 1151"/>
              <a:gd name="T24" fmla="*/ 2147483646 w 1124"/>
              <a:gd name="T25" fmla="*/ 2147483646 h 1151"/>
              <a:gd name="T26" fmla="*/ 2147483646 w 1124"/>
              <a:gd name="T27" fmla="*/ 2147483646 h 1151"/>
              <a:gd name="T28" fmla="*/ 2147483646 w 1124"/>
              <a:gd name="T29" fmla="*/ 2147483646 h 1151"/>
              <a:gd name="T30" fmla="*/ 2147483646 w 1124"/>
              <a:gd name="T31" fmla="*/ 2147483646 h 1151"/>
              <a:gd name="T32" fmla="*/ 2147483646 w 1124"/>
              <a:gd name="T33" fmla="*/ 2147483646 h 1151"/>
              <a:gd name="T34" fmla="*/ 2147483646 w 1124"/>
              <a:gd name="T35" fmla="*/ 2147483646 h 1151"/>
              <a:gd name="T36" fmla="*/ 2147483646 w 1124"/>
              <a:gd name="T37" fmla="*/ 2147483646 h 1151"/>
              <a:gd name="T38" fmla="*/ 2147483646 w 1124"/>
              <a:gd name="T39" fmla="*/ 2147483646 h 1151"/>
              <a:gd name="T40" fmla="*/ 2147483646 w 1124"/>
              <a:gd name="T41" fmla="*/ 0 h 1151"/>
              <a:gd name="T42" fmla="*/ 2147483646 w 1124"/>
              <a:gd name="T43" fmla="*/ 2147483646 h 1151"/>
              <a:gd name="T44" fmla="*/ 2147483646 w 1124"/>
              <a:gd name="T45" fmla="*/ 2147483646 h 1151"/>
              <a:gd name="T46" fmla="*/ 2147483646 w 1124"/>
              <a:gd name="T47" fmla="*/ 2147483646 h 1151"/>
              <a:gd name="T48" fmla="*/ 2147483646 w 1124"/>
              <a:gd name="T49" fmla="*/ 2147483646 h 1151"/>
              <a:gd name="T50" fmla="*/ 2147483646 w 1124"/>
              <a:gd name="T51" fmla="*/ 2147483646 h 1151"/>
              <a:gd name="T52" fmla="*/ 2147483646 w 1124"/>
              <a:gd name="T53" fmla="*/ 2147483646 h 1151"/>
              <a:gd name="T54" fmla="*/ 2147483646 w 1124"/>
              <a:gd name="T55" fmla="*/ 2147483646 h 1151"/>
              <a:gd name="T56" fmla="*/ 2147483646 w 1124"/>
              <a:gd name="T57" fmla="*/ 2147483646 h 1151"/>
              <a:gd name="T58" fmla="*/ 2147483646 w 1124"/>
              <a:gd name="T59" fmla="*/ 2147483646 h 1151"/>
              <a:gd name="T60" fmla="*/ 2147483646 w 1124"/>
              <a:gd name="T61" fmla="*/ 2147483646 h 1151"/>
              <a:gd name="T62" fmla="*/ 2147483646 w 1124"/>
              <a:gd name="T63" fmla="*/ 2147483646 h 1151"/>
              <a:gd name="T64" fmla="*/ 2147483646 w 1124"/>
              <a:gd name="T65" fmla="*/ 2147483646 h 1151"/>
              <a:gd name="T66" fmla="*/ 2147483646 w 1124"/>
              <a:gd name="T67" fmla="*/ 2147483646 h 1151"/>
              <a:gd name="T68" fmla="*/ 2147483646 w 1124"/>
              <a:gd name="T69" fmla="*/ 2147483646 h 1151"/>
              <a:gd name="T70" fmla="*/ 2147483646 w 1124"/>
              <a:gd name="T71" fmla="*/ 2147483646 h 1151"/>
              <a:gd name="T72" fmla="*/ 2147483646 w 1124"/>
              <a:gd name="T73" fmla="*/ 2147483646 h 1151"/>
              <a:gd name="T74" fmla="*/ 2147483646 w 1124"/>
              <a:gd name="T75" fmla="*/ 2147483646 h 1151"/>
              <a:gd name="T76" fmla="*/ 2147483646 w 1124"/>
              <a:gd name="T77" fmla="*/ 2147483646 h 1151"/>
              <a:gd name="T78" fmla="*/ 2147483646 w 1124"/>
              <a:gd name="T79" fmla="*/ 2147483646 h 1151"/>
              <a:gd name="T80" fmla="*/ 2147483646 w 1124"/>
              <a:gd name="T81" fmla="*/ 2147483646 h 1151"/>
              <a:gd name="T82" fmla="*/ 2147483646 w 1124"/>
              <a:gd name="T83" fmla="*/ 2147483646 h 1151"/>
              <a:gd name="T84" fmla="*/ 2147483646 w 1124"/>
              <a:gd name="T85" fmla="*/ 2147483646 h 1151"/>
              <a:gd name="T86" fmla="*/ 2147483646 w 1124"/>
              <a:gd name="T87" fmla="*/ 2147483646 h 1151"/>
              <a:gd name="T88" fmla="*/ 2147483646 w 1124"/>
              <a:gd name="T89" fmla="*/ 2147483646 h 1151"/>
              <a:gd name="T90" fmla="*/ 2147483646 w 1124"/>
              <a:gd name="T91" fmla="*/ 2147483646 h 1151"/>
              <a:gd name="T92" fmla="*/ 2147483646 w 1124"/>
              <a:gd name="T93" fmla="*/ 2147483646 h 1151"/>
              <a:gd name="T94" fmla="*/ 2147483646 w 1124"/>
              <a:gd name="T95" fmla="*/ 2147483646 h 1151"/>
              <a:gd name="T96" fmla="*/ 2147483646 w 1124"/>
              <a:gd name="T97" fmla="*/ 2147483646 h 1151"/>
              <a:gd name="T98" fmla="*/ 2147483646 w 1124"/>
              <a:gd name="T99" fmla="*/ 2147483646 h 1151"/>
              <a:gd name="T100" fmla="*/ 2147483646 w 1124"/>
              <a:gd name="T101" fmla="*/ 2147483646 h 1151"/>
              <a:gd name="T102" fmla="*/ 2147483646 w 1124"/>
              <a:gd name="T103" fmla="*/ 2147483646 h 1151"/>
              <a:gd name="T104" fmla="*/ 2147483646 w 1124"/>
              <a:gd name="T105" fmla="*/ 2147483646 h 1151"/>
              <a:gd name="T106" fmla="*/ 2147483646 w 1124"/>
              <a:gd name="T107" fmla="*/ 2147483646 h 1151"/>
              <a:gd name="T108" fmla="*/ 2147483646 w 1124"/>
              <a:gd name="T109" fmla="*/ 2147483646 h 1151"/>
              <a:gd name="T110" fmla="*/ 2147483646 w 1124"/>
              <a:gd name="T111" fmla="*/ 2147483646 h 1151"/>
              <a:gd name="T112" fmla="*/ 2147483646 w 1124"/>
              <a:gd name="T113" fmla="*/ 2147483646 h 1151"/>
              <a:gd name="T114" fmla="*/ 2147483646 w 1124"/>
              <a:gd name="T115" fmla="*/ 2147483646 h 1151"/>
              <a:gd name="T116" fmla="*/ 0 w 1124"/>
              <a:gd name="T117" fmla="*/ 2147483646 h 1151"/>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w 1124"/>
              <a:gd name="T178" fmla="*/ 0 h 1151"/>
              <a:gd name="T179" fmla="*/ 1124 w 1124"/>
              <a:gd name="T180" fmla="*/ 1151 h 1151"/>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T177" t="T178" r="T179" b="T180"/>
            <a:pathLst>
              <a:path w="1124" h="1151">
                <a:moveTo>
                  <a:pt x="0" y="730"/>
                </a:moveTo>
                <a:lnTo>
                  <a:pt x="279" y="816"/>
                </a:lnTo>
                <a:lnTo>
                  <a:pt x="295" y="788"/>
                </a:lnTo>
                <a:lnTo>
                  <a:pt x="307" y="759"/>
                </a:lnTo>
                <a:lnTo>
                  <a:pt x="315" y="734"/>
                </a:lnTo>
                <a:lnTo>
                  <a:pt x="322" y="711"/>
                </a:lnTo>
                <a:lnTo>
                  <a:pt x="332" y="686"/>
                </a:lnTo>
                <a:lnTo>
                  <a:pt x="338" y="656"/>
                </a:lnTo>
                <a:lnTo>
                  <a:pt x="342" y="630"/>
                </a:lnTo>
                <a:lnTo>
                  <a:pt x="347" y="603"/>
                </a:lnTo>
                <a:lnTo>
                  <a:pt x="353" y="571"/>
                </a:lnTo>
                <a:lnTo>
                  <a:pt x="355" y="539"/>
                </a:lnTo>
                <a:lnTo>
                  <a:pt x="355" y="482"/>
                </a:lnTo>
                <a:lnTo>
                  <a:pt x="353" y="451"/>
                </a:lnTo>
                <a:lnTo>
                  <a:pt x="352" y="423"/>
                </a:lnTo>
                <a:lnTo>
                  <a:pt x="346" y="395"/>
                </a:lnTo>
                <a:lnTo>
                  <a:pt x="339" y="366"/>
                </a:lnTo>
                <a:lnTo>
                  <a:pt x="333" y="340"/>
                </a:lnTo>
                <a:lnTo>
                  <a:pt x="324" y="308"/>
                </a:lnTo>
                <a:lnTo>
                  <a:pt x="313" y="277"/>
                </a:lnTo>
                <a:lnTo>
                  <a:pt x="855" y="0"/>
                </a:lnTo>
                <a:lnTo>
                  <a:pt x="868" y="27"/>
                </a:lnTo>
                <a:lnTo>
                  <a:pt x="879" y="52"/>
                </a:lnTo>
                <a:lnTo>
                  <a:pt x="890" y="75"/>
                </a:lnTo>
                <a:lnTo>
                  <a:pt x="899" y="99"/>
                </a:lnTo>
                <a:lnTo>
                  <a:pt x="909" y="123"/>
                </a:lnTo>
                <a:lnTo>
                  <a:pt x="918" y="147"/>
                </a:lnTo>
                <a:lnTo>
                  <a:pt x="924" y="168"/>
                </a:lnTo>
                <a:lnTo>
                  <a:pt x="932" y="191"/>
                </a:lnTo>
                <a:lnTo>
                  <a:pt x="938" y="213"/>
                </a:lnTo>
                <a:lnTo>
                  <a:pt x="946" y="239"/>
                </a:lnTo>
                <a:lnTo>
                  <a:pt x="952" y="268"/>
                </a:lnTo>
                <a:lnTo>
                  <a:pt x="958" y="295"/>
                </a:lnTo>
                <a:lnTo>
                  <a:pt x="964" y="322"/>
                </a:lnTo>
                <a:lnTo>
                  <a:pt x="969" y="350"/>
                </a:lnTo>
                <a:lnTo>
                  <a:pt x="970" y="379"/>
                </a:lnTo>
                <a:lnTo>
                  <a:pt x="975" y="411"/>
                </a:lnTo>
                <a:lnTo>
                  <a:pt x="978" y="443"/>
                </a:lnTo>
                <a:lnTo>
                  <a:pt x="978" y="472"/>
                </a:lnTo>
                <a:lnTo>
                  <a:pt x="978" y="504"/>
                </a:lnTo>
                <a:lnTo>
                  <a:pt x="978" y="544"/>
                </a:lnTo>
                <a:lnTo>
                  <a:pt x="976" y="580"/>
                </a:lnTo>
                <a:lnTo>
                  <a:pt x="975" y="607"/>
                </a:lnTo>
                <a:lnTo>
                  <a:pt x="970" y="635"/>
                </a:lnTo>
                <a:lnTo>
                  <a:pt x="969" y="664"/>
                </a:lnTo>
                <a:lnTo>
                  <a:pt x="963" y="698"/>
                </a:lnTo>
                <a:lnTo>
                  <a:pt x="956" y="726"/>
                </a:lnTo>
                <a:lnTo>
                  <a:pt x="949" y="754"/>
                </a:lnTo>
                <a:lnTo>
                  <a:pt x="941" y="790"/>
                </a:lnTo>
                <a:lnTo>
                  <a:pt x="933" y="815"/>
                </a:lnTo>
                <a:lnTo>
                  <a:pt x="924" y="847"/>
                </a:lnTo>
                <a:lnTo>
                  <a:pt x="915" y="875"/>
                </a:lnTo>
                <a:lnTo>
                  <a:pt x="902" y="903"/>
                </a:lnTo>
                <a:lnTo>
                  <a:pt x="892" y="934"/>
                </a:lnTo>
                <a:lnTo>
                  <a:pt x="876" y="970"/>
                </a:lnTo>
                <a:lnTo>
                  <a:pt x="859" y="1006"/>
                </a:lnTo>
                <a:lnTo>
                  <a:pt x="1123" y="1094"/>
                </a:lnTo>
                <a:lnTo>
                  <a:pt x="460" y="1150"/>
                </a:lnTo>
                <a:lnTo>
                  <a:pt x="0" y="730"/>
                </a:lnTo>
              </a:path>
            </a:pathLst>
          </a:custGeom>
          <a:solidFill>
            <a:srgbClr val="E6E6E6"/>
          </a:solidFill>
          <a:ln w="12700" cap="rnd" cmpd="sng">
            <a:solidFill>
              <a:srgbClr val="000000"/>
            </a:solidFill>
            <a:prstDash val="solid"/>
            <a:round/>
            <a:headEnd type="none" w="med" len="med"/>
            <a:tailEnd type="none" w="med" len="med"/>
          </a:ln>
        </p:spPr>
        <p:txBody>
          <a:bodyPr/>
          <a:lstStyle/>
          <a:p>
            <a:endParaRPr lang="en-IN"/>
          </a:p>
        </p:txBody>
      </p:sp>
      <p:sp>
        <p:nvSpPr>
          <p:cNvPr id="143370" name="Freeform 9">
            <a:extLst>
              <a:ext uri="{FF2B5EF4-FFF2-40B4-BE49-F238E27FC236}">
                <a16:creationId xmlns:a16="http://schemas.microsoft.com/office/drawing/2014/main" id="{C0D9609D-A99A-685C-A68A-BFEA25942D5A}"/>
              </a:ext>
            </a:extLst>
          </p:cNvPr>
          <p:cNvSpPr>
            <a:spLocks/>
          </p:cNvSpPr>
          <p:nvPr/>
        </p:nvSpPr>
        <p:spPr bwMode="auto">
          <a:xfrm>
            <a:off x="5183188" y="2211388"/>
            <a:ext cx="2090737" cy="1612900"/>
          </a:xfrm>
          <a:custGeom>
            <a:avLst/>
            <a:gdLst>
              <a:gd name="T0" fmla="*/ 2147483646 w 1317"/>
              <a:gd name="T1" fmla="*/ 0 h 1016"/>
              <a:gd name="T2" fmla="*/ 2147483646 w 1317"/>
              <a:gd name="T3" fmla="*/ 2147483646 h 1016"/>
              <a:gd name="T4" fmla="*/ 2147483646 w 1317"/>
              <a:gd name="T5" fmla="*/ 2147483646 h 1016"/>
              <a:gd name="T6" fmla="*/ 2147483646 w 1317"/>
              <a:gd name="T7" fmla="*/ 2147483646 h 1016"/>
              <a:gd name="T8" fmla="*/ 2147483646 w 1317"/>
              <a:gd name="T9" fmla="*/ 2147483646 h 1016"/>
              <a:gd name="T10" fmla="*/ 2147483646 w 1317"/>
              <a:gd name="T11" fmla="*/ 2147483646 h 1016"/>
              <a:gd name="T12" fmla="*/ 2147483646 w 1317"/>
              <a:gd name="T13" fmla="*/ 2147483646 h 1016"/>
              <a:gd name="T14" fmla="*/ 2147483646 w 1317"/>
              <a:gd name="T15" fmla="*/ 2147483646 h 1016"/>
              <a:gd name="T16" fmla="*/ 2147483646 w 1317"/>
              <a:gd name="T17" fmla="*/ 2147483646 h 1016"/>
              <a:gd name="T18" fmla="*/ 2147483646 w 1317"/>
              <a:gd name="T19" fmla="*/ 2147483646 h 1016"/>
              <a:gd name="T20" fmla="*/ 2147483646 w 1317"/>
              <a:gd name="T21" fmla="*/ 2147483646 h 1016"/>
              <a:gd name="T22" fmla="*/ 2147483646 w 1317"/>
              <a:gd name="T23" fmla="*/ 2147483646 h 1016"/>
              <a:gd name="T24" fmla="*/ 2147483646 w 1317"/>
              <a:gd name="T25" fmla="*/ 2147483646 h 1016"/>
              <a:gd name="T26" fmla="*/ 2147483646 w 1317"/>
              <a:gd name="T27" fmla="*/ 2147483646 h 1016"/>
              <a:gd name="T28" fmla="*/ 2147483646 w 1317"/>
              <a:gd name="T29" fmla="*/ 2147483646 h 1016"/>
              <a:gd name="T30" fmla="*/ 2147483646 w 1317"/>
              <a:gd name="T31" fmla="*/ 2147483646 h 1016"/>
              <a:gd name="T32" fmla="*/ 2147483646 w 1317"/>
              <a:gd name="T33" fmla="*/ 2147483646 h 1016"/>
              <a:gd name="T34" fmla="*/ 2147483646 w 1317"/>
              <a:gd name="T35" fmla="*/ 2147483646 h 1016"/>
              <a:gd name="T36" fmla="*/ 2147483646 w 1317"/>
              <a:gd name="T37" fmla="*/ 2147483646 h 1016"/>
              <a:gd name="T38" fmla="*/ 2147483646 w 1317"/>
              <a:gd name="T39" fmla="*/ 2147483646 h 1016"/>
              <a:gd name="T40" fmla="*/ 2147483646 w 1317"/>
              <a:gd name="T41" fmla="*/ 2147483646 h 1016"/>
              <a:gd name="T42" fmla="*/ 2147483646 w 1317"/>
              <a:gd name="T43" fmla="*/ 2147483646 h 1016"/>
              <a:gd name="T44" fmla="*/ 2147483646 w 1317"/>
              <a:gd name="T45" fmla="*/ 2147483646 h 1016"/>
              <a:gd name="T46" fmla="*/ 2147483646 w 1317"/>
              <a:gd name="T47" fmla="*/ 2147483646 h 1016"/>
              <a:gd name="T48" fmla="*/ 2147483646 w 1317"/>
              <a:gd name="T49" fmla="*/ 2147483646 h 1016"/>
              <a:gd name="T50" fmla="*/ 2147483646 w 1317"/>
              <a:gd name="T51" fmla="*/ 2147483646 h 1016"/>
              <a:gd name="T52" fmla="*/ 2147483646 w 1317"/>
              <a:gd name="T53" fmla="*/ 2147483646 h 1016"/>
              <a:gd name="T54" fmla="*/ 2147483646 w 1317"/>
              <a:gd name="T55" fmla="*/ 2147483646 h 1016"/>
              <a:gd name="T56" fmla="*/ 2147483646 w 1317"/>
              <a:gd name="T57" fmla="*/ 2147483646 h 1016"/>
              <a:gd name="T58" fmla="*/ 2147483646 w 1317"/>
              <a:gd name="T59" fmla="*/ 2147483646 h 1016"/>
              <a:gd name="T60" fmla="*/ 2147483646 w 1317"/>
              <a:gd name="T61" fmla="*/ 2147483646 h 1016"/>
              <a:gd name="T62" fmla="*/ 2147483646 w 1317"/>
              <a:gd name="T63" fmla="*/ 2147483646 h 1016"/>
              <a:gd name="T64" fmla="*/ 2147483646 w 1317"/>
              <a:gd name="T65" fmla="*/ 2147483646 h 1016"/>
              <a:gd name="T66" fmla="*/ 2147483646 w 1317"/>
              <a:gd name="T67" fmla="*/ 2147483646 h 1016"/>
              <a:gd name="T68" fmla="*/ 2147483646 w 1317"/>
              <a:gd name="T69" fmla="*/ 2147483646 h 1016"/>
              <a:gd name="T70" fmla="*/ 2147483646 w 1317"/>
              <a:gd name="T71" fmla="*/ 2147483646 h 1016"/>
              <a:gd name="T72" fmla="*/ 2147483646 w 1317"/>
              <a:gd name="T73" fmla="*/ 2147483646 h 1016"/>
              <a:gd name="T74" fmla="*/ 2147483646 w 1317"/>
              <a:gd name="T75" fmla="*/ 2147483646 h 1016"/>
              <a:gd name="T76" fmla="*/ 2147483646 w 1317"/>
              <a:gd name="T77" fmla="*/ 2147483646 h 1016"/>
              <a:gd name="T78" fmla="*/ 2147483646 w 1317"/>
              <a:gd name="T79" fmla="*/ 2147483646 h 1016"/>
              <a:gd name="T80" fmla="*/ 2147483646 w 1317"/>
              <a:gd name="T81" fmla="*/ 2147483646 h 1016"/>
              <a:gd name="T82" fmla="*/ 2147483646 w 1317"/>
              <a:gd name="T83" fmla="*/ 2147483646 h 1016"/>
              <a:gd name="T84" fmla="*/ 2147483646 w 1317"/>
              <a:gd name="T85" fmla="*/ 2147483646 h 1016"/>
              <a:gd name="T86" fmla="*/ 2147483646 w 1317"/>
              <a:gd name="T87" fmla="*/ 2147483646 h 1016"/>
              <a:gd name="T88" fmla="*/ 2147483646 w 1317"/>
              <a:gd name="T89" fmla="*/ 2147483646 h 1016"/>
              <a:gd name="T90" fmla="*/ 2147483646 w 1317"/>
              <a:gd name="T91" fmla="*/ 2147483646 h 1016"/>
              <a:gd name="T92" fmla="*/ 2147483646 w 1317"/>
              <a:gd name="T93" fmla="*/ 2147483646 h 1016"/>
              <a:gd name="T94" fmla="*/ 2147483646 w 1317"/>
              <a:gd name="T95" fmla="*/ 2147483646 h 1016"/>
              <a:gd name="T96" fmla="*/ 2147483646 w 1317"/>
              <a:gd name="T97" fmla="*/ 2147483646 h 1016"/>
              <a:gd name="T98" fmla="*/ 2147483646 w 1317"/>
              <a:gd name="T99" fmla="*/ 2147483646 h 1016"/>
              <a:gd name="T100" fmla="*/ 2147483646 w 1317"/>
              <a:gd name="T101" fmla="*/ 2147483646 h 1016"/>
              <a:gd name="T102" fmla="*/ 2147483646 w 1317"/>
              <a:gd name="T103" fmla="*/ 2147483646 h 1016"/>
              <a:gd name="T104" fmla="*/ 2147483646 w 1317"/>
              <a:gd name="T105" fmla="*/ 2147483646 h 1016"/>
              <a:gd name="T106" fmla="*/ 2147483646 w 1317"/>
              <a:gd name="T107" fmla="*/ 2147483646 h 1016"/>
              <a:gd name="T108" fmla="*/ 2147483646 w 1317"/>
              <a:gd name="T109" fmla="*/ 2147483646 h 1016"/>
              <a:gd name="T110" fmla="*/ 2147483646 w 1317"/>
              <a:gd name="T111" fmla="*/ 2147483646 h 1016"/>
              <a:gd name="T112" fmla="*/ 2147483646 w 1317"/>
              <a:gd name="T113" fmla="*/ 2147483646 h 1016"/>
              <a:gd name="T114" fmla="*/ 2147483646 w 1317"/>
              <a:gd name="T115" fmla="*/ 2147483646 h 1016"/>
              <a:gd name="T116" fmla="*/ 0 w 1317"/>
              <a:gd name="T117" fmla="*/ 2147483646 h 1016"/>
              <a:gd name="T118" fmla="*/ 2147483646 w 1317"/>
              <a:gd name="T119" fmla="*/ 0 h 101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w 1317"/>
              <a:gd name="T181" fmla="*/ 0 h 1016"/>
              <a:gd name="T182" fmla="*/ 1317 w 1317"/>
              <a:gd name="T183" fmla="*/ 1016 h 1016"/>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T180" t="T181" r="T182" b="T183"/>
            <a:pathLst>
              <a:path w="1317" h="1016">
                <a:moveTo>
                  <a:pt x="267" y="0"/>
                </a:moveTo>
                <a:lnTo>
                  <a:pt x="293" y="11"/>
                </a:lnTo>
                <a:lnTo>
                  <a:pt x="315" y="20"/>
                </a:lnTo>
                <a:lnTo>
                  <a:pt x="338" y="29"/>
                </a:lnTo>
                <a:lnTo>
                  <a:pt x="360" y="39"/>
                </a:lnTo>
                <a:lnTo>
                  <a:pt x="383" y="49"/>
                </a:lnTo>
                <a:lnTo>
                  <a:pt x="405" y="61"/>
                </a:lnTo>
                <a:lnTo>
                  <a:pt x="426" y="72"/>
                </a:lnTo>
                <a:lnTo>
                  <a:pt x="449" y="83"/>
                </a:lnTo>
                <a:lnTo>
                  <a:pt x="476" y="97"/>
                </a:lnTo>
                <a:lnTo>
                  <a:pt x="504" y="113"/>
                </a:lnTo>
                <a:lnTo>
                  <a:pt x="525" y="125"/>
                </a:lnTo>
                <a:lnTo>
                  <a:pt x="547" y="141"/>
                </a:lnTo>
                <a:lnTo>
                  <a:pt x="573" y="156"/>
                </a:lnTo>
                <a:lnTo>
                  <a:pt x="601" y="172"/>
                </a:lnTo>
                <a:lnTo>
                  <a:pt x="624" y="188"/>
                </a:lnTo>
                <a:lnTo>
                  <a:pt x="647" y="205"/>
                </a:lnTo>
                <a:lnTo>
                  <a:pt x="669" y="221"/>
                </a:lnTo>
                <a:lnTo>
                  <a:pt x="695" y="241"/>
                </a:lnTo>
                <a:lnTo>
                  <a:pt x="718" y="259"/>
                </a:lnTo>
                <a:lnTo>
                  <a:pt x="738" y="276"/>
                </a:lnTo>
                <a:lnTo>
                  <a:pt x="761" y="297"/>
                </a:lnTo>
                <a:lnTo>
                  <a:pt x="780" y="312"/>
                </a:lnTo>
                <a:lnTo>
                  <a:pt x="799" y="331"/>
                </a:lnTo>
                <a:lnTo>
                  <a:pt x="819" y="349"/>
                </a:lnTo>
                <a:lnTo>
                  <a:pt x="840" y="372"/>
                </a:lnTo>
                <a:lnTo>
                  <a:pt x="859" y="391"/>
                </a:lnTo>
                <a:lnTo>
                  <a:pt x="879" y="412"/>
                </a:lnTo>
                <a:lnTo>
                  <a:pt x="902" y="437"/>
                </a:lnTo>
                <a:lnTo>
                  <a:pt x="922" y="463"/>
                </a:lnTo>
                <a:lnTo>
                  <a:pt x="944" y="488"/>
                </a:lnTo>
                <a:lnTo>
                  <a:pt x="964" y="514"/>
                </a:lnTo>
                <a:lnTo>
                  <a:pt x="982" y="540"/>
                </a:lnTo>
                <a:lnTo>
                  <a:pt x="1002" y="568"/>
                </a:lnTo>
                <a:lnTo>
                  <a:pt x="1016" y="592"/>
                </a:lnTo>
                <a:lnTo>
                  <a:pt x="1032" y="615"/>
                </a:lnTo>
                <a:lnTo>
                  <a:pt x="1046" y="643"/>
                </a:lnTo>
                <a:lnTo>
                  <a:pt x="1055" y="662"/>
                </a:lnTo>
                <a:lnTo>
                  <a:pt x="1316" y="578"/>
                </a:lnTo>
                <a:lnTo>
                  <a:pt x="908" y="1015"/>
                </a:lnTo>
                <a:lnTo>
                  <a:pt x="190" y="944"/>
                </a:lnTo>
                <a:lnTo>
                  <a:pt x="476" y="850"/>
                </a:lnTo>
                <a:lnTo>
                  <a:pt x="457" y="819"/>
                </a:lnTo>
                <a:lnTo>
                  <a:pt x="437" y="790"/>
                </a:lnTo>
                <a:lnTo>
                  <a:pt x="412" y="756"/>
                </a:lnTo>
                <a:lnTo>
                  <a:pt x="385" y="723"/>
                </a:lnTo>
                <a:lnTo>
                  <a:pt x="360" y="695"/>
                </a:lnTo>
                <a:lnTo>
                  <a:pt x="334" y="668"/>
                </a:lnTo>
                <a:lnTo>
                  <a:pt x="304" y="642"/>
                </a:lnTo>
                <a:lnTo>
                  <a:pt x="276" y="619"/>
                </a:lnTo>
                <a:lnTo>
                  <a:pt x="249" y="596"/>
                </a:lnTo>
                <a:lnTo>
                  <a:pt x="215" y="572"/>
                </a:lnTo>
                <a:lnTo>
                  <a:pt x="184" y="552"/>
                </a:lnTo>
                <a:lnTo>
                  <a:pt x="153" y="532"/>
                </a:lnTo>
                <a:lnTo>
                  <a:pt x="124" y="515"/>
                </a:lnTo>
                <a:lnTo>
                  <a:pt x="86" y="496"/>
                </a:lnTo>
                <a:lnTo>
                  <a:pt x="51" y="479"/>
                </a:lnTo>
                <a:lnTo>
                  <a:pt x="26" y="469"/>
                </a:lnTo>
                <a:lnTo>
                  <a:pt x="0" y="457"/>
                </a:lnTo>
                <a:lnTo>
                  <a:pt x="267" y="0"/>
                </a:lnTo>
              </a:path>
            </a:pathLst>
          </a:custGeom>
          <a:solidFill>
            <a:srgbClr val="E6E6E6"/>
          </a:solidFill>
          <a:ln w="12700" cap="rnd" cmpd="sng">
            <a:solidFill>
              <a:srgbClr val="000000"/>
            </a:solidFill>
            <a:prstDash val="solid"/>
            <a:round/>
            <a:headEnd type="none" w="med" len="med"/>
            <a:tailEnd type="none" w="med" len="med"/>
          </a:ln>
        </p:spPr>
        <p:txBody>
          <a:bodyPr/>
          <a:lstStyle/>
          <a:p>
            <a:endParaRPr lang="en-IN"/>
          </a:p>
        </p:txBody>
      </p:sp>
      <p:sp>
        <p:nvSpPr>
          <p:cNvPr id="143371" name="Freeform 10">
            <a:extLst>
              <a:ext uri="{FF2B5EF4-FFF2-40B4-BE49-F238E27FC236}">
                <a16:creationId xmlns:a16="http://schemas.microsoft.com/office/drawing/2014/main" id="{1DA31A1C-1E4D-BFA3-9944-A7D756A6694E}"/>
              </a:ext>
            </a:extLst>
          </p:cNvPr>
          <p:cNvSpPr>
            <a:spLocks/>
          </p:cNvSpPr>
          <p:nvPr/>
        </p:nvSpPr>
        <p:spPr bwMode="auto">
          <a:xfrm>
            <a:off x="3719513" y="1797050"/>
            <a:ext cx="2020887" cy="1323975"/>
          </a:xfrm>
          <a:custGeom>
            <a:avLst/>
            <a:gdLst>
              <a:gd name="T0" fmla="*/ 2147483646 w 1273"/>
              <a:gd name="T1" fmla="*/ 2147483646 h 834"/>
              <a:gd name="T2" fmla="*/ 2147483646 w 1273"/>
              <a:gd name="T3" fmla="*/ 2147483646 h 834"/>
              <a:gd name="T4" fmla="*/ 2147483646 w 1273"/>
              <a:gd name="T5" fmla="*/ 2147483646 h 834"/>
              <a:gd name="T6" fmla="*/ 2147483646 w 1273"/>
              <a:gd name="T7" fmla="*/ 2147483646 h 834"/>
              <a:gd name="T8" fmla="*/ 2147483646 w 1273"/>
              <a:gd name="T9" fmla="*/ 2147483646 h 834"/>
              <a:gd name="T10" fmla="*/ 2147483646 w 1273"/>
              <a:gd name="T11" fmla="*/ 2147483646 h 834"/>
              <a:gd name="T12" fmla="*/ 2147483646 w 1273"/>
              <a:gd name="T13" fmla="*/ 2147483646 h 834"/>
              <a:gd name="T14" fmla="*/ 2147483646 w 1273"/>
              <a:gd name="T15" fmla="*/ 2147483646 h 834"/>
              <a:gd name="T16" fmla="*/ 2147483646 w 1273"/>
              <a:gd name="T17" fmla="*/ 2147483646 h 834"/>
              <a:gd name="T18" fmla="*/ 2147483646 w 1273"/>
              <a:gd name="T19" fmla="*/ 2147483646 h 834"/>
              <a:gd name="T20" fmla="*/ 2147483646 w 1273"/>
              <a:gd name="T21" fmla="*/ 2147483646 h 834"/>
              <a:gd name="T22" fmla="*/ 2147483646 w 1273"/>
              <a:gd name="T23" fmla="*/ 2147483646 h 834"/>
              <a:gd name="T24" fmla="*/ 2147483646 w 1273"/>
              <a:gd name="T25" fmla="*/ 2147483646 h 834"/>
              <a:gd name="T26" fmla="*/ 2147483646 w 1273"/>
              <a:gd name="T27" fmla="*/ 2147483646 h 834"/>
              <a:gd name="T28" fmla="*/ 2147483646 w 1273"/>
              <a:gd name="T29" fmla="*/ 2147483646 h 834"/>
              <a:gd name="T30" fmla="*/ 2147483646 w 1273"/>
              <a:gd name="T31" fmla="*/ 2147483646 h 834"/>
              <a:gd name="T32" fmla="*/ 2147483646 w 1273"/>
              <a:gd name="T33" fmla="*/ 2147483646 h 834"/>
              <a:gd name="T34" fmla="*/ 2147483646 w 1273"/>
              <a:gd name="T35" fmla="*/ 2147483646 h 834"/>
              <a:gd name="T36" fmla="*/ 0 w 1273"/>
              <a:gd name="T37" fmla="*/ 2147483646 h 834"/>
              <a:gd name="T38" fmla="*/ 2147483646 w 1273"/>
              <a:gd name="T39" fmla="*/ 2147483646 h 834"/>
              <a:gd name="T40" fmla="*/ 2147483646 w 1273"/>
              <a:gd name="T41" fmla="*/ 2147483646 h 834"/>
              <a:gd name="T42" fmla="*/ 2147483646 w 1273"/>
              <a:gd name="T43" fmla="*/ 2147483646 h 834"/>
              <a:gd name="T44" fmla="*/ 2147483646 w 1273"/>
              <a:gd name="T45" fmla="*/ 2147483646 h 834"/>
              <a:gd name="T46" fmla="*/ 2147483646 w 1273"/>
              <a:gd name="T47" fmla="*/ 2147483646 h 834"/>
              <a:gd name="T48" fmla="*/ 2147483646 w 1273"/>
              <a:gd name="T49" fmla="*/ 2147483646 h 834"/>
              <a:gd name="T50" fmla="*/ 2147483646 w 1273"/>
              <a:gd name="T51" fmla="*/ 2147483646 h 834"/>
              <a:gd name="T52" fmla="*/ 2147483646 w 1273"/>
              <a:gd name="T53" fmla="*/ 2147483646 h 834"/>
              <a:gd name="T54" fmla="*/ 2147483646 w 1273"/>
              <a:gd name="T55" fmla="*/ 2147483646 h 834"/>
              <a:gd name="T56" fmla="*/ 2147483646 w 1273"/>
              <a:gd name="T57" fmla="*/ 2147483646 h 834"/>
              <a:gd name="T58" fmla="*/ 2147483646 w 1273"/>
              <a:gd name="T59" fmla="*/ 2147483646 h 834"/>
              <a:gd name="T60" fmla="*/ 2147483646 w 1273"/>
              <a:gd name="T61" fmla="*/ 2147483646 h 834"/>
              <a:gd name="T62" fmla="*/ 2147483646 w 1273"/>
              <a:gd name="T63" fmla="*/ 2147483646 h 834"/>
              <a:gd name="T64" fmla="*/ 2147483646 w 1273"/>
              <a:gd name="T65" fmla="*/ 2147483646 h 834"/>
              <a:gd name="T66" fmla="*/ 2147483646 w 1273"/>
              <a:gd name="T67" fmla="*/ 2147483646 h 834"/>
              <a:gd name="T68" fmla="*/ 2147483646 w 1273"/>
              <a:gd name="T69" fmla="*/ 2147483646 h 834"/>
              <a:gd name="T70" fmla="*/ 2147483646 w 1273"/>
              <a:gd name="T71" fmla="*/ 2147483646 h 834"/>
              <a:gd name="T72" fmla="*/ 2147483646 w 1273"/>
              <a:gd name="T73" fmla="*/ 2147483646 h 834"/>
              <a:gd name="T74" fmla="*/ 2147483646 w 1273"/>
              <a:gd name="T75" fmla="*/ 2147483646 h 834"/>
              <a:gd name="T76" fmla="*/ 2147483646 w 1273"/>
              <a:gd name="T77" fmla="*/ 2147483646 h 834"/>
              <a:gd name="T78" fmla="*/ 2147483646 w 1273"/>
              <a:gd name="T79" fmla="*/ 2147483646 h 834"/>
              <a:gd name="T80" fmla="*/ 2147483646 w 1273"/>
              <a:gd name="T81" fmla="*/ 2147483646 h 834"/>
              <a:gd name="T82" fmla="*/ 2147483646 w 1273"/>
              <a:gd name="T83" fmla="*/ 2147483646 h 834"/>
              <a:gd name="T84" fmla="*/ 2147483646 w 1273"/>
              <a:gd name="T85" fmla="*/ 2147483646 h 834"/>
              <a:gd name="T86" fmla="*/ 2147483646 w 1273"/>
              <a:gd name="T87" fmla="*/ 2147483646 h 834"/>
              <a:gd name="T88" fmla="*/ 2147483646 w 1273"/>
              <a:gd name="T89" fmla="*/ 2147483646 h 834"/>
              <a:gd name="T90" fmla="*/ 2147483646 w 1273"/>
              <a:gd name="T91" fmla="*/ 2147483646 h 834"/>
              <a:gd name="T92" fmla="*/ 2147483646 w 1273"/>
              <a:gd name="T93" fmla="*/ 2147483646 h 834"/>
              <a:gd name="T94" fmla="*/ 2147483646 w 1273"/>
              <a:gd name="T95" fmla="*/ 2147483646 h 834"/>
              <a:gd name="T96" fmla="*/ 2147483646 w 1273"/>
              <a:gd name="T97" fmla="*/ 0 h 834"/>
              <a:gd name="T98" fmla="*/ 2147483646 w 1273"/>
              <a:gd name="T99" fmla="*/ 2147483646 h 834"/>
              <a:gd name="T100" fmla="*/ 2147483646 w 1273"/>
              <a:gd name="T101" fmla="*/ 2147483646 h 834"/>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w 1273"/>
              <a:gd name="T154" fmla="*/ 0 h 834"/>
              <a:gd name="T155" fmla="*/ 1273 w 1273"/>
              <a:gd name="T156" fmla="*/ 834 h 834"/>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T153" t="T154" r="T155" b="T156"/>
            <a:pathLst>
              <a:path w="1273" h="834">
                <a:moveTo>
                  <a:pt x="679" y="833"/>
                </a:moveTo>
                <a:lnTo>
                  <a:pt x="761" y="670"/>
                </a:lnTo>
                <a:lnTo>
                  <a:pt x="735" y="663"/>
                </a:lnTo>
                <a:lnTo>
                  <a:pt x="705" y="658"/>
                </a:lnTo>
                <a:lnTo>
                  <a:pt x="667" y="651"/>
                </a:lnTo>
                <a:lnTo>
                  <a:pt x="636" y="647"/>
                </a:lnTo>
                <a:lnTo>
                  <a:pt x="600" y="643"/>
                </a:lnTo>
                <a:lnTo>
                  <a:pt x="562" y="641"/>
                </a:lnTo>
                <a:lnTo>
                  <a:pt x="523" y="638"/>
                </a:lnTo>
                <a:lnTo>
                  <a:pt x="451" y="638"/>
                </a:lnTo>
                <a:lnTo>
                  <a:pt x="415" y="639"/>
                </a:lnTo>
                <a:lnTo>
                  <a:pt x="380" y="642"/>
                </a:lnTo>
                <a:lnTo>
                  <a:pt x="346" y="645"/>
                </a:lnTo>
                <a:lnTo>
                  <a:pt x="310" y="650"/>
                </a:lnTo>
                <a:lnTo>
                  <a:pt x="276" y="655"/>
                </a:lnTo>
                <a:lnTo>
                  <a:pt x="238" y="662"/>
                </a:lnTo>
                <a:lnTo>
                  <a:pt x="202" y="671"/>
                </a:lnTo>
                <a:lnTo>
                  <a:pt x="293" y="330"/>
                </a:lnTo>
                <a:lnTo>
                  <a:pt x="0" y="192"/>
                </a:lnTo>
                <a:lnTo>
                  <a:pt x="15" y="188"/>
                </a:lnTo>
                <a:lnTo>
                  <a:pt x="45" y="180"/>
                </a:lnTo>
                <a:lnTo>
                  <a:pt x="68" y="175"/>
                </a:lnTo>
                <a:lnTo>
                  <a:pt x="94" y="168"/>
                </a:lnTo>
                <a:lnTo>
                  <a:pt x="127" y="163"/>
                </a:lnTo>
                <a:lnTo>
                  <a:pt x="153" y="158"/>
                </a:lnTo>
                <a:lnTo>
                  <a:pt x="190" y="151"/>
                </a:lnTo>
                <a:lnTo>
                  <a:pt x="219" y="147"/>
                </a:lnTo>
                <a:lnTo>
                  <a:pt x="253" y="143"/>
                </a:lnTo>
                <a:lnTo>
                  <a:pt x="290" y="139"/>
                </a:lnTo>
                <a:lnTo>
                  <a:pt x="326" y="136"/>
                </a:lnTo>
                <a:lnTo>
                  <a:pt x="364" y="135"/>
                </a:lnTo>
                <a:lnTo>
                  <a:pt x="403" y="132"/>
                </a:lnTo>
                <a:lnTo>
                  <a:pt x="441" y="132"/>
                </a:lnTo>
                <a:lnTo>
                  <a:pt x="482" y="132"/>
                </a:lnTo>
                <a:lnTo>
                  <a:pt x="531" y="132"/>
                </a:lnTo>
                <a:lnTo>
                  <a:pt x="576" y="133"/>
                </a:lnTo>
                <a:lnTo>
                  <a:pt x="605" y="135"/>
                </a:lnTo>
                <a:lnTo>
                  <a:pt x="642" y="137"/>
                </a:lnTo>
                <a:lnTo>
                  <a:pt x="676" y="140"/>
                </a:lnTo>
                <a:lnTo>
                  <a:pt x="718" y="144"/>
                </a:lnTo>
                <a:lnTo>
                  <a:pt x="753" y="150"/>
                </a:lnTo>
                <a:lnTo>
                  <a:pt x="787" y="155"/>
                </a:lnTo>
                <a:lnTo>
                  <a:pt x="831" y="162"/>
                </a:lnTo>
                <a:lnTo>
                  <a:pt x="864" y="168"/>
                </a:lnTo>
                <a:lnTo>
                  <a:pt x="905" y="176"/>
                </a:lnTo>
                <a:lnTo>
                  <a:pt x="937" y="183"/>
                </a:lnTo>
                <a:lnTo>
                  <a:pt x="974" y="192"/>
                </a:lnTo>
                <a:lnTo>
                  <a:pt x="1010" y="202"/>
                </a:lnTo>
                <a:lnTo>
                  <a:pt x="1118" y="0"/>
                </a:lnTo>
                <a:lnTo>
                  <a:pt x="1272" y="565"/>
                </a:lnTo>
                <a:lnTo>
                  <a:pt x="679" y="833"/>
                </a:lnTo>
              </a:path>
            </a:pathLst>
          </a:custGeom>
          <a:solidFill>
            <a:srgbClr val="93B1CC"/>
          </a:solidFill>
          <a:ln w="12700" cap="rnd" cmpd="sng">
            <a:solidFill>
              <a:srgbClr val="000000"/>
            </a:solidFill>
            <a:prstDash val="solid"/>
            <a:round/>
            <a:headEnd type="none" w="med" len="med"/>
            <a:tailEnd type="none" w="med" len="med"/>
          </a:ln>
        </p:spPr>
        <p:txBody>
          <a:bodyPr/>
          <a:lstStyle/>
          <a:p>
            <a:endParaRPr lang="en-IN"/>
          </a:p>
        </p:txBody>
      </p:sp>
      <p:sp>
        <p:nvSpPr>
          <p:cNvPr id="143372" name="Rectangle 11">
            <a:extLst>
              <a:ext uri="{FF2B5EF4-FFF2-40B4-BE49-F238E27FC236}">
                <a16:creationId xmlns:a16="http://schemas.microsoft.com/office/drawing/2014/main" id="{528F03C8-5500-1CDC-995B-BD902D182F65}"/>
              </a:ext>
            </a:extLst>
          </p:cNvPr>
          <p:cNvSpPr>
            <a:spLocks noChangeArrowheads="1"/>
          </p:cNvSpPr>
          <p:nvPr/>
        </p:nvSpPr>
        <p:spPr bwMode="auto">
          <a:xfrm>
            <a:off x="4254500" y="2166938"/>
            <a:ext cx="1158875" cy="638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8" tIns="44450" rIns="90488" bIns="44450">
            <a:spAutoFit/>
          </a:bodyPr>
          <a:lstStyle>
            <a:lvl1pPr>
              <a:lnSpc>
                <a:spcPct val="110000"/>
              </a:lnSpc>
              <a:spcAft>
                <a:spcPct val="50000"/>
              </a:spcAft>
              <a:buChar char="•"/>
              <a:defRPr sz="2400">
                <a:solidFill>
                  <a:srgbClr val="004071"/>
                </a:solidFill>
                <a:latin typeface="Arial" panose="020B0604020202020204" pitchFamily="34" charset="0"/>
              </a:defRPr>
            </a:lvl1pPr>
            <a:lvl2pPr marL="742950" indent="-285750">
              <a:lnSpc>
                <a:spcPct val="110000"/>
              </a:lnSpc>
              <a:spcAft>
                <a:spcPct val="50000"/>
              </a:spcAft>
              <a:buSzPct val="80000"/>
              <a:buFont typeface="Wingdings" panose="05000000000000000000" pitchFamily="2" charset="2"/>
              <a:buChar char="§"/>
              <a:defRPr sz="2000">
                <a:solidFill>
                  <a:srgbClr val="004071"/>
                </a:solidFill>
                <a:latin typeface="Arial" panose="020B0604020202020204" pitchFamily="34" charset="0"/>
              </a:defRPr>
            </a:lvl2pPr>
            <a:lvl3pPr marL="1143000" indent="-228600">
              <a:lnSpc>
                <a:spcPct val="110000"/>
              </a:lnSpc>
              <a:spcAft>
                <a:spcPct val="50000"/>
              </a:spcAft>
              <a:buSzPct val="80000"/>
              <a:buChar char="•"/>
              <a:defRPr>
                <a:solidFill>
                  <a:srgbClr val="004071"/>
                </a:solidFill>
                <a:latin typeface="Arial" panose="020B0604020202020204" pitchFamily="34" charset="0"/>
              </a:defRPr>
            </a:lvl3pPr>
            <a:lvl4pPr marL="1600200" indent="-228600">
              <a:lnSpc>
                <a:spcPct val="110000"/>
              </a:lnSpc>
              <a:spcAft>
                <a:spcPct val="50000"/>
              </a:spcAft>
              <a:buSzPct val="80000"/>
              <a:buFont typeface="Wingdings" panose="05000000000000000000" pitchFamily="2" charset="2"/>
              <a:buChar char="§"/>
              <a:defRPr>
                <a:solidFill>
                  <a:srgbClr val="004071"/>
                </a:solidFill>
                <a:latin typeface="Arial" panose="020B0604020202020204" pitchFamily="34" charset="0"/>
              </a:defRPr>
            </a:lvl4pPr>
            <a:lvl5pPr marL="2057400" indent="-228600">
              <a:lnSpc>
                <a:spcPct val="110000"/>
              </a:lnSpc>
              <a:spcAft>
                <a:spcPct val="50000"/>
              </a:spcAft>
              <a:buSzPct val="80000"/>
              <a:buChar char="•"/>
              <a:defRPr>
                <a:solidFill>
                  <a:srgbClr val="004071"/>
                </a:solidFill>
                <a:latin typeface="Arial" panose="020B0604020202020204" pitchFamily="34" charset="0"/>
              </a:defRPr>
            </a:lvl5pPr>
            <a:lvl6pPr marL="25146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6pPr>
            <a:lvl7pPr marL="29718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7pPr>
            <a:lvl8pPr marL="34290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8pPr>
            <a:lvl9pPr marL="38862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9pPr>
          </a:lstStyle>
          <a:p>
            <a:pPr algn="ctr" eaLnBrk="1" hangingPunct="1">
              <a:lnSpc>
                <a:spcPct val="80000"/>
              </a:lnSpc>
              <a:spcAft>
                <a:spcPct val="0"/>
              </a:spcAft>
              <a:buFontTx/>
              <a:buNone/>
            </a:pPr>
            <a:r>
              <a:rPr lang="en-GB" altLang="en-US" sz="1800" b="1">
                <a:solidFill>
                  <a:schemeClr val="tx1"/>
                </a:solidFill>
              </a:rPr>
              <a:t>Specific </a:t>
            </a:r>
          </a:p>
          <a:p>
            <a:pPr algn="ctr" eaLnBrk="1" hangingPunct="1">
              <a:lnSpc>
                <a:spcPct val="80000"/>
              </a:lnSpc>
              <a:spcAft>
                <a:spcPct val="0"/>
              </a:spcAft>
              <a:buFontTx/>
              <a:buNone/>
            </a:pPr>
            <a:r>
              <a:rPr lang="en-GB" altLang="en-US" sz="1800" b="1">
                <a:solidFill>
                  <a:schemeClr val="tx1"/>
                </a:solidFill>
              </a:rPr>
              <a:t>Situation</a:t>
            </a:r>
          </a:p>
        </p:txBody>
      </p:sp>
      <p:sp>
        <p:nvSpPr>
          <p:cNvPr id="143373" name="Rectangle 12">
            <a:extLst>
              <a:ext uri="{FF2B5EF4-FFF2-40B4-BE49-F238E27FC236}">
                <a16:creationId xmlns:a16="http://schemas.microsoft.com/office/drawing/2014/main" id="{482D5BC8-113D-2142-5CB3-7A33F18E3186}"/>
              </a:ext>
            </a:extLst>
          </p:cNvPr>
          <p:cNvSpPr>
            <a:spLocks noChangeArrowheads="1"/>
          </p:cNvSpPr>
          <p:nvPr/>
        </p:nvSpPr>
        <p:spPr bwMode="auto">
          <a:xfrm>
            <a:off x="5657850" y="2884488"/>
            <a:ext cx="841375" cy="301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8" tIns="44450" rIns="90488" bIns="44450">
            <a:spAutoFit/>
          </a:bodyPr>
          <a:lstStyle>
            <a:lvl1pPr>
              <a:lnSpc>
                <a:spcPct val="110000"/>
              </a:lnSpc>
              <a:spcAft>
                <a:spcPct val="50000"/>
              </a:spcAft>
              <a:buChar char="•"/>
              <a:defRPr sz="2400">
                <a:solidFill>
                  <a:srgbClr val="004071"/>
                </a:solidFill>
                <a:latin typeface="Arial" panose="020B0604020202020204" pitchFamily="34" charset="0"/>
              </a:defRPr>
            </a:lvl1pPr>
            <a:lvl2pPr marL="742950" indent="-285750">
              <a:lnSpc>
                <a:spcPct val="110000"/>
              </a:lnSpc>
              <a:spcAft>
                <a:spcPct val="50000"/>
              </a:spcAft>
              <a:buSzPct val="80000"/>
              <a:buFont typeface="Wingdings" panose="05000000000000000000" pitchFamily="2" charset="2"/>
              <a:buChar char="§"/>
              <a:defRPr sz="2000">
                <a:solidFill>
                  <a:srgbClr val="004071"/>
                </a:solidFill>
                <a:latin typeface="Arial" panose="020B0604020202020204" pitchFamily="34" charset="0"/>
              </a:defRPr>
            </a:lvl2pPr>
            <a:lvl3pPr marL="1143000" indent="-228600">
              <a:lnSpc>
                <a:spcPct val="110000"/>
              </a:lnSpc>
              <a:spcAft>
                <a:spcPct val="50000"/>
              </a:spcAft>
              <a:buSzPct val="80000"/>
              <a:buChar char="•"/>
              <a:defRPr>
                <a:solidFill>
                  <a:srgbClr val="004071"/>
                </a:solidFill>
                <a:latin typeface="Arial" panose="020B0604020202020204" pitchFamily="34" charset="0"/>
              </a:defRPr>
            </a:lvl3pPr>
            <a:lvl4pPr marL="1600200" indent="-228600">
              <a:lnSpc>
                <a:spcPct val="110000"/>
              </a:lnSpc>
              <a:spcAft>
                <a:spcPct val="50000"/>
              </a:spcAft>
              <a:buSzPct val="80000"/>
              <a:buFont typeface="Wingdings" panose="05000000000000000000" pitchFamily="2" charset="2"/>
              <a:buChar char="§"/>
              <a:defRPr>
                <a:solidFill>
                  <a:srgbClr val="004071"/>
                </a:solidFill>
                <a:latin typeface="Arial" panose="020B0604020202020204" pitchFamily="34" charset="0"/>
              </a:defRPr>
            </a:lvl4pPr>
            <a:lvl5pPr marL="2057400" indent="-228600">
              <a:lnSpc>
                <a:spcPct val="110000"/>
              </a:lnSpc>
              <a:spcAft>
                <a:spcPct val="50000"/>
              </a:spcAft>
              <a:buSzPct val="80000"/>
              <a:buChar char="•"/>
              <a:defRPr>
                <a:solidFill>
                  <a:srgbClr val="004071"/>
                </a:solidFill>
                <a:latin typeface="Arial" panose="020B0604020202020204" pitchFamily="34" charset="0"/>
              </a:defRPr>
            </a:lvl5pPr>
            <a:lvl6pPr marL="25146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6pPr>
            <a:lvl7pPr marL="29718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7pPr>
            <a:lvl8pPr marL="34290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8pPr>
            <a:lvl9pPr marL="38862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9pPr>
          </a:lstStyle>
          <a:p>
            <a:pPr algn="ctr" eaLnBrk="1" hangingPunct="1">
              <a:lnSpc>
                <a:spcPct val="80000"/>
              </a:lnSpc>
              <a:spcAft>
                <a:spcPct val="0"/>
              </a:spcAft>
              <a:buFontTx/>
              <a:buNone/>
            </a:pPr>
            <a:r>
              <a:rPr lang="en-GB" altLang="en-US" sz="1400" b="1">
                <a:solidFill>
                  <a:schemeClr val="tx1"/>
                </a:solidFill>
              </a:rPr>
              <a:t>Posture</a:t>
            </a:r>
          </a:p>
        </p:txBody>
      </p:sp>
      <p:sp>
        <p:nvSpPr>
          <p:cNvPr id="143374" name="Rectangle 13">
            <a:extLst>
              <a:ext uri="{FF2B5EF4-FFF2-40B4-BE49-F238E27FC236}">
                <a16:creationId xmlns:a16="http://schemas.microsoft.com/office/drawing/2014/main" id="{8DCF79FA-3CA6-6E15-C46F-00BF6261F6C6}"/>
              </a:ext>
            </a:extLst>
          </p:cNvPr>
          <p:cNvSpPr>
            <a:spLocks noChangeArrowheads="1"/>
          </p:cNvSpPr>
          <p:nvPr/>
        </p:nvSpPr>
        <p:spPr bwMode="auto">
          <a:xfrm>
            <a:off x="6043613" y="4151313"/>
            <a:ext cx="1136650" cy="301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8" tIns="44450" rIns="90488" bIns="44450">
            <a:spAutoFit/>
          </a:bodyPr>
          <a:lstStyle>
            <a:lvl1pPr>
              <a:lnSpc>
                <a:spcPct val="110000"/>
              </a:lnSpc>
              <a:spcAft>
                <a:spcPct val="50000"/>
              </a:spcAft>
              <a:buChar char="•"/>
              <a:defRPr sz="2400">
                <a:solidFill>
                  <a:srgbClr val="004071"/>
                </a:solidFill>
                <a:latin typeface="Arial" panose="020B0604020202020204" pitchFamily="34" charset="0"/>
              </a:defRPr>
            </a:lvl1pPr>
            <a:lvl2pPr marL="742950" indent="-285750">
              <a:lnSpc>
                <a:spcPct val="110000"/>
              </a:lnSpc>
              <a:spcAft>
                <a:spcPct val="50000"/>
              </a:spcAft>
              <a:buSzPct val="80000"/>
              <a:buFont typeface="Wingdings" panose="05000000000000000000" pitchFamily="2" charset="2"/>
              <a:buChar char="§"/>
              <a:defRPr sz="2000">
                <a:solidFill>
                  <a:srgbClr val="004071"/>
                </a:solidFill>
                <a:latin typeface="Arial" panose="020B0604020202020204" pitchFamily="34" charset="0"/>
              </a:defRPr>
            </a:lvl2pPr>
            <a:lvl3pPr marL="1143000" indent="-228600">
              <a:lnSpc>
                <a:spcPct val="110000"/>
              </a:lnSpc>
              <a:spcAft>
                <a:spcPct val="50000"/>
              </a:spcAft>
              <a:buSzPct val="80000"/>
              <a:buChar char="•"/>
              <a:defRPr>
                <a:solidFill>
                  <a:srgbClr val="004071"/>
                </a:solidFill>
                <a:latin typeface="Arial" panose="020B0604020202020204" pitchFamily="34" charset="0"/>
              </a:defRPr>
            </a:lvl3pPr>
            <a:lvl4pPr marL="1600200" indent="-228600">
              <a:lnSpc>
                <a:spcPct val="110000"/>
              </a:lnSpc>
              <a:spcAft>
                <a:spcPct val="50000"/>
              </a:spcAft>
              <a:buSzPct val="80000"/>
              <a:buFont typeface="Wingdings" panose="05000000000000000000" pitchFamily="2" charset="2"/>
              <a:buChar char="§"/>
              <a:defRPr>
                <a:solidFill>
                  <a:srgbClr val="004071"/>
                </a:solidFill>
                <a:latin typeface="Arial" panose="020B0604020202020204" pitchFamily="34" charset="0"/>
              </a:defRPr>
            </a:lvl4pPr>
            <a:lvl5pPr marL="2057400" indent="-228600">
              <a:lnSpc>
                <a:spcPct val="110000"/>
              </a:lnSpc>
              <a:spcAft>
                <a:spcPct val="50000"/>
              </a:spcAft>
              <a:buSzPct val="80000"/>
              <a:buChar char="•"/>
              <a:defRPr>
                <a:solidFill>
                  <a:srgbClr val="004071"/>
                </a:solidFill>
                <a:latin typeface="Arial" panose="020B0604020202020204" pitchFamily="34" charset="0"/>
              </a:defRPr>
            </a:lvl5pPr>
            <a:lvl6pPr marL="25146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6pPr>
            <a:lvl7pPr marL="29718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7pPr>
            <a:lvl8pPr marL="34290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8pPr>
            <a:lvl9pPr marL="38862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9pPr>
          </a:lstStyle>
          <a:p>
            <a:pPr eaLnBrk="1" hangingPunct="1">
              <a:lnSpc>
                <a:spcPct val="80000"/>
              </a:lnSpc>
              <a:spcAft>
                <a:spcPct val="0"/>
              </a:spcAft>
              <a:buFontTx/>
              <a:buNone/>
            </a:pPr>
            <a:r>
              <a:rPr lang="en-GB" altLang="en-US" sz="1400" b="1">
                <a:solidFill>
                  <a:schemeClr val="tx1"/>
                </a:solidFill>
              </a:rPr>
              <a:t>Expression</a:t>
            </a:r>
          </a:p>
        </p:txBody>
      </p:sp>
      <p:sp>
        <p:nvSpPr>
          <p:cNvPr id="143375" name="Rectangle 14">
            <a:extLst>
              <a:ext uri="{FF2B5EF4-FFF2-40B4-BE49-F238E27FC236}">
                <a16:creationId xmlns:a16="http://schemas.microsoft.com/office/drawing/2014/main" id="{EFD5E5E3-05C0-DD2B-8FFB-35396AACB8C8}"/>
              </a:ext>
            </a:extLst>
          </p:cNvPr>
          <p:cNvSpPr>
            <a:spLocks noChangeArrowheads="1"/>
          </p:cNvSpPr>
          <p:nvPr/>
        </p:nvSpPr>
        <p:spPr bwMode="auto">
          <a:xfrm>
            <a:off x="5195888" y="5322888"/>
            <a:ext cx="850900" cy="301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8" tIns="44450" rIns="90488" bIns="44450">
            <a:spAutoFit/>
          </a:bodyPr>
          <a:lstStyle>
            <a:lvl1pPr>
              <a:lnSpc>
                <a:spcPct val="110000"/>
              </a:lnSpc>
              <a:spcAft>
                <a:spcPct val="50000"/>
              </a:spcAft>
              <a:buChar char="•"/>
              <a:defRPr sz="2400">
                <a:solidFill>
                  <a:srgbClr val="004071"/>
                </a:solidFill>
                <a:latin typeface="Arial" panose="020B0604020202020204" pitchFamily="34" charset="0"/>
              </a:defRPr>
            </a:lvl1pPr>
            <a:lvl2pPr marL="742950" indent="-285750">
              <a:lnSpc>
                <a:spcPct val="110000"/>
              </a:lnSpc>
              <a:spcAft>
                <a:spcPct val="50000"/>
              </a:spcAft>
              <a:buSzPct val="80000"/>
              <a:buFont typeface="Wingdings" panose="05000000000000000000" pitchFamily="2" charset="2"/>
              <a:buChar char="§"/>
              <a:defRPr sz="2000">
                <a:solidFill>
                  <a:srgbClr val="004071"/>
                </a:solidFill>
                <a:latin typeface="Arial" panose="020B0604020202020204" pitchFamily="34" charset="0"/>
              </a:defRPr>
            </a:lvl2pPr>
            <a:lvl3pPr marL="1143000" indent="-228600">
              <a:lnSpc>
                <a:spcPct val="110000"/>
              </a:lnSpc>
              <a:spcAft>
                <a:spcPct val="50000"/>
              </a:spcAft>
              <a:buSzPct val="80000"/>
              <a:buChar char="•"/>
              <a:defRPr>
                <a:solidFill>
                  <a:srgbClr val="004071"/>
                </a:solidFill>
                <a:latin typeface="Arial" panose="020B0604020202020204" pitchFamily="34" charset="0"/>
              </a:defRPr>
            </a:lvl3pPr>
            <a:lvl4pPr marL="1600200" indent="-228600">
              <a:lnSpc>
                <a:spcPct val="110000"/>
              </a:lnSpc>
              <a:spcAft>
                <a:spcPct val="50000"/>
              </a:spcAft>
              <a:buSzPct val="80000"/>
              <a:buFont typeface="Wingdings" panose="05000000000000000000" pitchFamily="2" charset="2"/>
              <a:buChar char="§"/>
              <a:defRPr>
                <a:solidFill>
                  <a:srgbClr val="004071"/>
                </a:solidFill>
                <a:latin typeface="Arial" panose="020B0604020202020204" pitchFamily="34" charset="0"/>
              </a:defRPr>
            </a:lvl4pPr>
            <a:lvl5pPr marL="2057400" indent="-228600">
              <a:lnSpc>
                <a:spcPct val="110000"/>
              </a:lnSpc>
              <a:spcAft>
                <a:spcPct val="50000"/>
              </a:spcAft>
              <a:buSzPct val="80000"/>
              <a:buChar char="•"/>
              <a:defRPr>
                <a:solidFill>
                  <a:srgbClr val="004071"/>
                </a:solidFill>
                <a:latin typeface="Arial" panose="020B0604020202020204" pitchFamily="34" charset="0"/>
              </a:defRPr>
            </a:lvl5pPr>
            <a:lvl6pPr marL="25146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6pPr>
            <a:lvl7pPr marL="29718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7pPr>
            <a:lvl8pPr marL="34290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8pPr>
            <a:lvl9pPr marL="38862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9pPr>
          </a:lstStyle>
          <a:p>
            <a:pPr algn="ctr" eaLnBrk="1" hangingPunct="1">
              <a:lnSpc>
                <a:spcPct val="80000"/>
              </a:lnSpc>
              <a:spcAft>
                <a:spcPct val="0"/>
              </a:spcAft>
              <a:buFontTx/>
              <a:buNone/>
            </a:pPr>
            <a:r>
              <a:rPr lang="en-GB" altLang="en-US" sz="1400" b="1">
                <a:solidFill>
                  <a:schemeClr val="tx1"/>
                </a:solidFill>
              </a:rPr>
              <a:t>Gesture</a:t>
            </a:r>
          </a:p>
        </p:txBody>
      </p:sp>
      <p:sp>
        <p:nvSpPr>
          <p:cNvPr id="143376" name="Rectangle 15">
            <a:extLst>
              <a:ext uri="{FF2B5EF4-FFF2-40B4-BE49-F238E27FC236}">
                <a16:creationId xmlns:a16="http://schemas.microsoft.com/office/drawing/2014/main" id="{C2746DAC-A3B0-04A1-1320-211AAF48550D}"/>
              </a:ext>
            </a:extLst>
          </p:cNvPr>
          <p:cNvSpPr>
            <a:spLocks noChangeArrowheads="1"/>
          </p:cNvSpPr>
          <p:nvPr/>
        </p:nvSpPr>
        <p:spPr bwMode="auto">
          <a:xfrm>
            <a:off x="2719388" y="2547938"/>
            <a:ext cx="1195387" cy="301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8" tIns="44450" rIns="90488" bIns="44450">
            <a:spAutoFit/>
          </a:bodyPr>
          <a:lstStyle>
            <a:lvl1pPr>
              <a:lnSpc>
                <a:spcPct val="110000"/>
              </a:lnSpc>
              <a:spcAft>
                <a:spcPct val="50000"/>
              </a:spcAft>
              <a:buChar char="•"/>
              <a:defRPr sz="2400">
                <a:solidFill>
                  <a:srgbClr val="004071"/>
                </a:solidFill>
                <a:latin typeface="Arial" panose="020B0604020202020204" pitchFamily="34" charset="0"/>
              </a:defRPr>
            </a:lvl1pPr>
            <a:lvl2pPr marL="742950" indent="-285750">
              <a:lnSpc>
                <a:spcPct val="110000"/>
              </a:lnSpc>
              <a:spcAft>
                <a:spcPct val="50000"/>
              </a:spcAft>
              <a:buSzPct val="80000"/>
              <a:buFont typeface="Wingdings" panose="05000000000000000000" pitchFamily="2" charset="2"/>
              <a:buChar char="§"/>
              <a:defRPr sz="2000">
                <a:solidFill>
                  <a:srgbClr val="004071"/>
                </a:solidFill>
                <a:latin typeface="Arial" panose="020B0604020202020204" pitchFamily="34" charset="0"/>
              </a:defRPr>
            </a:lvl2pPr>
            <a:lvl3pPr marL="1143000" indent="-228600">
              <a:lnSpc>
                <a:spcPct val="110000"/>
              </a:lnSpc>
              <a:spcAft>
                <a:spcPct val="50000"/>
              </a:spcAft>
              <a:buSzPct val="80000"/>
              <a:buChar char="•"/>
              <a:defRPr>
                <a:solidFill>
                  <a:srgbClr val="004071"/>
                </a:solidFill>
                <a:latin typeface="Arial" panose="020B0604020202020204" pitchFamily="34" charset="0"/>
              </a:defRPr>
            </a:lvl3pPr>
            <a:lvl4pPr marL="1600200" indent="-228600">
              <a:lnSpc>
                <a:spcPct val="110000"/>
              </a:lnSpc>
              <a:spcAft>
                <a:spcPct val="50000"/>
              </a:spcAft>
              <a:buSzPct val="80000"/>
              <a:buFont typeface="Wingdings" panose="05000000000000000000" pitchFamily="2" charset="2"/>
              <a:buChar char="§"/>
              <a:defRPr>
                <a:solidFill>
                  <a:srgbClr val="004071"/>
                </a:solidFill>
                <a:latin typeface="Arial" panose="020B0604020202020204" pitchFamily="34" charset="0"/>
              </a:defRPr>
            </a:lvl4pPr>
            <a:lvl5pPr marL="2057400" indent="-228600">
              <a:lnSpc>
                <a:spcPct val="110000"/>
              </a:lnSpc>
              <a:spcAft>
                <a:spcPct val="50000"/>
              </a:spcAft>
              <a:buSzPct val="80000"/>
              <a:buChar char="•"/>
              <a:defRPr>
                <a:solidFill>
                  <a:srgbClr val="004071"/>
                </a:solidFill>
                <a:latin typeface="Arial" panose="020B0604020202020204" pitchFamily="34" charset="0"/>
              </a:defRPr>
            </a:lvl5pPr>
            <a:lvl6pPr marL="25146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6pPr>
            <a:lvl7pPr marL="29718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7pPr>
            <a:lvl8pPr marL="34290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8pPr>
            <a:lvl9pPr marL="38862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9pPr>
          </a:lstStyle>
          <a:p>
            <a:pPr algn="ctr" eaLnBrk="1" hangingPunct="1">
              <a:lnSpc>
                <a:spcPct val="80000"/>
              </a:lnSpc>
              <a:spcAft>
                <a:spcPct val="0"/>
              </a:spcAft>
              <a:buFontTx/>
              <a:buNone/>
            </a:pPr>
            <a:r>
              <a:rPr lang="en-GB" altLang="en-US" sz="1400" b="1">
                <a:solidFill>
                  <a:schemeClr val="tx1"/>
                </a:solidFill>
              </a:rPr>
              <a:t>Appearance</a:t>
            </a:r>
          </a:p>
        </p:txBody>
      </p:sp>
      <p:sp>
        <p:nvSpPr>
          <p:cNvPr id="143377" name="Rectangle 16">
            <a:extLst>
              <a:ext uri="{FF2B5EF4-FFF2-40B4-BE49-F238E27FC236}">
                <a16:creationId xmlns:a16="http://schemas.microsoft.com/office/drawing/2014/main" id="{E78CB5BC-CA74-71C5-9EB9-60BC34A58BA2}"/>
              </a:ext>
            </a:extLst>
          </p:cNvPr>
          <p:cNvSpPr>
            <a:spLocks noChangeArrowheads="1"/>
          </p:cNvSpPr>
          <p:nvPr/>
        </p:nvSpPr>
        <p:spPr bwMode="auto">
          <a:xfrm>
            <a:off x="2473325" y="4941888"/>
            <a:ext cx="654050" cy="301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8" tIns="44450" rIns="90488" bIns="44450">
            <a:spAutoFit/>
          </a:bodyPr>
          <a:lstStyle>
            <a:lvl1pPr>
              <a:lnSpc>
                <a:spcPct val="110000"/>
              </a:lnSpc>
              <a:spcAft>
                <a:spcPct val="50000"/>
              </a:spcAft>
              <a:buChar char="•"/>
              <a:defRPr sz="2400">
                <a:solidFill>
                  <a:srgbClr val="004071"/>
                </a:solidFill>
                <a:latin typeface="Arial" panose="020B0604020202020204" pitchFamily="34" charset="0"/>
              </a:defRPr>
            </a:lvl1pPr>
            <a:lvl2pPr marL="742950" indent="-285750">
              <a:lnSpc>
                <a:spcPct val="110000"/>
              </a:lnSpc>
              <a:spcAft>
                <a:spcPct val="50000"/>
              </a:spcAft>
              <a:buSzPct val="80000"/>
              <a:buFont typeface="Wingdings" panose="05000000000000000000" pitchFamily="2" charset="2"/>
              <a:buChar char="§"/>
              <a:defRPr sz="2000">
                <a:solidFill>
                  <a:srgbClr val="004071"/>
                </a:solidFill>
                <a:latin typeface="Arial" panose="020B0604020202020204" pitchFamily="34" charset="0"/>
              </a:defRPr>
            </a:lvl2pPr>
            <a:lvl3pPr marL="1143000" indent="-228600">
              <a:lnSpc>
                <a:spcPct val="110000"/>
              </a:lnSpc>
              <a:spcAft>
                <a:spcPct val="50000"/>
              </a:spcAft>
              <a:buSzPct val="80000"/>
              <a:buChar char="•"/>
              <a:defRPr>
                <a:solidFill>
                  <a:srgbClr val="004071"/>
                </a:solidFill>
                <a:latin typeface="Arial" panose="020B0604020202020204" pitchFamily="34" charset="0"/>
              </a:defRPr>
            </a:lvl3pPr>
            <a:lvl4pPr marL="1600200" indent="-228600">
              <a:lnSpc>
                <a:spcPct val="110000"/>
              </a:lnSpc>
              <a:spcAft>
                <a:spcPct val="50000"/>
              </a:spcAft>
              <a:buSzPct val="80000"/>
              <a:buFont typeface="Wingdings" panose="05000000000000000000" pitchFamily="2" charset="2"/>
              <a:buChar char="§"/>
              <a:defRPr>
                <a:solidFill>
                  <a:srgbClr val="004071"/>
                </a:solidFill>
                <a:latin typeface="Arial" panose="020B0604020202020204" pitchFamily="34" charset="0"/>
              </a:defRPr>
            </a:lvl4pPr>
            <a:lvl5pPr marL="2057400" indent="-228600">
              <a:lnSpc>
                <a:spcPct val="110000"/>
              </a:lnSpc>
              <a:spcAft>
                <a:spcPct val="50000"/>
              </a:spcAft>
              <a:buSzPct val="80000"/>
              <a:buChar char="•"/>
              <a:defRPr>
                <a:solidFill>
                  <a:srgbClr val="004071"/>
                </a:solidFill>
                <a:latin typeface="Arial" panose="020B0604020202020204" pitchFamily="34" charset="0"/>
              </a:defRPr>
            </a:lvl5pPr>
            <a:lvl6pPr marL="25146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6pPr>
            <a:lvl7pPr marL="29718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7pPr>
            <a:lvl8pPr marL="34290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8pPr>
            <a:lvl9pPr marL="38862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9pPr>
          </a:lstStyle>
          <a:p>
            <a:pPr algn="ctr" eaLnBrk="1" hangingPunct="1">
              <a:lnSpc>
                <a:spcPct val="80000"/>
              </a:lnSpc>
              <a:spcAft>
                <a:spcPct val="0"/>
              </a:spcAft>
              <a:buFontTx/>
              <a:buNone/>
            </a:pPr>
            <a:r>
              <a:rPr lang="en-GB" altLang="en-US" sz="1400" b="1">
                <a:solidFill>
                  <a:schemeClr val="tx1"/>
                </a:solidFill>
              </a:rPr>
              <a:t>Voice</a:t>
            </a:r>
          </a:p>
        </p:txBody>
      </p:sp>
      <p:sp>
        <p:nvSpPr>
          <p:cNvPr id="143378" name="Rectangle 17">
            <a:extLst>
              <a:ext uri="{FF2B5EF4-FFF2-40B4-BE49-F238E27FC236}">
                <a16:creationId xmlns:a16="http://schemas.microsoft.com/office/drawing/2014/main" id="{F0605EAD-48CE-560C-7B34-3620E0428BC0}"/>
              </a:ext>
            </a:extLst>
          </p:cNvPr>
          <p:cNvSpPr>
            <a:spLocks noChangeArrowheads="1"/>
          </p:cNvSpPr>
          <p:nvPr/>
        </p:nvSpPr>
        <p:spPr bwMode="auto">
          <a:xfrm>
            <a:off x="3567113" y="5551488"/>
            <a:ext cx="1214437" cy="301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8" tIns="44450" rIns="90488" bIns="44450">
            <a:spAutoFit/>
          </a:bodyPr>
          <a:lstStyle>
            <a:lvl1pPr>
              <a:lnSpc>
                <a:spcPct val="110000"/>
              </a:lnSpc>
              <a:spcAft>
                <a:spcPct val="50000"/>
              </a:spcAft>
              <a:buChar char="•"/>
              <a:defRPr sz="2400">
                <a:solidFill>
                  <a:srgbClr val="004071"/>
                </a:solidFill>
                <a:latin typeface="Arial" panose="020B0604020202020204" pitchFamily="34" charset="0"/>
              </a:defRPr>
            </a:lvl1pPr>
            <a:lvl2pPr marL="742950" indent="-285750">
              <a:lnSpc>
                <a:spcPct val="110000"/>
              </a:lnSpc>
              <a:spcAft>
                <a:spcPct val="50000"/>
              </a:spcAft>
              <a:buSzPct val="80000"/>
              <a:buFont typeface="Wingdings" panose="05000000000000000000" pitchFamily="2" charset="2"/>
              <a:buChar char="§"/>
              <a:defRPr sz="2000">
                <a:solidFill>
                  <a:srgbClr val="004071"/>
                </a:solidFill>
                <a:latin typeface="Arial" panose="020B0604020202020204" pitchFamily="34" charset="0"/>
              </a:defRPr>
            </a:lvl2pPr>
            <a:lvl3pPr marL="1143000" indent="-228600">
              <a:lnSpc>
                <a:spcPct val="110000"/>
              </a:lnSpc>
              <a:spcAft>
                <a:spcPct val="50000"/>
              </a:spcAft>
              <a:buSzPct val="80000"/>
              <a:buChar char="•"/>
              <a:defRPr>
                <a:solidFill>
                  <a:srgbClr val="004071"/>
                </a:solidFill>
                <a:latin typeface="Arial" panose="020B0604020202020204" pitchFamily="34" charset="0"/>
              </a:defRPr>
            </a:lvl3pPr>
            <a:lvl4pPr marL="1600200" indent="-228600">
              <a:lnSpc>
                <a:spcPct val="110000"/>
              </a:lnSpc>
              <a:spcAft>
                <a:spcPct val="50000"/>
              </a:spcAft>
              <a:buSzPct val="80000"/>
              <a:buFont typeface="Wingdings" panose="05000000000000000000" pitchFamily="2" charset="2"/>
              <a:buChar char="§"/>
              <a:defRPr>
                <a:solidFill>
                  <a:srgbClr val="004071"/>
                </a:solidFill>
                <a:latin typeface="Arial" panose="020B0604020202020204" pitchFamily="34" charset="0"/>
              </a:defRPr>
            </a:lvl4pPr>
            <a:lvl5pPr marL="2057400" indent="-228600">
              <a:lnSpc>
                <a:spcPct val="110000"/>
              </a:lnSpc>
              <a:spcAft>
                <a:spcPct val="50000"/>
              </a:spcAft>
              <a:buSzPct val="80000"/>
              <a:buChar char="•"/>
              <a:defRPr>
                <a:solidFill>
                  <a:srgbClr val="004071"/>
                </a:solidFill>
                <a:latin typeface="Arial" panose="020B0604020202020204" pitchFamily="34" charset="0"/>
              </a:defRPr>
            </a:lvl5pPr>
            <a:lvl6pPr marL="25146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6pPr>
            <a:lvl7pPr marL="29718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7pPr>
            <a:lvl8pPr marL="34290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8pPr>
            <a:lvl9pPr marL="38862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9pPr>
          </a:lstStyle>
          <a:p>
            <a:pPr algn="ctr" eaLnBrk="1" hangingPunct="1">
              <a:lnSpc>
                <a:spcPct val="80000"/>
              </a:lnSpc>
              <a:spcAft>
                <a:spcPct val="0"/>
              </a:spcAft>
              <a:buFontTx/>
              <a:buNone/>
            </a:pPr>
            <a:r>
              <a:rPr lang="en-GB" altLang="en-US" sz="1400" b="1">
                <a:solidFill>
                  <a:schemeClr val="tx1"/>
                </a:solidFill>
              </a:rPr>
              <a:t>Eye-Contact</a:t>
            </a:r>
          </a:p>
        </p:txBody>
      </p:sp>
      <p:sp>
        <p:nvSpPr>
          <p:cNvPr id="143379" name="Rectangle 18">
            <a:extLst>
              <a:ext uri="{FF2B5EF4-FFF2-40B4-BE49-F238E27FC236}">
                <a16:creationId xmlns:a16="http://schemas.microsoft.com/office/drawing/2014/main" id="{67F25B1B-182C-C359-4FF0-67382C296448}"/>
              </a:ext>
            </a:extLst>
          </p:cNvPr>
          <p:cNvSpPr>
            <a:spLocks noChangeArrowheads="1"/>
          </p:cNvSpPr>
          <p:nvPr/>
        </p:nvSpPr>
        <p:spPr bwMode="auto">
          <a:xfrm>
            <a:off x="3622675" y="3859213"/>
            <a:ext cx="1855788" cy="454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8" tIns="44450" rIns="90488" bIns="44450">
            <a:spAutoFit/>
          </a:bodyPr>
          <a:lstStyle>
            <a:lvl1pPr>
              <a:lnSpc>
                <a:spcPct val="110000"/>
              </a:lnSpc>
              <a:spcAft>
                <a:spcPct val="50000"/>
              </a:spcAft>
              <a:buChar char="•"/>
              <a:defRPr sz="2400">
                <a:solidFill>
                  <a:srgbClr val="004071"/>
                </a:solidFill>
                <a:latin typeface="Arial" panose="020B0604020202020204" pitchFamily="34" charset="0"/>
              </a:defRPr>
            </a:lvl1pPr>
            <a:lvl2pPr marL="742950" indent="-285750">
              <a:lnSpc>
                <a:spcPct val="110000"/>
              </a:lnSpc>
              <a:spcAft>
                <a:spcPct val="50000"/>
              </a:spcAft>
              <a:buSzPct val="80000"/>
              <a:buFont typeface="Wingdings" panose="05000000000000000000" pitchFamily="2" charset="2"/>
              <a:buChar char="§"/>
              <a:defRPr sz="2000">
                <a:solidFill>
                  <a:srgbClr val="004071"/>
                </a:solidFill>
                <a:latin typeface="Arial" panose="020B0604020202020204" pitchFamily="34" charset="0"/>
              </a:defRPr>
            </a:lvl2pPr>
            <a:lvl3pPr marL="1143000" indent="-228600">
              <a:lnSpc>
                <a:spcPct val="110000"/>
              </a:lnSpc>
              <a:spcAft>
                <a:spcPct val="50000"/>
              </a:spcAft>
              <a:buSzPct val="80000"/>
              <a:buChar char="•"/>
              <a:defRPr>
                <a:solidFill>
                  <a:srgbClr val="004071"/>
                </a:solidFill>
                <a:latin typeface="Arial" panose="020B0604020202020204" pitchFamily="34" charset="0"/>
              </a:defRPr>
            </a:lvl3pPr>
            <a:lvl4pPr marL="1600200" indent="-228600">
              <a:lnSpc>
                <a:spcPct val="110000"/>
              </a:lnSpc>
              <a:spcAft>
                <a:spcPct val="50000"/>
              </a:spcAft>
              <a:buSzPct val="80000"/>
              <a:buFont typeface="Wingdings" panose="05000000000000000000" pitchFamily="2" charset="2"/>
              <a:buChar char="§"/>
              <a:defRPr>
                <a:solidFill>
                  <a:srgbClr val="004071"/>
                </a:solidFill>
                <a:latin typeface="Arial" panose="020B0604020202020204" pitchFamily="34" charset="0"/>
              </a:defRPr>
            </a:lvl4pPr>
            <a:lvl5pPr marL="2057400" indent="-228600">
              <a:lnSpc>
                <a:spcPct val="110000"/>
              </a:lnSpc>
              <a:spcAft>
                <a:spcPct val="50000"/>
              </a:spcAft>
              <a:buSzPct val="80000"/>
              <a:buChar char="•"/>
              <a:defRPr>
                <a:solidFill>
                  <a:srgbClr val="004071"/>
                </a:solidFill>
                <a:latin typeface="Arial" panose="020B0604020202020204" pitchFamily="34" charset="0"/>
              </a:defRPr>
            </a:lvl5pPr>
            <a:lvl6pPr marL="25146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6pPr>
            <a:lvl7pPr marL="29718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7pPr>
            <a:lvl8pPr marL="34290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8pPr>
            <a:lvl9pPr marL="38862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9pPr>
          </a:lstStyle>
          <a:p>
            <a:pPr algn="ctr" eaLnBrk="1" hangingPunct="1">
              <a:lnSpc>
                <a:spcPct val="80000"/>
              </a:lnSpc>
              <a:spcAft>
                <a:spcPct val="0"/>
              </a:spcAft>
              <a:buFontTx/>
              <a:buNone/>
            </a:pPr>
            <a:r>
              <a:rPr lang="en-GB" altLang="en-US" b="1">
                <a:solidFill>
                  <a:srgbClr val="081D58"/>
                </a:solidFill>
              </a:rPr>
              <a:t>Information</a:t>
            </a:r>
          </a:p>
        </p:txBody>
      </p:sp>
      <p:sp>
        <p:nvSpPr>
          <p:cNvPr id="143380" name="Rectangle 19">
            <a:extLst>
              <a:ext uri="{FF2B5EF4-FFF2-40B4-BE49-F238E27FC236}">
                <a16:creationId xmlns:a16="http://schemas.microsoft.com/office/drawing/2014/main" id="{C7D95BB8-9109-B608-FD9A-EC1EF4A99D9C}"/>
              </a:ext>
            </a:extLst>
          </p:cNvPr>
          <p:cNvSpPr>
            <a:spLocks noChangeArrowheads="1"/>
          </p:cNvSpPr>
          <p:nvPr/>
        </p:nvSpPr>
        <p:spPr bwMode="auto">
          <a:xfrm>
            <a:off x="1901825" y="3694113"/>
            <a:ext cx="1016000" cy="301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8" tIns="44450" rIns="90488" bIns="44450">
            <a:spAutoFit/>
          </a:bodyPr>
          <a:lstStyle>
            <a:lvl1pPr>
              <a:lnSpc>
                <a:spcPct val="110000"/>
              </a:lnSpc>
              <a:spcAft>
                <a:spcPct val="50000"/>
              </a:spcAft>
              <a:buChar char="•"/>
              <a:defRPr sz="2400">
                <a:solidFill>
                  <a:srgbClr val="004071"/>
                </a:solidFill>
                <a:latin typeface="Arial" panose="020B0604020202020204" pitchFamily="34" charset="0"/>
              </a:defRPr>
            </a:lvl1pPr>
            <a:lvl2pPr marL="742950" indent="-285750">
              <a:lnSpc>
                <a:spcPct val="110000"/>
              </a:lnSpc>
              <a:spcAft>
                <a:spcPct val="50000"/>
              </a:spcAft>
              <a:buSzPct val="80000"/>
              <a:buFont typeface="Wingdings" panose="05000000000000000000" pitchFamily="2" charset="2"/>
              <a:buChar char="§"/>
              <a:defRPr sz="2000">
                <a:solidFill>
                  <a:srgbClr val="004071"/>
                </a:solidFill>
                <a:latin typeface="Arial" panose="020B0604020202020204" pitchFamily="34" charset="0"/>
              </a:defRPr>
            </a:lvl2pPr>
            <a:lvl3pPr marL="1143000" indent="-228600">
              <a:lnSpc>
                <a:spcPct val="110000"/>
              </a:lnSpc>
              <a:spcAft>
                <a:spcPct val="50000"/>
              </a:spcAft>
              <a:buSzPct val="80000"/>
              <a:buChar char="•"/>
              <a:defRPr>
                <a:solidFill>
                  <a:srgbClr val="004071"/>
                </a:solidFill>
                <a:latin typeface="Arial" panose="020B0604020202020204" pitchFamily="34" charset="0"/>
              </a:defRPr>
            </a:lvl3pPr>
            <a:lvl4pPr marL="1600200" indent="-228600">
              <a:lnSpc>
                <a:spcPct val="110000"/>
              </a:lnSpc>
              <a:spcAft>
                <a:spcPct val="50000"/>
              </a:spcAft>
              <a:buSzPct val="80000"/>
              <a:buFont typeface="Wingdings" panose="05000000000000000000" pitchFamily="2" charset="2"/>
              <a:buChar char="§"/>
              <a:defRPr>
                <a:solidFill>
                  <a:srgbClr val="004071"/>
                </a:solidFill>
                <a:latin typeface="Arial" panose="020B0604020202020204" pitchFamily="34" charset="0"/>
              </a:defRPr>
            </a:lvl4pPr>
            <a:lvl5pPr marL="2057400" indent="-228600">
              <a:lnSpc>
                <a:spcPct val="110000"/>
              </a:lnSpc>
              <a:spcAft>
                <a:spcPct val="50000"/>
              </a:spcAft>
              <a:buSzPct val="80000"/>
              <a:buChar char="•"/>
              <a:defRPr>
                <a:solidFill>
                  <a:srgbClr val="004071"/>
                </a:solidFill>
                <a:latin typeface="Arial" panose="020B0604020202020204" pitchFamily="34" charset="0"/>
              </a:defRPr>
            </a:lvl5pPr>
            <a:lvl6pPr marL="25146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6pPr>
            <a:lvl7pPr marL="29718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7pPr>
            <a:lvl8pPr marL="34290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8pPr>
            <a:lvl9pPr marL="38862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9pPr>
          </a:lstStyle>
          <a:p>
            <a:pPr algn="ctr" eaLnBrk="1" hangingPunct="1">
              <a:lnSpc>
                <a:spcPct val="80000"/>
              </a:lnSpc>
              <a:spcAft>
                <a:spcPct val="0"/>
              </a:spcAft>
              <a:buFontTx/>
              <a:buNone/>
            </a:pPr>
            <a:r>
              <a:rPr lang="en-GB" altLang="en-US" sz="1400" b="1">
                <a:solidFill>
                  <a:schemeClr val="tx1"/>
                </a:solidFill>
              </a:rPr>
              <a:t>Language</a:t>
            </a:r>
          </a:p>
        </p:txBody>
      </p:sp>
      <p:sp>
        <p:nvSpPr>
          <p:cNvPr id="143381" name="Rectangle 20">
            <a:extLst>
              <a:ext uri="{FF2B5EF4-FFF2-40B4-BE49-F238E27FC236}">
                <a16:creationId xmlns:a16="http://schemas.microsoft.com/office/drawing/2014/main" id="{2B4BD518-86FC-AD75-494D-2A81A68C4D9E}"/>
              </a:ext>
            </a:extLst>
          </p:cNvPr>
          <p:cNvSpPr>
            <a:spLocks noChangeArrowheads="1"/>
          </p:cNvSpPr>
          <p:nvPr/>
        </p:nvSpPr>
        <p:spPr bwMode="auto">
          <a:xfrm>
            <a:off x="604838" y="1436688"/>
            <a:ext cx="7821612" cy="314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265113" indent="-265113">
              <a:lnSpc>
                <a:spcPct val="110000"/>
              </a:lnSpc>
              <a:spcAft>
                <a:spcPct val="50000"/>
              </a:spcAft>
              <a:buChar char="•"/>
              <a:defRPr sz="2400">
                <a:solidFill>
                  <a:srgbClr val="004071"/>
                </a:solidFill>
                <a:latin typeface="Arial" panose="020B0604020202020204" pitchFamily="34" charset="0"/>
              </a:defRPr>
            </a:lvl1pPr>
            <a:lvl2pPr marL="742950" indent="-285750">
              <a:lnSpc>
                <a:spcPct val="110000"/>
              </a:lnSpc>
              <a:spcAft>
                <a:spcPct val="50000"/>
              </a:spcAft>
              <a:buSzPct val="80000"/>
              <a:buFont typeface="Wingdings" panose="05000000000000000000" pitchFamily="2" charset="2"/>
              <a:buChar char="§"/>
              <a:defRPr sz="2000">
                <a:solidFill>
                  <a:srgbClr val="004071"/>
                </a:solidFill>
                <a:latin typeface="Arial" panose="020B0604020202020204" pitchFamily="34" charset="0"/>
              </a:defRPr>
            </a:lvl2pPr>
            <a:lvl3pPr marL="1143000" indent="-228600">
              <a:lnSpc>
                <a:spcPct val="110000"/>
              </a:lnSpc>
              <a:spcAft>
                <a:spcPct val="50000"/>
              </a:spcAft>
              <a:buSzPct val="80000"/>
              <a:buChar char="•"/>
              <a:defRPr>
                <a:solidFill>
                  <a:srgbClr val="004071"/>
                </a:solidFill>
                <a:latin typeface="Arial" panose="020B0604020202020204" pitchFamily="34" charset="0"/>
              </a:defRPr>
            </a:lvl3pPr>
            <a:lvl4pPr marL="1600200" indent="-228600">
              <a:lnSpc>
                <a:spcPct val="110000"/>
              </a:lnSpc>
              <a:spcAft>
                <a:spcPct val="50000"/>
              </a:spcAft>
              <a:buSzPct val="80000"/>
              <a:buFont typeface="Wingdings" panose="05000000000000000000" pitchFamily="2" charset="2"/>
              <a:buChar char="§"/>
              <a:defRPr>
                <a:solidFill>
                  <a:srgbClr val="004071"/>
                </a:solidFill>
                <a:latin typeface="Arial" panose="020B0604020202020204" pitchFamily="34" charset="0"/>
              </a:defRPr>
            </a:lvl4pPr>
            <a:lvl5pPr marL="2057400" indent="-228600">
              <a:lnSpc>
                <a:spcPct val="110000"/>
              </a:lnSpc>
              <a:spcAft>
                <a:spcPct val="50000"/>
              </a:spcAft>
              <a:buSzPct val="80000"/>
              <a:buChar char="•"/>
              <a:defRPr>
                <a:solidFill>
                  <a:srgbClr val="004071"/>
                </a:solidFill>
                <a:latin typeface="Arial" panose="020B0604020202020204" pitchFamily="34" charset="0"/>
              </a:defRPr>
            </a:lvl5pPr>
            <a:lvl6pPr marL="25146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6pPr>
            <a:lvl7pPr marL="29718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7pPr>
            <a:lvl8pPr marL="34290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8pPr>
            <a:lvl9pPr marL="38862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9pPr>
          </a:lstStyle>
          <a:p>
            <a:pPr eaLnBrk="1" hangingPunct="1">
              <a:lnSpc>
                <a:spcPct val="80000"/>
              </a:lnSpc>
              <a:spcAft>
                <a:spcPct val="0"/>
              </a:spcAft>
              <a:buFontTx/>
              <a:buNone/>
            </a:pPr>
            <a:r>
              <a:rPr lang="en-GB" altLang="en-US" sz="1800" dirty="0">
                <a:solidFill>
                  <a:schemeClr val="accent1">
                    <a:lumMod val="75000"/>
                  </a:schemeClr>
                </a:solidFill>
              </a:rPr>
              <a:t>A good rapport can be built through reaction and similarity in:</a:t>
            </a:r>
          </a:p>
        </p:txBody>
      </p:sp>
    </p:spTree>
  </p:cSld>
  <p:clrMapOvr>
    <a:masterClrMapping/>
  </p:clrMapOvr>
  <p:transition spd="slow">
    <p:dissolve/>
  </p:transition>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5410" name="Title 1">
            <a:extLst>
              <a:ext uri="{FF2B5EF4-FFF2-40B4-BE49-F238E27FC236}">
                <a16:creationId xmlns:a16="http://schemas.microsoft.com/office/drawing/2014/main" id="{47A5AE4A-8A08-5BE6-FA62-84C404097677}"/>
              </a:ext>
            </a:extLst>
          </p:cNvPr>
          <p:cNvSpPr>
            <a:spLocks noGrp="1" noChangeArrowheads="1"/>
          </p:cNvSpPr>
          <p:nvPr>
            <p:ph type="title"/>
          </p:nvPr>
        </p:nvSpPr>
        <p:spPr/>
        <p:txBody>
          <a:bodyPr/>
          <a:lstStyle/>
          <a:p>
            <a:r>
              <a:rPr lang="en-US" altLang="en-US"/>
              <a:t>Friendly nature</a:t>
            </a:r>
            <a:endParaRPr lang="en-IN" altLang="en-US"/>
          </a:p>
        </p:txBody>
      </p:sp>
      <p:sp>
        <p:nvSpPr>
          <p:cNvPr id="145411" name="Content Placeholder 2">
            <a:extLst>
              <a:ext uri="{FF2B5EF4-FFF2-40B4-BE49-F238E27FC236}">
                <a16:creationId xmlns:a16="http://schemas.microsoft.com/office/drawing/2014/main" id="{C14FAEEE-FF34-EDD5-6EAB-C64DE6446870}"/>
              </a:ext>
            </a:extLst>
          </p:cNvPr>
          <p:cNvSpPr>
            <a:spLocks noGrp="1" noChangeArrowheads="1"/>
          </p:cNvSpPr>
          <p:nvPr>
            <p:ph idx="1"/>
          </p:nvPr>
        </p:nvSpPr>
        <p:spPr/>
        <p:txBody>
          <a:bodyPr/>
          <a:lstStyle/>
          <a:p>
            <a:pPr marL="457200" indent="-457200">
              <a:buFontTx/>
              <a:buAutoNum type="arabicPeriod"/>
            </a:pPr>
            <a:r>
              <a:rPr lang="en-IN" altLang="en-US"/>
              <a:t>What makes a person most likeable is </a:t>
            </a:r>
            <a:r>
              <a:rPr lang="en-IN" altLang="en-US" b="1"/>
              <a:t>sincere interest </a:t>
            </a:r>
            <a:r>
              <a:rPr lang="en-IN" altLang="en-US"/>
              <a:t>in others.</a:t>
            </a:r>
          </a:p>
          <a:p>
            <a:pPr marL="457200" indent="-457200">
              <a:buFontTx/>
              <a:buAutoNum type="arabicPeriod"/>
            </a:pPr>
            <a:r>
              <a:rPr lang="en-IN" altLang="en-US"/>
              <a:t>A warm, </a:t>
            </a:r>
            <a:r>
              <a:rPr lang="en-IN" altLang="en-US" b="1"/>
              <a:t>genuine</a:t>
            </a:r>
            <a:r>
              <a:rPr lang="en-IN" altLang="en-US"/>
              <a:t> </a:t>
            </a:r>
            <a:r>
              <a:rPr lang="en-IN" altLang="en-US" b="1"/>
              <a:t>smile </a:t>
            </a:r>
            <a:r>
              <a:rPr lang="en-IN" altLang="en-US"/>
              <a:t>attracts other to you</a:t>
            </a:r>
          </a:p>
          <a:p>
            <a:pPr marL="457200" indent="-457200">
              <a:buFontTx/>
              <a:buAutoNum type="arabicPeriod"/>
            </a:pPr>
            <a:r>
              <a:rPr lang="en-IN" altLang="en-US"/>
              <a:t>Be an </a:t>
            </a:r>
            <a:r>
              <a:rPr lang="en-IN" altLang="en-US" b="1"/>
              <a:t>open up </a:t>
            </a:r>
            <a:r>
              <a:rPr lang="en-IN" altLang="en-US"/>
              <a:t>person</a:t>
            </a:r>
            <a:r>
              <a:rPr lang="en-IN" altLang="en-US" b="1"/>
              <a:t>.</a:t>
            </a:r>
            <a:r>
              <a:rPr lang="en-IN" altLang="en-US"/>
              <a:t> People when they are uncomfortable have a tendency to close off</a:t>
            </a:r>
          </a:p>
          <a:p>
            <a:pPr marL="457200" indent="-457200">
              <a:buFontTx/>
              <a:buAutoNum type="arabicPeriod"/>
            </a:pPr>
            <a:r>
              <a:rPr lang="en-IN" altLang="en-US" b="1"/>
              <a:t>Use your eyes.</a:t>
            </a:r>
            <a:r>
              <a:rPr lang="en-IN" altLang="en-US"/>
              <a:t> </a:t>
            </a:r>
          </a:p>
          <a:p>
            <a:pPr marL="457200" indent="-457200">
              <a:buFontTx/>
              <a:buAutoNum type="arabicPeriod"/>
            </a:pPr>
            <a:r>
              <a:rPr lang="en-IN" altLang="en-US"/>
              <a:t>What your </a:t>
            </a:r>
            <a:r>
              <a:rPr lang="en-IN" altLang="en-US" b="1"/>
              <a:t>body is projecting</a:t>
            </a:r>
          </a:p>
          <a:p>
            <a:pPr marL="457200" indent="-457200">
              <a:buFontTx/>
              <a:buAutoNum type="arabicPeriod"/>
            </a:pPr>
            <a:r>
              <a:rPr lang="en-IN" altLang="en-US" b="1"/>
              <a:t>Approach others</a:t>
            </a:r>
            <a:endParaRPr lang="en-IN" altLang="en-US"/>
          </a:p>
        </p:txBody>
      </p:sp>
      <p:sp>
        <p:nvSpPr>
          <p:cNvPr id="145412" name="Slide Number Placeholder 3">
            <a:extLst>
              <a:ext uri="{FF2B5EF4-FFF2-40B4-BE49-F238E27FC236}">
                <a16:creationId xmlns:a16="http://schemas.microsoft.com/office/drawing/2014/main" id="{5FCCE104-D2AF-C032-3C8A-8D0C5412EB5B}"/>
              </a:ext>
            </a:extLst>
          </p:cNvPr>
          <p:cNvSpPr>
            <a:spLocks noGrp="1"/>
          </p:cNvSpPr>
          <p:nvPr>
            <p:ph type="sldNum"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ct val="110000"/>
              </a:lnSpc>
              <a:spcAft>
                <a:spcPct val="50000"/>
              </a:spcAft>
              <a:buChar char="•"/>
              <a:defRPr sz="2400">
                <a:solidFill>
                  <a:srgbClr val="004071"/>
                </a:solidFill>
                <a:latin typeface="Arial" panose="020B0604020202020204" pitchFamily="34" charset="0"/>
              </a:defRPr>
            </a:lvl1pPr>
            <a:lvl2pPr marL="742950" indent="-285750">
              <a:lnSpc>
                <a:spcPct val="110000"/>
              </a:lnSpc>
              <a:spcAft>
                <a:spcPct val="50000"/>
              </a:spcAft>
              <a:buSzPct val="80000"/>
              <a:buFont typeface="Wingdings" panose="05000000000000000000" pitchFamily="2" charset="2"/>
              <a:buChar char="§"/>
              <a:defRPr sz="2000">
                <a:solidFill>
                  <a:srgbClr val="004071"/>
                </a:solidFill>
                <a:latin typeface="Arial" panose="020B0604020202020204" pitchFamily="34" charset="0"/>
              </a:defRPr>
            </a:lvl2pPr>
            <a:lvl3pPr marL="1143000" indent="-228600">
              <a:lnSpc>
                <a:spcPct val="110000"/>
              </a:lnSpc>
              <a:spcAft>
                <a:spcPct val="50000"/>
              </a:spcAft>
              <a:buSzPct val="80000"/>
              <a:buChar char="•"/>
              <a:defRPr>
                <a:solidFill>
                  <a:srgbClr val="004071"/>
                </a:solidFill>
                <a:latin typeface="Arial" panose="020B0604020202020204" pitchFamily="34" charset="0"/>
              </a:defRPr>
            </a:lvl3pPr>
            <a:lvl4pPr marL="1600200" indent="-228600">
              <a:lnSpc>
                <a:spcPct val="110000"/>
              </a:lnSpc>
              <a:spcAft>
                <a:spcPct val="50000"/>
              </a:spcAft>
              <a:buSzPct val="80000"/>
              <a:buFont typeface="Wingdings" panose="05000000000000000000" pitchFamily="2" charset="2"/>
              <a:buChar char="§"/>
              <a:defRPr>
                <a:solidFill>
                  <a:srgbClr val="004071"/>
                </a:solidFill>
                <a:latin typeface="Arial" panose="020B0604020202020204" pitchFamily="34" charset="0"/>
              </a:defRPr>
            </a:lvl4pPr>
            <a:lvl5pPr marL="2057400" indent="-228600">
              <a:lnSpc>
                <a:spcPct val="110000"/>
              </a:lnSpc>
              <a:spcAft>
                <a:spcPct val="50000"/>
              </a:spcAft>
              <a:buSzPct val="80000"/>
              <a:buChar char="•"/>
              <a:defRPr>
                <a:solidFill>
                  <a:srgbClr val="004071"/>
                </a:solidFill>
                <a:latin typeface="Arial" panose="020B0604020202020204" pitchFamily="34" charset="0"/>
              </a:defRPr>
            </a:lvl5pPr>
            <a:lvl6pPr marL="25146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6pPr>
            <a:lvl7pPr marL="29718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7pPr>
            <a:lvl8pPr marL="34290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8pPr>
            <a:lvl9pPr marL="38862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9pPr>
          </a:lstStyle>
          <a:p>
            <a:pPr>
              <a:lnSpc>
                <a:spcPct val="100000"/>
              </a:lnSpc>
              <a:spcAft>
                <a:spcPct val="0"/>
              </a:spcAft>
              <a:buFontTx/>
              <a:buNone/>
            </a:pPr>
            <a:fld id="{A7967CC8-580C-4E6A-9EC7-050ACB52BBC6}" type="slidenum">
              <a:rPr lang="en-GB" altLang="en-US" sz="900">
                <a:solidFill>
                  <a:schemeClr val="tx1"/>
                </a:solidFill>
              </a:rPr>
              <a:pPr>
                <a:lnSpc>
                  <a:spcPct val="100000"/>
                </a:lnSpc>
                <a:spcAft>
                  <a:spcPct val="0"/>
                </a:spcAft>
                <a:buFontTx/>
                <a:buNone/>
              </a:pPr>
              <a:t>67</a:t>
            </a:fld>
            <a:endParaRPr lang="en-GB" altLang="en-US" sz="900">
              <a:solidFill>
                <a:schemeClr val="tx1"/>
              </a:solidFill>
            </a:endParaRPr>
          </a:p>
        </p:txBody>
      </p:sp>
      <p:pic>
        <p:nvPicPr>
          <p:cNvPr id="145413" name="Picture 5">
            <a:extLst>
              <a:ext uri="{FF2B5EF4-FFF2-40B4-BE49-F238E27FC236}">
                <a16:creationId xmlns:a16="http://schemas.microsoft.com/office/drawing/2014/main" id="{018C454C-B46E-B67E-656D-6FD906D646B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497513" y="4108450"/>
            <a:ext cx="3568700" cy="2379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dissolve/>
  </p:transition>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9506" name="Rectangle 2">
            <a:extLst>
              <a:ext uri="{FF2B5EF4-FFF2-40B4-BE49-F238E27FC236}">
                <a16:creationId xmlns:a16="http://schemas.microsoft.com/office/drawing/2014/main" id="{EF8FA23E-7708-40C5-47F5-0D81969109F2}"/>
              </a:ext>
            </a:extLst>
          </p:cNvPr>
          <p:cNvSpPr>
            <a:spLocks noGrp="1" noChangeArrowheads="1"/>
          </p:cNvSpPr>
          <p:nvPr>
            <p:ph type="title"/>
          </p:nvPr>
        </p:nvSpPr>
        <p:spPr/>
        <p:txBody>
          <a:bodyPr/>
          <a:lstStyle/>
          <a:p>
            <a:r>
              <a:rPr lang="en-GB" altLang="en-US"/>
              <a:t>Perceptual Positions</a:t>
            </a:r>
          </a:p>
        </p:txBody>
      </p:sp>
      <p:sp>
        <p:nvSpPr>
          <p:cNvPr id="15363" name="Rectangle 3">
            <a:extLst>
              <a:ext uri="{FF2B5EF4-FFF2-40B4-BE49-F238E27FC236}">
                <a16:creationId xmlns:a16="http://schemas.microsoft.com/office/drawing/2014/main" id="{04FA8550-8A04-FC79-902A-2474C1E3BD11}"/>
              </a:ext>
            </a:extLst>
          </p:cNvPr>
          <p:cNvSpPr>
            <a:spLocks noGrp="1" noChangeArrowheads="1"/>
          </p:cNvSpPr>
          <p:nvPr>
            <p:ph type="body" idx="1"/>
          </p:nvPr>
        </p:nvSpPr>
        <p:spPr>
          <a:xfrm>
            <a:off x="3230563" y="1639888"/>
            <a:ext cx="4610100" cy="4238625"/>
          </a:xfrm>
        </p:spPr>
        <p:txBody>
          <a:bodyPr/>
          <a:lstStyle/>
          <a:p>
            <a:pPr marL="0" indent="0">
              <a:buFontTx/>
              <a:buNone/>
              <a:defRPr/>
            </a:pPr>
            <a:r>
              <a:rPr lang="en-GB" dirty="0"/>
              <a:t>The art of seeing events through the eyes of others</a:t>
            </a:r>
          </a:p>
          <a:p>
            <a:pPr marL="0" indent="0">
              <a:buFontTx/>
              <a:buNone/>
              <a:defRPr/>
            </a:pPr>
            <a:endParaRPr lang="en-GB" dirty="0"/>
          </a:p>
          <a:p>
            <a:pPr>
              <a:defRPr/>
            </a:pPr>
            <a:r>
              <a:rPr lang="en-GB" dirty="0"/>
              <a:t>‘the way I see it’</a:t>
            </a:r>
          </a:p>
          <a:p>
            <a:pPr>
              <a:defRPr/>
            </a:pPr>
            <a:r>
              <a:rPr lang="en-GB" dirty="0"/>
              <a:t>‘If I were you I would’</a:t>
            </a:r>
          </a:p>
          <a:p>
            <a:pPr>
              <a:defRPr/>
            </a:pPr>
            <a:r>
              <a:rPr lang="en-GB" dirty="0"/>
              <a:t>‘taking into account both views it seems like this'</a:t>
            </a:r>
          </a:p>
          <a:p>
            <a:pPr>
              <a:defRPr/>
            </a:pPr>
            <a:endParaRPr lang="en-GB" dirty="0"/>
          </a:p>
        </p:txBody>
      </p:sp>
      <p:pic>
        <p:nvPicPr>
          <p:cNvPr id="149508" name="Picture 2">
            <a:extLst>
              <a:ext uri="{FF2B5EF4-FFF2-40B4-BE49-F238E27FC236}">
                <a16:creationId xmlns:a16="http://schemas.microsoft.com/office/drawing/2014/main" id="{9102AEA2-3F5F-12CA-4898-3A855EA4D2A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09563" y="2552700"/>
            <a:ext cx="2609850" cy="1752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dissolve/>
  </p:transition>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0530" name="Title 1">
            <a:extLst>
              <a:ext uri="{FF2B5EF4-FFF2-40B4-BE49-F238E27FC236}">
                <a16:creationId xmlns:a16="http://schemas.microsoft.com/office/drawing/2014/main" id="{A8FF6E21-7E6B-2D58-5CF3-317BDE5064E2}"/>
              </a:ext>
            </a:extLst>
          </p:cNvPr>
          <p:cNvSpPr>
            <a:spLocks noGrp="1" noChangeArrowheads="1"/>
          </p:cNvSpPr>
          <p:nvPr>
            <p:ph type="title"/>
          </p:nvPr>
        </p:nvSpPr>
        <p:spPr/>
        <p:txBody>
          <a:bodyPr/>
          <a:lstStyle/>
          <a:p>
            <a:r>
              <a:rPr lang="en-US" altLang="en-US"/>
              <a:t>Overcoming negativeness</a:t>
            </a:r>
            <a:endParaRPr lang="en-IN" altLang="en-US"/>
          </a:p>
        </p:txBody>
      </p:sp>
      <p:sp>
        <p:nvSpPr>
          <p:cNvPr id="150531" name="Content Placeholder 2">
            <a:extLst>
              <a:ext uri="{FF2B5EF4-FFF2-40B4-BE49-F238E27FC236}">
                <a16:creationId xmlns:a16="http://schemas.microsoft.com/office/drawing/2014/main" id="{12CD4186-02C9-557F-0EBF-333CDDA1EC4A}"/>
              </a:ext>
            </a:extLst>
          </p:cNvPr>
          <p:cNvSpPr>
            <a:spLocks noGrp="1" noChangeArrowheads="1"/>
          </p:cNvSpPr>
          <p:nvPr>
            <p:ph idx="1"/>
          </p:nvPr>
        </p:nvSpPr>
        <p:spPr>
          <a:xfrm>
            <a:off x="604838" y="1639888"/>
            <a:ext cx="7235825" cy="4535487"/>
          </a:xfrm>
        </p:spPr>
        <p:txBody>
          <a:bodyPr/>
          <a:lstStyle/>
          <a:p>
            <a:r>
              <a:rPr lang="en-US" altLang="en-US" dirty="0"/>
              <a:t>Persist in your positive-ness</a:t>
            </a:r>
          </a:p>
          <a:p>
            <a:r>
              <a:rPr lang="en-US" altLang="en-US" dirty="0"/>
              <a:t>Be strong in your positive-ness</a:t>
            </a:r>
          </a:p>
          <a:p>
            <a:r>
              <a:rPr lang="en-US" altLang="en-US" dirty="0"/>
              <a:t>Assert your positive-ness</a:t>
            </a:r>
          </a:p>
          <a:p>
            <a:r>
              <a:rPr lang="en-US" altLang="en-US" dirty="0"/>
              <a:t>Ask the auditee to consider the positive side of logic</a:t>
            </a:r>
          </a:p>
          <a:p>
            <a:r>
              <a:rPr lang="en-US" altLang="en-US" dirty="0"/>
              <a:t>Persevere if required </a:t>
            </a:r>
          </a:p>
          <a:p>
            <a:r>
              <a:rPr lang="en-US" altLang="en-US" dirty="0"/>
              <a:t>Never give in</a:t>
            </a:r>
          </a:p>
          <a:p>
            <a:r>
              <a:rPr lang="en-US" altLang="en-US" dirty="0"/>
              <a:t>You would succeed – partially or fully</a:t>
            </a:r>
          </a:p>
          <a:p>
            <a:endParaRPr lang="en-US" altLang="en-US" dirty="0"/>
          </a:p>
          <a:p>
            <a:endParaRPr lang="en-US" altLang="en-US" dirty="0"/>
          </a:p>
        </p:txBody>
      </p:sp>
      <p:sp>
        <p:nvSpPr>
          <p:cNvPr id="150532" name="Slide Number Placeholder 3">
            <a:extLst>
              <a:ext uri="{FF2B5EF4-FFF2-40B4-BE49-F238E27FC236}">
                <a16:creationId xmlns:a16="http://schemas.microsoft.com/office/drawing/2014/main" id="{48F5EF78-FE46-4B16-B89D-9DCA2D982074}"/>
              </a:ext>
            </a:extLst>
          </p:cNvPr>
          <p:cNvSpPr>
            <a:spLocks noGrp="1"/>
          </p:cNvSpPr>
          <p:nvPr>
            <p:ph type="sldNum"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ct val="110000"/>
              </a:lnSpc>
              <a:spcAft>
                <a:spcPct val="50000"/>
              </a:spcAft>
              <a:buChar char="•"/>
              <a:defRPr sz="2400">
                <a:solidFill>
                  <a:srgbClr val="004071"/>
                </a:solidFill>
                <a:latin typeface="Arial" panose="020B0604020202020204" pitchFamily="34" charset="0"/>
              </a:defRPr>
            </a:lvl1pPr>
            <a:lvl2pPr marL="742950" indent="-285750">
              <a:lnSpc>
                <a:spcPct val="110000"/>
              </a:lnSpc>
              <a:spcAft>
                <a:spcPct val="50000"/>
              </a:spcAft>
              <a:buSzPct val="80000"/>
              <a:buFont typeface="Wingdings" panose="05000000000000000000" pitchFamily="2" charset="2"/>
              <a:buChar char="§"/>
              <a:defRPr sz="2000">
                <a:solidFill>
                  <a:srgbClr val="004071"/>
                </a:solidFill>
                <a:latin typeface="Arial" panose="020B0604020202020204" pitchFamily="34" charset="0"/>
              </a:defRPr>
            </a:lvl2pPr>
            <a:lvl3pPr marL="1143000" indent="-228600">
              <a:lnSpc>
                <a:spcPct val="110000"/>
              </a:lnSpc>
              <a:spcAft>
                <a:spcPct val="50000"/>
              </a:spcAft>
              <a:buSzPct val="80000"/>
              <a:buChar char="•"/>
              <a:defRPr>
                <a:solidFill>
                  <a:srgbClr val="004071"/>
                </a:solidFill>
                <a:latin typeface="Arial" panose="020B0604020202020204" pitchFamily="34" charset="0"/>
              </a:defRPr>
            </a:lvl3pPr>
            <a:lvl4pPr marL="1600200" indent="-228600">
              <a:lnSpc>
                <a:spcPct val="110000"/>
              </a:lnSpc>
              <a:spcAft>
                <a:spcPct val="50000"/>
              </a:spcAft>
              <a:buSzPct val="80000"/>
              <a:buFont typeface="Wingdings" panose="05000000000000000000" pitchFamily="2" charset="2"/>
              <a:buChar char="§"/>
              <a:defRPr>
                <a:solidFill>
                  <a:srgbClr val="004071"/>
                </a:solidFill>
                <a:latin typeface="Arial" panose="020B0604020202020204" pitchFamily="34" charset="0"/>
              </a:defRPr>
            </a:lvl4pPr>
            <a:lvl5pPr marL="2057400" indent="-228600">
              <a:lnSpc>
                <a:spcPct val="110000"/>
              </a:lnSpc>
              <a:spcAft>
                <a:spcPct val="50000"/>
              </a:spcAft>
              <a:buSzPct val="80000"/>
              <a:buChar char="•"/>
              <a:defRPr>
                <a:solidFill>
                  <a:srgbClr val="004071"/>
                </a:solidFill>
                <a:latin typeface="Arial" panose="020B0604020202020204" pitchFamily="34" charset="0"/>
              </a:defRPr>
            </a:lvl5pPr>
            <a:lvl6pPr marL="25146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6pPr>
            <a:lvl7pPr marL="29718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7pPr>
            <a:lvl8pPr marL="34290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8pPr>
            <a:lvl9pPr marL="38862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9pPr>
          </a:lstStyle>
          <a:p>
            <a:pPr>
              <a:lnSpc>
                <a:spcPct val="100000"/>
              </a:lnSpc>
              <a:spcAft>
                <a:spcPct val="0"/>
              </a:spcAft>
              <a:buFontTx/>
              <a:buNone/>
            </a:pPr>
            <a:fld id="{A822A18A-1A46-49EE-9932-12E0F84B886E}" type="slidenum">
              <a:rPr lang="en-GB" altLang="en-US" sz="900">
                <a:solidFill>
                  <a:schemeClr val="tx1"/>
                </a:solidFill>
              </a:rPr>
              <a:pPr>
                <a:lnSpc>
                  <a:spcPct val="100000"/>
                </a:lnSpc>
                <a:spcAft>
                  <a:spcPct val="0"/>
                </a:spcAft>
                <a:buFontTx/>
                <a:buNone/>
              </a:pPr>
              <a:t>69</a:t>
            </a:fld>
            <a:endParaRPr lang="en-GB" altLang="en-US" sz="900">
              <a:solidFill>
                <a:schemeClr val="tx1"/>
              </a:solidFill>
            </a:endParaRPr>
          </a:p>
        </p:txBody>
      </p:sp>
      <p:pic>
        <p:nvPicPr>
          <p:cNvPr id="150533" name="Picture 2">
            <a:extLst>
              <a:ext uri="{FF2B5EF4-FFF2-40B4-BE49-F238E27FC236}">
                <a16:creationId xmlns:a16="http://schemas.microsoft.com/office/drawing/2014/main" id="{3482EE6E-8B2D-EB24-F573-4AF754A477C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599238" y="609600"/>
            <a:ext cx="2143125" cy="2143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dissolve/>
  </p:transition>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6434" name="Title 1">
            <a:extLst>
              <a:ext uri="{FF2B5EF4-FFF2-40B4-BE49-F238E27FC236}">
                <a16:creationId xmlns:a16="http://schemas.microsoft.com/office/drawing/2014/main" id="{7CEBA823-113F-FABB-E8EE-90976C0041B3}"/>
              </a:ext>
            </a:extLst>
          </p:cNvPr>
          <p:cNvSpPr>
            <a:spLocks noGrp="1" noChangeArrowheads="1"/>
          </p:cNvSpPr>
          <p:nvPr>
            <p:ph type="title"/>
          </p:nvPr>
        </p:nvSpPr>
        <p:spPr/>
        <p:txBody>
          <a:bodyPr/>
          <a:lstStyle/>
          <a:p>
            <a:r>
              <a:rPr lang="en-US" altLang="en-US"/>
              <a:t>How to influence positively</a:t>
            </a:r>
            <a:endParaRPr lang="en-IN" altLang="en-US"/>
          </a:p>
        </p:txBody>
      </p:sp>
      <p:sp>
        <p:nvSpPr>
          <p:cNvPr id="146435" name="Content Placeholder 2">
            <a:extLst>
              <a:ext uri="{FF2B5EF4-FFF2-40B4-BE49-F238E27FC236}">
                <a16:creationId xmlns:a16="http://schemas.microsoft.com/office/drawing/2014/main" id="{C5413E75-B523-2C1A-A940-0374055F1711}"/>
              </a:ext>
            </a:extLst>
          </p:cNvPr>
          <p:cNvSpPr>
            <a:spLocks noGrp="1" noChangeArrowheads="1"/>
          </p:cNvSpPr>
          <p:nvPr>
            <p:ph idx="1"/>
          </p:nvPr>
        </p:nvSpPr>
        <p:spPr>
          <a:xfrm>
            <a:off x="749300" y="2684463"/>
            <a:ext cx="7235825" cy="2897187"/>
          </a:xfrm>
        </p:spPr>
        <p:txBody>
          <a:bodyPr/>
          <a:lstStyle/>
          <a:p>
            <a:r>
              <a:rPr lang="en-US" altLang="en-US"/>
              <a:t>Bring awareness</a:t>
            </a:r>
          </a:p>
          <a:p>
            <a:r>
              <a:rPr lang="en-US" altLang="en-US"/>
              <a:t>Show an example</a:t>
            </a:r>
          </a:p>
          <a:p>
            <a:r>
              <a:rPr lang="en-US" altLang="en-US"/>
              <a:t>Generate imagination of positive results</a:t>
            </a:r>
          </a:p>
          <a:p>
            <a:r>
              <a:rPr lang="en-US" altLang="en-US"/>
              <a:t>Encourage in right efforts</a:t>
            </a:r>
          </a:p>
          <a:p>
            <a:r>
              <a:rPr lang="en-US" altLang="en-US"/>
              <a:t>Col-laborate</a:t>
            </a:r>
          </a:p>
          <a:p>
            <a:endParaRPr lang="en-IN" altLang="en-US"/>
          </a:p>
        </p:txBody>
      </p:sp>
      <p:sp>
        <p:nvSpPr>
          <p:cNvPr id="146436" name="Slide Number Placeholder 3">
            <a:extLst>
              <a:ext uri="{FF2B5EF4-FFF2-40B4-BE49-F238E27FC236}">
                <a16:creationId xmlns:a16="http://schemas.microsoft.com/office/drawing/2014/main" id="{E5DB9C8B-F823-146B-67B0-876032DBB698}"/>
              </a:ext>
            </a:extLst>
          </p:cNvPr>
          <p:cNvSpPr>
            <a:spLocks noGrp="1"/>
          </p:cNvSpPr>
          <p:nvPr>
            <p:ph type="sldNum"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ct val="110000"/>
              </a:lnSpc>
              <a:spcAft>
                <a:spcPct val="50000"/>
              </a:spcAft>
              <a:buChar char="•"/>
              <a:defRPr sz="2400">
                <a:solidFill>
                  <a:srgbClr val="004071"/>
                </a:solidFill>
                <a:latin typeface="Arial" panose="020B0604020202020204" pitchFamily="34" charset="0"/>
              </a:defRPr>
            </a:lvl1pPr>
            <a:lvl2pPr marL="742950" indent="-285750">
              <a:lnSpc>
                <a:spcPct val="110000"/>
              </a:lnSpc>
              <a:spcAft>
                <a:spcPct val="50000"/>
              </a:spcAft>
              <a:buSzPct val="80000"/>
              <a:buFont typeface="Wingdings" panose="05000000000000000000" pitchFamily="2" charset="2"/>
              <a:buChar char="§"/>
              <a:defRPr sz="2000">
                <a:solidFill>
                  <a:srgbClr val="004071"/>
                </a:solidFill>
                <a:latin typeface="Arial" panose="020B0604020202020204" pitchFamily="34" charset="0"/>
              </a:defRPr>
            </a:lvl2pPr>
            <a:lvl3pPr marL="1143000" indent="-228600">
              <a:lnSpc>
                <a:spcPct val="110000"/>
              </a:lnSpc>
              <a:spcAft>
                <a:spcPct val="50000"/>
              </a:spcAft>
              <a:buSzPct val="80000"/>
              <a:buChar char="•"/>
              <a:defRPr>
                <a:solidFill>
                  <a:srgbClr val="004071"/>
                </a:solidFill>
                <a:latin typeface="Arial" panose="020B0604020202020204" pitchFamily="34" charset="0"/>
              </a:defRPr>
            </a:lvl3pPr>
            <a:lvl4pPr marL="1600200" indent="-228600">
              <a:lnSpc>
                <a:spcPct val="110000"/>
              </a:lnSpc>
              <a:spcAft>
                <a:spcPct val="50000"/>
              </a:spcAft>
              <a:buSzPct val="80000"/>
              <a:buFont typeface="Wingdings" panose="05000000000000000000" pitchFamily="2" charset="2"/>
              <a:buChar char="§"/>
              <a:defRPr>
                <a:solidFill>
                  <a:srgbClr val="004071"/>
                </a:solidFill>
                <a:latin typeface="Arial" panose="020B0604020202020204" pitchFamily="34" charset="0"/>
              </a:defRPr>
            </a:lvl4pPr>
            <a:lvl5pPr marL="2057400" indent="-228600">
              <a:lnSpc>
                <a:spcPct val="110000"/>
              </a:lnSpc>
              <a:spcAft>
                <a:spcPct val="50000"/>
              </a:spcAft>
              <a:buSzPct val="80000"/>
              <a:buChar char="•"/>
              <a:defRPr>
                <a:solidFill>
                  <a:srgbClr val="004071"/>
                </a:solidFill>
                <a:latin typeface="Arial" panose="020B0604020202020204" pitchFamily="34" charset="0"/>
              </a:defRPr>
            </a:lvl5pPr>
            <a:lvl6pPr marL="25146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6pPr>
            <a:lvl7pPr marL="29718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7pPr>
            <a:lvl8pPr marL="34290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8pPr>
            <a:lvl9pPr marL="38862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9pPr>
          </a:lstStyle>
          <a:p>
            <a:pPr>
              <a:lnSpc>
                <a:spcPct val="100000"/>
              </a:lnSpc>
              <a:spcAft>
                <a:spcPct val="0"/>
              </a:spcAft>
              <a:buFontTx/>
              <a:buNone/>
            </a:pPr>
            <a:fld id="{6B3284FC-D8B1-48A2-9214-E7EEEABAD8C7}" type="slidenum">
              <a:rPr lang="en-GB" altLang="en-US" sz="900">
                <a:solidFill>
                  <a:schemeClr val="tx1"/>
                </a:solidFill>
              </a:rPr>
              <a:pPr>
                <a:lnSpc>
                  <a:spcPct val="100000"/>
                </a:lnSpc>
                <a:spcAft>
                  <a:spcPct val="0"/>
                </a:spcAft>
                <a:buFontTx/>
                <a:buNone/>
              </a:pPr>
              <a:t>70</a:t>
            </a:fld>
            <a:endParaRPr lang="en-GB" altLang="en-US" sz="900">
              <a:solidFill>
                <a:schemeClr val="tx1"/>
              </a:solidFill>
            </a:endParaRPr>
          </a:p>
        </p:txBody>
      </p:sp>
      <p:pic>
        <p:nvPicPr>
          <p:cNvPr id="146437" name="Picture 2">
            <a:extLst>
              <a:ext uri="{FF2B5EF4-FFF2-40B4-BE49-F238E27FC236}">
                <a16:creationId xmlns:a16="http://schemas.microsoft.com/office/drawing/2014/main" id="{5D1146DD-1C66-03C8-7B56-E2D2DEBB7F5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367213" y="1639888"/>
            <a:ext cx="3386137" cy="1257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dissolve/>
  </p:transition>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1554" name="Title 1">
            <a:extLst>
              <a:ext uri="{FF2B5EF4-FFF2-40B4-BE49-F238E27FC236}">
                <a16:creationId xmlns:a16="http://schemas.microsoft.com/office/drawing/2014/main" id="{42E3C5A5-1D1C-C96C-552A-B35003AA9E81}"/>
              </a:ext>
            </a:extLst>
          </p:cNvPr>
          <p:cNvSpPr>
            <a:spLocks noGrp="1" noChangeArrowheads="1"/>
          </p:cNvSpPr>
          <p:nvPr>
            <p:ph type="title"/>
          </p:nvPr>
        </p:nvSpPr>
        <p:spPr/>
        <p:txBody>
          <a:bodyPr/>
          <a:lstStyle/>
          <a:p>
            <a:r>
              <a:rPr lang="en-US" altLang="en-US" dirty="0"/>
              <a:t>Group Exercise 4</a:t>
            </a:r>
            <a:endParaRPr lang="en-IN" altLang="en-US" dirty="0"/>
          </a:p>
        </p:txBody>
      </p:sp>
      <p:sp>
        <p:nvSpPr>
          <p:cNvPr id="151555" name="Content Placeholder 2">
            <a:extLst>
              <a:ext uri="{FF2B5EF4-FFF2-40B4-BE49-F238E27FC236}">
                <a16:creationId xmlns:a16="http://schemas.microsoft.com/office/drawing/2014/main" id="{CE05D947-C3A7-78AE-04F1-A1F72B5F16F3}"/>
              </a:ext>
            </a:extLst>
          </p:cNvPr>
          <p:cNvSpPr>
            <a:spLocks noGrp="1" noChangeArrowheads="1"/>
          </p:cNvSpPr>
          <p:nvPr>
            <p:ph idx="1"/>
          </p:nvPr>
        </p:nvSpPr>
        <p:spPr/>
        <p:txBody>
          <a:bodyPr/>
          <a:lstStyle/>
          <a:p>
            <a:r>
              <a:rPr lang="en-US" altLang="en-US" dirty="0"/>
              <a:t>Discuss in your group – how one can enhance auditor’s personal attribute of being diplomatic</a:t>
            </a:r>
          </a:p>
          <a:p>
            <a:r>
              <a:rPr lang="en-US" altLang="en-US" dirty="0"/>
              <a:t>First 3 minutes – think alone</a:t>
            </a:r>
          </a:p>
          <a:p>
            <a:r>
              <a:rPr lang="en-US" altLang="en-US" dirty="0"/>
              <a:t>Next 3 minutes – think 2 together</a:t>
            </a:r>
          </a:p>
          <a:p>
            <a:r>
              <a:rPr lang="en-US" altLang="en-US" dirty="0"/>
              <a:t>Next 9 minutes – think all together</a:t>
            </a:r>
            <a:endParaRPr lang="en-IN" altLang="en-US" dirty="0"/>
          </a:p>
          <a:p>
            <a:endParaRPr lang="en-IN" altLang="en-US" dirty="0"/>
          </a:p>
        </p:txBody>
      </p:sp>
      <p:sp>
        <p:nvSpPr>
          <p:cNvPr id="151556" name="Slide Number Placeholder 3">
            <a:extLst>
              <a:ext uri="{FF2B5EF4-FFF2-40B4-BE49-F238E27FC236}">
                <a16:creationId xmlns:a16="http://schemas.microsoft.com/office/drawing/2014/main" id="{100CF04F-1E40-1745-D02B-E177B067610B}"/>
              </a:ext>
            </a:extLst>
          </p:cNvPr>
          <p:cNvSpPr>
            <a:spLocks noGrp="1"/>
          </p:cNvSpPr>
          <p:nvPr>
            <p:ph type="sldNum"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ct val="110000"/>
              </a:lnSpc>
              <a:spcAft>
                <a:spcPct val="50000"/>
              </a:spcAft>
              <a:buChar char="•"/>
              <a:defRPr sz="2400">
                <a:solidFill>
                  <a:srgbClr val="004071"/>
                </a:solidFill>
                <a:latin typeface="Arial" panose="020B0604020202020204" pitchFamily="34" charset="0"/>
              </a:defRPr>
            </a:lvl1pPr>
            <a:lvl2pPr marL="742950" indent="-285750">
              <a:lnSpc>
                <a:spcPct val="110000"/>
              </a:lnSpc>
              <a:spcAft>
                <a:spcPct val="50000"/>
              </a:spcAft>
              <a:buSzPct val="80000"/>
              <a:buFont typeface="Wingdings" panose="05000000000000000000" pitchFamily="2" charset="2"/>
              <a:buChar char="§"/>
              <a:defRPr sz="2000">
                <a:solidFill>
                  <a:srgbClr val="004071"/>
                </a:solidFill>
                <a:latin typeface="Arial" panose="020B0604020202020204" pitchFamily="34" charset="0"/>
              </a:defRPr>
            </a:lvl2pPr>
            <a:lvl3pPr marL="1143000" indent="-228600">
              <a:lnSpc>
                <a:spcPct val="110000"/>
              </a:lnSpc>
              <a:spcAft>
                <a:spcPct val="50000"/>
              </a:spcAft>
              <a:buSzPct val="80000"/>
              <a:buChar char="•"/>
              <a:defRPr>
                <a:solidFill>
                  <a:srgbClr val="004071"/>
                </a:solidFill>
                <a:latin typeface="Arial" panose="020B0604020202020204" pitchFamily="34" charset="0"/>
              </a:defRPr>
            </a:lvl3pPr>
            <a:lvl4pPr marL="1600200" indent="-228600">
              <a:lnSpc>
                <a:spcPct val="110000"/>
              </a:lnSpc>
              <a:spcAft>
                <a:spcPct val="50000"/>
              </a:spcAft>
              <a:buSzPct val="80000"/>
              <a:buFont typeface="Wingdings" panose="05000000000000000000" pitchFamily="2" charset="2"/>
              <a:buChar char="§"/>
              <a:defRPr>
                <a:solidFill>
                  <a:srgbClr val="004071"/>
                </a:solidFill>
                <a:latin typeface="Arial" panose="020B0604020202020204" pitchFamily="34" charset="0"/>
              </a:defRPr>
            </a:lvl4pPr>
            <a:lvl5pPr marL="2057400" indent="-228600">
              <a:lnSpc>
                <a:spcPct val="110000"/>
              </a:lnSpc>
              <a:spcAft>
                <a:spcPct val="50000"/>
              </a:spcAft>
              <a:buSzPct val="80000"/>
              <a:buChar char="•"/>
              <a:defRPr>
                <a:solidFill>
                  <a:srgbClr val="004071"/>
                </a:solidFill>
                <a:latin typeface="Arial" panose="020B0604020202020204" pitchFamily="34" charset="0"/>
              </a:defRPr>
            </a:lvl5pPr>
            <a:lvl6pPr marL="25146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6pPr>
            <a:lvl7pPr marL="29718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7pPr>
            <a:lvl8pPr marL="34290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8pPr>
            <a:lvl9pPr marL="38862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9pPr>
          </a:lstStyle>
          <a:p>
            <a:pPr>
              <a:lnSpc>
                <a:spcPct val="100000"/>
              </a:lnSpc>
              <a:spcAft>
                <a:spcPct val="0"/>
              </a:spcAft>
              <a:buFontTx/>
              <a:buNone/>
            </a:pPr>
            <a:fld id="{F34FAD76-122A-4A8A-9CF4-D5E5AC2F89F9}" type="slidenum">
              <a:rPr lang="en-GB" altLang="en-US" sz="900">
                <a:solidFill>
                  <a:schemeClr val="tx1"/>
                </a:solidFill>
              </a:rPr>
              <a:pPr>
                <a:lnSpc>
                  <a:spcPct val="100000"/>
                </a:lnSpc>
                <a:spcAft>
                  <a:spcPct val="0"/>
                </a:spcAft>
                <a:buFontTx/>
                <a:buNone/>
              </a:pPr>
              <a:t>71</a:t>
            </a:fld>
            <a:endParaRPr lang="en-GB" altLang="en-US" sz="900">
              <a:solidFill>
                <a:schemeClr val="tx1"/>
              </a:solidFill>
            </a:endParaRPr>
          </a:p>
        </p:txBody>
      </p:sp>
      <p:grpSp>
        <p:nvGrpSpPr>
          <p:cNvPr id="151557" name="Group 4">
            <a:extLst>
              <a:ext uri="{FF2B5EF4-FFF2-40B4-BE49-F238E27FC236}">
                <a16:creationId xmlns:a16="http://schemas.microsoft.com/office/drawing/2014/main" id="{A5F2F7DF-1377-5575-6355-A80BED5206CF}"/>
              </a:ext>
            </a:extLst>
          </p:cNvPr>
          <p:cNvGrpSpPr>
            <a:grpSpLocks noChangeAspect="1"/>
          </p:cNvGrpSpPr>
          <p:nvPr/>
        </p:nvGrpSpPr>
        <p:grpSpPr bwMode="auto">
          <a:xfrm>
            <a:off x="5165725" y="4676775"/>
            <a:ext cx="3232150" cy="1439863"/>
            <a:chOff x="3918863" y="3572634"/>
            <a:chExt cx="3989397" cy="1777312"/>
          </a:xfrm>
        </p:grpSpPr>
        <p:sp>
          <p:nvSpPr>
            <p:cNvPr id="6" name="Rounded Rectangle 5">
              <a:extLst>
                <a:ext uri="{FF2B5EF4-FFF2-40B4-BE49-F238E27FC236}">
                  <a16:creationId xmlns:a16="http://schemas.microsoft.com/office/drawing/2014/main" id="{F1B64312-70BB-EEC1-F18D-990636F27541}"/>
                </a:ext>
              </a:extLst>
            </p:cNvPr>
            <p:cNvSpPr/>
            <p:nvPr/>
          </p:nvSpPr>
          <p:spPr bwMode="auto">
            <a:xfrm>
              <a:off x="3918863" y="4019411"/>
              <a:ext cx="3989397" cy="1097348"/>
            </a:xfrm>
            <a:prstGeom prst="roundRect">
              <a:avLst>
                <a:gd name="adj" fmla="val 49710"/>
              </a:avLst>
            </a:prstGeom>
            <a:solidFill>
              <a:schemeClr val="bg1">
                <a:lumMod val="85000"/>
              </a:schemeClr>
            </a:solidFill>
            <a:ln w="38100" cap="flat" cmpd="sng" algn="ctr">
              <a:solidFill>
                <a:schemeClr val="bg1">
                  <a:lumMod val="95000"/>
                </a:schemeClr>
              </a:solidFill>
              <a:prstDash val="solid"/>
              <a:round/>
              <a:headEnd type="none" w="med" len="med"/>
              <a:tailEnd type="none" w="med" len="med"/>
            </a:ln>
            <a:effectLst>
              <a:outerShdw blurRad="50800" dist="38100" dir="5400000" algn="t" rotWithShape="0">
                <a:prstClr val="black">
                  <a:alpha val="40000"/>
                </a:prstClr>
              </a:outerShdw>
            </a:effectLst>
          </p:spPr>
          <p:txBody>
            <a:bodyPr lIns="0" tIns="0" rIns="0" bIns="0" anchor="ctr" anchorCtr="1"/>
            <a:lstStyle/>
            <a:p>
              <a:pPr algn="ctr">
                <a:defRPr/>
              </a:pPr>
              <a:endParaRPr lang="en-US" sz="1600" b="1">
                <a:latin typeface="Tahoma" pitchFamily="34" charset="0"/>
                <a:cs typeface="Tahoma" pitchFamily="34" charset="0"/>
              </a:endParaRPr>
            </a:p>
          </p:txBody>
        </p:sp>
        <p:sp>
          <p:nvSpPr>
            <p:cNvPr id="7" name="TextBox 6">
              <a:extLst>
                <a:ext uri="{FF2B5EF4-FFF2-40B4-BE49-F238E27FC236}">
                  <a16:creationId xmlns:a16="http://schemas.microsoft.com/office/drawing/2014/main" id="{7F88B3F8-DE54-4DC6-4A52-C69FA044DED3}"/>
                </a:ext>
              </a:extLst>
            </p:cNvPr>
            <p:cNvSpPr txBox="1"/>
            <p:nvPr/>
          </p:nvSpPr>
          <p:spPr>
            <a:xfrm>
              <a:off x="4022713" y="4135025"/>
              <a:ext cx="2086791" cy="478130"/>
            </a:xfrm>
            <a:prstGeom prst="rect">
              <a:avLst/>
            </a:prstGeom>
            <a:noFill/>
          </p:spPr>
          <p:txBody>
            <a:bodyPr wrap="none">
              <a:spAutoFit/>
            </a:bodyPr>
            <a:lstStyle/>
            <a:p>
              <a:pPr eaLnBrk="1" hangingPunct="1">
                <a:lnSpc>
                  <a:spcPct val="80000"/>
                </a:lnSpc>
                <a:defRPr/>
              </a:pPr>
              <a:r>
                <a:rPr lang="en-GB" sz="2400" dirty="0">
                  <a:solidFill>
                    <a:schemeClr val="accent1">
                      <a:lumMod val="75000"/>
                    </a:schemeClr>
                  </a:solidFill>
                  <a:latin typeface="Tahoma" pitchFamily="34" charset="0"/>
                  <a:ea typeface="+mj-ea"/>
                  <a:cs typeface="Tahoma" pitchFamily="34" charset="0"/>
                </a:rPr>
                <a:t>15 minutes</a:t>
              </a:r>
            </a:p>
          </p:txBody>
        </p:sp>
        <p:grpSp>
          <p:nvGrpSpPr>
            <p:cNvPr id="151560" name="Group 7">
              <a:extLst>
                <a:ext uri="{FF2B5EF4-FFF2-40B4-BE49-F238E27FC236}">
                  <a16:creationId xmlns:a16="http://schemas.microsoft.com/office/drawing/2014/main" id="{A4BA4D07-7AFC-FE6B-1EE4-04F96A1EAD4A}"/>
                </a:ext>
              </a:extLst>
            </p:cNvPr>
            <p:cNvGrpSpPr>
              <a:grpSpLocks/>
            </p:cNvGrpSpPr>
            <p:nvPr/>
          </p:nvGrpSpPr>
          <p:grpSpPr bwMode="auto">
            <a:xfrm>
              <a:off x="5007425" y="3572634"/>
              <a:ext cx="2836709" cy="1777312"/>
              <a:chOff x="4247425" y="3572634"/>
              <a:chExt cx="2836709" cy="1777312"/>
            </a:xfrm>
          </p:grpSpPr>
          <p:cxnSp>
            <p:nvCxnSpPr>
              <p:cNvPr id="9" name="Straight Connector 8">
                <a:extLst>
                  <a:ext uri="{FF2B5EF4-FFF2-40B4-BE49-F238E27FC236}">
                    <a16:creationId xmlns:a16="http://schemas.microsoft.com/office/drawing/2014/main" id="{AA0937B4-6223-D911-A5E1-D8452F9876EE}"/>
                  </a:ext>
                </a:extLst>
              </p:cNvPr>
              <p:cNvCxnSpPr/>
              <p:nvPr/>
            </p:nvCxnSpPr>
            <p:spPr>
              <a:xfrm flipH="1">
                <a:off x="4352155" y="4585722"/>
                <a:ext cx="1136469" cy="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grpSp>
            <p:nvGrpSpPr>
              <p:cNvPr id="10" name="Group 9">
                <a:extLst>
                  <a:ext uri="{FF2B5EF4-FFF2-40B4-BE49-F238E27FC236}">
                    <a16:creationId xmlns:a16="http://schemas.microsoft.com/office/drawing/2014/main" id="{25D98520-DD91-1760-4956-168D9BA8BB21}"/>
                  </a:ext>
                </a:extLst>
              </p:cNvPr>
              <p:cNvGrpSpPr/>
              <p:nvPr/>
            </p:nvGrpSpPr>
            <p:grpSpPr>
              <a:xfrm>
                <a:off x="6173574" y="3572634"/>
                <a:ext cx="276973" cy="217622"/>
                <a:chOff x="4067944" y="1484784"/>
                <a:chExt cx="1008112" cy="792088"/>
              </a:xfrm>
              <a:effectLst>
                <a:outerShdw blurRad="50800" dist="38100" dir="5400000" algn="t" rotWithShape="0">
                  <a:prstClr val="black">
                    <a:alpha val="40000"/>
                  </a:prstClr>
                </a:outerShdw>
              </a:effectLst>
            </p:grpSpPr>
            <p:sp>
              <p:nvSpPr>
                <p:cNvPr id="21" name="Rectangle 20">
                  <a:extLst>
                    <a:ext uri="{FF2B5EF4-FFF2-40B4-BE49-F238E27FC236}">
                      <a16:creationId xmlns:a16="http://schemas.microsoft.com/office/drawing/2014/main" id="{1A304596-7059-08CD-29F5-558B92EB6ACD}"/>
                    </a:ext>
                  </a:extLst>
                </p:cNvPr>
                <p:cNvSpPr/>
                <p:nvPr/>
              </p:nvSpPr>
              <p:spPr>
                <a:xfrm>
                  <a:off x="4343400" y="1722487"/>
                  <a:ext cx="457200" cy="554385"/>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lnSpc>
                      <a:spcPct val="80000"/>
                    </a:lnSpc>
                    <a:defRPr/>
                  </a:pPr>
                  <a:endParaRPr lang="en-GB"/>
                </a:p>
              </p:txBody>
            </p:sp>
            <p:sp>
              <p:nvSpPr>
                <p:cNvPr id="22" name="Rounded Rectangle 21">
                  <a:extLst>
                    <a:ext uri="{FF2B5EF4-FFF2-40B4-BE49-F238E27FC236}">
                      <a16:creationId xmlns:a16="http://schemas.microsoft.com/office/drawing/2014/main" id="{2C61692A-9892-AD86-D1FB-3CEC58AD6FE3}"/>
                    </a:ext>
                  </a:extLst>
                </p:cNvPr>
                <p:cNvSpPr/>
                <p:nvPr/>
              </p:nvSpPr>
              <p:spPr>
                <a:xfrm>
                  <a:off x="4067944" y="1484784"/>
                  <a:ext cx="1008112" cy="237703"/>
                </a:xfrm>
                <a:prstGeom prst="round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lnSpc>
                      <a:spcPct val="80000"/>
                    </a:lnSpc>
                    <a:defRPr/>
                  </a:pPr>
                  <a:endParaRPr lang="en-GB"/>
                </a:p>
              </p:txBody>
            </p:sp>
          </p:grpSp>
          <p:sp>
            <p:nvSpPr>
              <p:cNvPr id="11" name="Oval 10">
                <a:extLst>
                  <a:ext uri="{FF2B5EF4-FFF2-40B4-BE49-F238E27FC236}">
                    <a16:creationId xmlns:a16="http://schemas.microsoft.com/office/drawing/2014/main" id="{02CC75E6-36E1-8FED-0529-0E67F6A51F8C}"/>
                  </a:ext>
                </a:extLst>
              </p:cNvPr>
              <p:cNvSpPr/>
              <p:nvPr/>
            </p:nvSpPr>
            <p:spPr>
              <a:xfrm>
                <a:off x="5541528" y="3807780"/>
                <a:ext cx="1542071" cy="1542166"/>
              </a:xfrm>
              <a:prstGeom prst="ellipse">
                <a:avLst/>
              </a:prstGeom>
              <a:solidFill>
                <a:schemeClr val="bg1"/>
              </a:solidFill>
              <a:ln w="190500">
                <a:solidFill>
                  <a:schemeClr val="tx1"/>
                </a:soli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lnSpc>
                    <a:spcPct val="80000"/>
                  </a:lnSpc>
                  <a:defRPr/>
                </a:pPr>
                <a:endParaRPr lang="en-GB"/>
              </a:p>
            </p:txBody>
          </p:sp>
          <p:grpSp>
            <p:nvGrpSpPr>
              <p:cNvPr id="151564" name="Group 11">
                <a:extLst>
                  <a:ext uri="{FF2B5EF4-FFF2-40B4-BE49-F238E27FC236}">
                    <a16:creationId xmlns:a16="http://schemas.microsoft.com/office/drawing/2014/main" id="{13786DF3-D80F-7C34-C117-666B53F16E82}"/>
                  </a:ext>
                </a:extLst>
              </p:cNvPr>
              <p:cNvGrpSpPr>
                <a:grpSpLocks/>
              </p:cNvGrpSpPr>
              <p:nvPr/>
            </p:nvGrpSpPr>
            <p:grpSpPr bwMode="auto">
              <a:xfrm>
                <a:off x="6296409" y="3936826"/>
                <a:ext cx="30175" cy="1283040"/>
                <a:chOff x="7118569" y="3479015"/>
                <a:chExt cx="45719" cy="2341044"/>
              </a:xfrm>
            </p:grpSpPr>
            <p:sp>
              <p:nvSpPr>
                <p:cNvPr id="151571" name="Isosceles Triangle 18">
                  <a:extLst>
                    <a:ext uri="{FF2B5EF4-FFF2-40B4-BE49-F238E27FC236}">
                      <a16:creationId xmlns:a16="http://schemas.microsoft.com/office/drawing/2014/main" id="{5F30C8F3-E3AB-F6CB-EE2F-7FD07177B409}"/>
                    </a:ext>
                  </a:extLst>
                </p:cNvPr>
                <p:cNvSpPr>
                  <a:spLocks noChangeArrowheads="1"/>
                </p:cNvSpPr>
                <p:nvPr/>
              </p:nvSpPr>
              <p:spPr bwMode="auto">
                <a:xfrm>
                  <a:off x="7118569" y="3479015"/>
                  <a:ext cx="45719" cy="1166923"/>
                </a:xfrm>
                <a:prstGeom prst="triangle">
                  <a:avLst>
                    <a:gd name="adj" fmla="val 50000"/>
                  </a:avLst>
                </a:prstGeom>
                <a:solidFill>
                  <a:schemeClr val="accent1"/>
                </a:solidFill>
                <a:ln>
                  <a:noFill/>
                </a:ln>
                <a:extLst>
                  <a:ext uri="{91240B29-F687-4F45-9708-019B960494DF}">
                    <a14:hiddenLine xmlns:a14="http://schemas.microsoft.com/office/drawing/2010/main" w="38100" algn="ctr">
                      <a:solidFill>
                        <a:srgbClr val="000000"/>
                      </a:solidFill>
                      <a:round/>
                      <a:headEnd/>
                      <a:tailEnd/>
                    </a14:hiddenLine>
                  </a:ext>
                </a:extLst>
              </p:spPr>
              <p:txBody>
                <a:bodyPr lIns="0" tIns="0" rIns="0" bIns="0" anchor="ctr" anchorCtr="1"/>
                <a:lstStyle>
                  <a:lvl1pPr>
                    <a:lnSpc>
                      <a:spcPct val="110000"/>
                    </a:lnSpc>
                    <a:spcAft>
                      <a:spcPct val="50000"/>
                    </a:spcAft>
                    <a:buChar char="•"/>
                    <a:defRPr sz="2400">
                      <a:solidFill>
                        <a:srgbClr val="004071"/>
                      </a:solidFill>
                      <a:latin typeface="Arial" panose="020B0604020202020204" pitchFamily="34" charset="0"/>
                    </a:defRPr>
                  </a:lvl1pPr>
                  <a:lvl2pPr marL="742950" indent="-285750">
                    <a:lnSpc>
                      <a:spcPct val="110000"/>
                    </a:lnSpc>
                    <a:spcAft>
                      <a:spcPct val="50000"/>
                    </a:spcAft>
                    <a:buSzPct val="80000"/>
                    <a:buFont typeface="Wingdings" panose="05000000000000000000" pitchFamily="2" charset="2"/>
                    <a:buChar char="§"/>
                    <a:defRPr sz="2000">
                      <a:solidFill>
                        <a:srgbClr val="004071"/>
                      </a:solidFill>
                      <a:latin typeface="Arial" panose="020B0604020202020204" pitchFamily="34" charset="0"/>
                    </a:defRPr>
                  </a:lvl2pPr>
                  <a:lvl3pPr marL="1143000" indent="-228600">
                    <a:lnSpc>
                      <a:spcPct val="110000"/>
                    </a:lnSpc>
                    <a:spcAft>
                      <a:spcPct val="50000"/>
                    </a:spcAft>
                    <a:buSzPct val="80000"/>
                    <a:buChar char="•"/>
                    <a:defRPr>
                      <a:solidFill>
                        <a:srgbClr val="004071"/>
                      </a:solidFill>
                      <a:latin typeface="Arial" panose="020B0604020202020204" pitchFamily="34" charset="0"/>
                    </a:defRPr>
                  </a:lvl3pPr>
                  <a:lvl4pPr marL="1600200" indent="-228600">
                    <a:lnSpc>
                      <a:spcPct val="110000"/>
                    </a:lnSpc>
                    <a:spcAft>
                      <a:spcPct val="50000"/>
                    </a:spcAft>
                    <a:buSzPct val="80000"/>
                    <a:buFont typeface="Wingdings" panose="05000000000000000000" pitchFamily="2" charset="2"/>
                    <a:buChar char="§"/>
                    <a:defRPr>
                      <a:solidFill>
                        <a:srgbClr val="004071"/>
                      </a:solidFill>
                      <a:latin typeface="Arial" panose="020B0604020202020204" pitchFamily="34" charset="0"/>
                    </a:defRPr>
                  </a:lvl4pPr>
                  <a:lvl5pPr marL="2057400" indent="-228600">
                    <a:lnSpc>
                      <a:spcPct val="110000"/>
                    </a:lnSpc>
                    <a:spcAft>
                      <a:spcPct val="50000"/>
                    </a:spcAft>
                    <a:buSzPct val="80000"/>
                    <a:buChar char="•"/>
                    <a:defRPr>
                      <a:solidFill>
                        <a:srgbClr val="004071"/>
                      </a:solidFill>
                      <a:latin typeface="Arial" panose="020B0604020202020204" pitchFamily="34" charset="0"/>
                    </a:defRPr>
                  </a:lvl5pPr>
                  <a:lvl6pPr marL="25146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6pPr>
                  <a:lvl7pPr marL="29718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7pPr>
                  <a:lvl8pPr marL="34290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8pPr>
                  <a:lvl9pPr marL="38862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9pPr>
                </a:lstStyle>
                <a:p>
                  <a:pPr algn="ctr">
                    <a:lnSpc>
                      <a:spcPct val="100000"/>
                    </a:lnSpc>
                    <a:spcAft>
                      <a:spcPct val="0"/>
                    </a:spcAft>
                    <a:buFontTx/>
                    <a:buNone/>
                  </a:pPr>
                  <a:endParaRPr lang="en-US" altLang="en-US" sz="1600" b="1">
                    <a:solidFill>
                      <a:schemeClr val="tx1"/>
                    </a:solidFill>
                    <a:latin typeface="Tahoma" panose="020B0604030504040204" pitchFamily="34" charset="0"/>
                    <a:cs typeface="Tahoma" panose="020B0604030504040204" pitchFamily="34" charset="0"/>
                  </a:endParaRPr>
                </a:p>
              </p:txBody>
            </p:sp>
            <p:sp>
              <p:nvSpPr>
                <p:cNvPr id="151572" name="Isosceles Triangle 19">
                  <a:extLst>
                    <a:ext uri="{FF2B5EF4-FFF2-40B4-BE49-F238E27FC236}">
                      <a16:creationId xmlns:a16="http://schemas.microsoft.com/office/drawing/2014/main" id="{D54D7778-99EA-DED5-BA5F-E830153B10C4}"/>
                    </a:ext>
                  </a:extLst>
                </p:cNvPr>
                <p:cNvSpPr>
                  <a:spLocks noChangeArrowheads="1"/>
                </p:cNvSpPr>
                <p:nvPr/>
              </p:nvSpPr>
              <p:spPr bwMode="auto">
                <a:xfrm flipV="1">
                  <a:off x="7118569" y="4653136"/>
                  <a:ext cx="45719" cy="1166923"/>
                </a:xfrm>
                <a:prstGeom prst="triangle">
                  <a:avLst>
                    <a:gd name="adj" fmla="val 50000"/>
                  </a:avLst>
                </a:prstGeom>
                <a:solidFill>
                  <a:schemeClr val="accent1">
                    <a:alpha val="0"/>
                  </a:schemeClr>
                </a:solidFill>
                <a:ln>
                  <a:noFill/>
                </a:ln>
                <a:extLst>
                  <a:ext uri="{91240B29-F687-4F45-9708-019B960494DF}">
                    <a14:hiddenLine xmlns:a14="http://schemas.microsoft.com/office/drawing/2010/main" w="38100" algn="ctr">
                      <a:solidFill>
                        <a:srgbClr val="000000"/>
                      </a:solidFill>
                      <a:round/>
                      <a:headEnd/>
                      <a:tailEnd/>
                    </a14:hiddenLine>
                  </a:ext>
                </a:extLst>
              </p:spPr>
              <p:txBody>
                <a:bodyPr lIns="0" tIns="0" rIns="0" bIns="0" anchor="ctr" anchorCtr="1"/>
                <a:lstStyle>
                  <a:lvl1pPr>
                    <a:lnSpc>
                      <a:spcPct val="110000"/>
                    </a:lnSpc>
                    <a:spcAft>
                      <a:spcPct val="50000"/>
                    </a:spcAft>
                    <a:buChar char="•"/>
                    <a:defRPr sz="2400">
                      <a:solidFill>
                        <a:srgbClr val="004071"/>
                      </a:solidFill>
                      <a:latin typeface="Arial" panose="020B0604020202020204" pitchFamily="34" charset="0"/>
                    </a:defRPr>
                  </a:lvl1pPr>
                  <a:lvl2pPr marL="742950" indent="-285750">
                    <a:lnSpc>
                      <a:spcPct val="110000"/>
                    </a:lnSpc>
                    <a:spcAft>
                      <a:spcPct val="50000"/>
                    </a:spcAft>
                    <a:buSzPct val="80000"/>
                    <a:buFont typeface="Wingdings" panose="05000000000000000000" pitchFamily="2" charset="2"/>
                    <a:buChar char="§"/>
                    <a:defRPr sz="2000">
                      <a:solidFill>
                        <a:srgbClr val="004071"/>
                      </a:solidFill>
                      <a:latin typeface="Arial" panose="020B0604020202020204" pitchFamily="34" charset="0"/>
                    </a:defRPr>
                  </a:lvl2pPr>
                  <a:lvl3pPr marL="1143000" indent="-228600">
                    <a:lnSpc>
                      <a:spcPct val="110000"/>
                    </a:lnSpc>
                    <a:spcAft>
                      <a:spcPct val="50000"/>
                    </a:spcAft>
                    <a:buSzPct val="80000"/>
                    <a:buChar char="•"/>
                    <a:defRPr>
                      <a:solidFill>
                        <a:srgbClr val="004071"/>
                      </a:solidFill>
                      <a:latin typeface="Arial" panose="020B0604020202020204" pitchFamily="34" charset="0"/>
                    </a:defRPr>
                  </a:lvl3pPr>
                  <a:lvl4pPr marL="1600200" indent="-228600">
                    <a:lnSpc>
                      <a:spcPct val="110000"/>
                    </a:lnSpc>
                    <a:spcAft>
                      <a:spcPct val="50000"/>
                    </a:spcAft>
                    <a:buSzPct val="80000"/>
                    <a:buFont typeface="Wingdings" panose="05000000000000000000" pitchFamily="2" charset="2"/>
                    <a:buChar char="§"/>
                    <a:defRPr>
                      <a:solidFill>
                        <a:srgbClr val="004071"/>
                      </a:solidFill>
                      <a:latin typeface="Arial" panose="020B0604020202020204" pitchFamily="34" charset="0"/>
                    </a:defRPr>
                  </a:lvl4pPr>
                  <a:lvl5pPr marL="2057400" indent="-228600">
                    <a:lnSpc>
                      <a:spcPct val="110000"/>
                    </a:lnSpc>
                    <a:spcAft>
                      <a:spcPct val="50000"/>
                    </a:spcAft>
                    <a:buSzPct val="80000"/>
                    <a:buChar char="•"/>
                    <a:defRPr>
                      <a:solidFill>
                        <a:srgbClr val="004071"/>
                      </a:solidFill>
                      <a:latin typeface="Arial" panose="020B0604020202020204" pitchFamily="34" charset="0"/>
                    </a:defRPr>
                  </a:lvl5pPr>
                  <a:lvl6pPr marL="25146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6pPr>
                  <a:lvl7pPr marL="29718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7pPr>
                  <a:lvl8pPr marL="34290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8pPr>
                  <a:lvl9pPr marL="38862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9pPr>
                </a:lstStyle>
                <a:p>
                  <a:pPr algn="ctr">
                    <a:lnSpc>
                      <a:spcPct val="100000"/>
                    </a:lnSpc>
                    <a:spcAft>
                      <a:spcPct val="0"/>
                    </a:spcAft>
                    <a:buFontTx/>
                    <a:buNone/>
                  </a:pPr>
                  <a:endParaRPr lang="en-US" altLang="en-US" sz="1600" b="1">
                    <a:solidFill>
                      <a:schemeClr val="tx1"/>
                    </a:solidFill>
                    <a:latin typeface="Tahoma" panose="020B0604030504040204" pitchFamily="34" charset="0"/>
                    <a:cs typeface="Tahoma" panose="020B0604030504040204" pitchFamily="34" charset="0"/>
                  </a:endParaRPr>
                </a:p>
              </p:txBody>
            </p:sp>
          </p:grpSp>
          <p:sp>
            <p:nvSpPr>
              <p:cNvPr id="151565" name="Oval 12">
                <a:extLst>
                  <a:ext uri="{FF2B5EF4-FFF2-40B4-BE49-F238E27FC236}">
                    <a16:creationId xmlns:a16="http://schemas.microsoft.com/office/drawing/2014/main" id="{D736DE73-383C-7266-2C19-72765CA67F8F}"/>
                  </a:ext>
                </a:extLst>
              </p:cNvPr>
              <p:cNvSpPr>
                <a:spLocks noChangeAspect="1"/>
              </p:cNvSpPr>
              <p:nvPr/>
            </p:nvSpPr>
            <p:spPr bwMode="auto">
              <a:xfrm>
                <a:off x="6204008" y="4479069"/>
                <a:ext cx="208830" cy="208831"/>
              </a:xfrm>
              <a:prstGeom prst="ellipse">
                <a:avLst/>
              </a:prstGeom>
              <a:solidFill>
                <a:schemeClr val="tx1"/>
              </a:solidFill>
              <a:ln>
                <a:noFill/>
              </a:ln>
              <a:extLst>
                <a:ext uri="{91240B29-F687-4F45-9708-019B960494DF}">
                  <a14:hiddenLine xmlns:a14="http://schemas.microsoft.com/office/drawing/2010/main" w="38100" algn="ctr">
                    <a:solidFill>
                      <a:srgbClr val="000000"/>
                    </a:solidFill>
                    <a:round/>
                    <a:headEnd/>
                    <a:tailEnd/>
                  </a14:hiddenLine>
                </a:ext>
              </a:extLst>
            </p:spPr>
            <p:txBody>
              <a:bodyPr lIns="0" tIns="0" rIns="0" bIns="0" anchor="ctr" anchorCtr="1"/>
              <a:lstStyle>
                <a:lvl1pPr>
                  <a:lnSpc>
                    <a:spcPct val="110000"/>
                  </a:lnSpc>
                  <a:spcAft>
                    <a:spcPct val="50000"/>
                  </a:spcAft>
                  <a:buChar char="•"/>
                  <a:defRPr sz="2400">
                    <a:solidFill>
                      <a:srgbClr val="004071"/>
                    </a:solidFill>
                    <a:latin typeface="Arial" panose="020B0604020202020204" pitchFamily="34" charset="0"/>
                  </a:defRPr>
                </a:lvl1pPr>
                <a:lvl2pPr marL="742950" indent="-285750">
                  <a:lnSpc>
                    <a:spcPct val="110000"/>
                  </a:lnSpc>
                  <a:spcAft>
                    <a:spcPct val="50000"/>
                  </a:spcAft>
                  <a:buSzPct val="80000"/>
                  <a:buFont typeface="Wingdings" panose="05000000000000000000" pitchFamily="2" charset="2"/>
                  <a:buChar char="§"/>
                  <a:defRPr sz="2000">
                    <a:solidFill>
                      <a:srgbClr val="004071"/>
                    </a:solidFill>
                    <a:latin typeface="Arial" panose="020B0604020202020204" pitchFamily="34" charset="0"/>
                  </a:defRPr>
                </a:lvl2pPr>
                <a:lvl3pPr marL="1143000" indent="-228600">
                  <a:lnSpc>
                    <a:spcPct val="110000"/>
                  </a:lnSpc>
                  <a:spcAft>
                    <a:spcPct val="50000"/>
                  </a:spcAft>
                  <a:buSzPct val="80000"/>
                  <a:buChar char="•"/>
                  <a:defRPr>
                    <a:solidFill>
                      <a:srgbClr val="004071"/>
                    </a:solidFill>
                    <a:latin typeface="Arial" panose="020B0604020202020204" pitchFamily="34" charset="0"/>
                  </a:defRPr>
                </a:lvl3pPr>
                <a:lvl4pPr marL="1600200" indent="-228600">
                  <a:lnSpc>
                    <a:spcPct val="110000"/>
                  </a:lnSpc>
                  <a:spcAft>
                    <a:spcPct val="50000"/>
                  </a:spcAft>
                  <a:buSzPct val="80000"/>
                  <a:buFont typeface="Wingdings" panose="05000000000000000000" pitchFamily="2" charset="2"/>
                  <a:buChar char="§"/>
                  <a:defRPr>
                    <a:solidFill>
                      <a:srgbClr val="004071"/>
                    </a:solidFill>
                    <a:latin typeface="Arial" panose="020B0604020202020204" pitchFamily="34" charset="0"/>
                  </a:defRPr>
                </a:lvl4pPr>
                <a:lvl5pPr marL="2057400" indent="-228600">
                  <a:lnSpc>
                    <a:spcPct val="110000"/>
                  </a:lnSpc>
                  <a:spcAft>
                    <a:spcPct val="50000"/>
                  </a:spcAft>
                  <a:buSzPct val="80000"/>
                  <a:buChar char="•"/>
                  <a:defRPr>
                    <a:solidFill>
                      <a:srgbClr val="004071"/>
                    </a:solidFill>
                    <a:latin typeface="Arial" panose="020B0604020202020204" pitchFamily="34" charset="0"/>
                  </a:defRPr>
                </a:lvl5pPr>
                <a:lvl6pPr marL="25146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6pPr>
                <a:lvl7pPr marL="29718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7pPr>
                <a:lvl8pPr marL="34290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8pPr>
                <a:lvl9pPr marL="38862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9pPr>
              </a:lstStyle>
              <a:p>
                <a:pPr algn="ctr">
                  <a:lnSpc>
                    <a:spcPct val="100000"/>
                  </a:lnSpc>
                  <a:spcAft>
                    <a:spcPct val="0"/>
                  </a:spcAft>
                  <a:buFontTx/>
                  <a:buNone/>
                </a:pPr>
                <a:endParaRPr lang="en-US" altLang="en-US" sz="1600" b="1">
                  <a:solidFill>
                    <a:schemeClr val="tx1"/>
                  </a:solidFill>
                  <a:latin typeface="Tahoma" panose="020B0604030504040204" pitchFamily="34" charset="0"/>
                  <a:cs typeface="Tahoma" panose="020B0604030504040204" pitchFamily="34" charset="0"/>
                </a:endParaRPr>
              </a:p>
            </p:txBody>
          </p:sp>
          <p:sp>
            <p:nvSpPr>
              <p:cNvPr id="151566" name="Oval 13">
                <a:extLst>
                  <a:ext uri="{FF2B5EF4-FFF2-40B4-BE49-F238E27FC236}">
                    <a16:creationId xmlns:a16="http://schemas.microsoft.com/office/drawing/2014/main" id="{04B0CF1F-8882-8329-0BA9-E0527BA8F9E1}"/>
                  </a:ext>
                </a:extLst>
              </p:cNvPr>
              <p:cNvSpPr>
                <a:spLocks noChangeAspect="1"/>
              </p:cNvSpPr>
              <p:nvPr/>
            </p:nvSpPr>
            <p:spPr bwMode="auto">
              <a:xfrm>
                <a:off x="6286302" y="3879071"/>
                <a:ext cx="56225" cy="56225"/>
              </a:xfrm>
              <a:prstGeom prst="ellipse">
                <a:avLst/>
              </a:prstGeom>
              <a:solidFill>
                <a:srgbClr val="FF0000"/>
              </a:solidFill>
              <a:ln>
                <a:noFill/>
              </a:ln>
              <a:extLst>
                <a:ext uri="{91240B29-F687-4F45-9708-019B960494DF}">
                  <a14:hiddenLine xmlns:a14="http://schemas.microsoft.com/office/drawing/2010/main" w="38100" algn="ctr">
                    <a:solidFill>
                      <a:srgbClr val="000000"/>
                    </a:solidFill>
                    <a:round/>
                    <a:headEnd/>
                    <a:tailEnd/>
                  </a14:hiddenLine>
                </a:ext>
              </a:extLst>
            </p:spPr>
            <p:txBody>
              <a:bodyPr lIns="0" tIns="0" rIns="0" bIns="0" anchor="ctr" anchorCtr="1"/>
              <a:lstStyle>
                <a:lvl1pPr>
                  <a:lnSpc>
                    <a:spcPct val="110000"/>
                  </a:lnSpc>
                  <a:spcAft>
                    <a:spcPct val="50000"/>
                  </a:spcAft>
                  <a:buChar char="•"/>
                  <a:defRPr sz="2400">
                    <a:solidFill>
                      <a:srgbClr val="004071"/>
                    </a:solidFill>
                    <a:latin typeface="Arial" panose="020B0604020202020204" pitchFamily="34" charset="0"/>
                  </a:defRPr>
                </a:lvl1pPr>
                <a:lvl2pPr marL="742950" indent="-285750">
                  <a:lnSpc>
                    <a:spcPct val="110000"/>
                  </a:lnSpc>
                  <a:spcAft>
                    <a:spcPct val="50000"/>
                  </a:spcAft>
                  <a:buSzPct val="80000"/>
                  <a:buFont typeface="Wingdings" panose="05000000000000000000" pitchFamily="2" charset="2"/>
                  <a:buChar char="§"/>
                  <a:defRPr sz="2000">
                    <a:solidFill>
                      <a:srgbClr val="004071"/>
                    </a:solidFill>
                    <a:latin typeface="Arial" panose="020B0604020202020204" pitchFamily="34" charset="0"/>
                  </a:defRPr>
                </a:lvl2pPr>
                <a:lvl3pPr marL="1143000" indent="-228600">
                  <a:lnSpc>
                    <a:spcPct val="110000"/>
                  </a:lnSpc>
                  <a:spcAft>
                    <a:spcPct val="50000"/>
                  </a:spcAft>
                  <a:buSzPct val="80000"/>
                  <a:buChar char="•"/>
                  <a:defRPr>
                    <a:solidFill>
                      <a:srgbClr val="004071"/>
                    </a:solidFill>
                    <a:latin typeface="Arial" panose="020B0604020202020204" pitchFamily="34" charset="0"/>
                  </a:defRPr>
                </a:lvl3pPr>
                <a:lvl4pPr marL="1600200" indent="-228600">
                  <a:lnSpc>
                    <a:spcPct val="110000"/>
                  </a:lnSpc>
                  <a:spcAft>
                    <a:spcPct val="50000"/>
                  </a:spcAft>
                  <a:buSzPct val="80000"/>
                  <a:buFont typeface="Wingdings" panose="05000000000000000000" pitchFamily="2" charset="2"/>
                  <a:buChar char="§"/>
                  <a:defRPr>
                    <a:solidFill>
                      <a:srgbClr val="004071"/>
                    </a:solidFill>
                    <a:latin typeface="Arial" panose="020B0604020202020204" pitchFamily="34" charset="0"/>
                  </a:defRPr>
                </a:lvl4pPr>
                <a:lvl5pPr marL="2057400" indent="-228600">
                  <a:lnSpc>
                    <a:spcPct val="110000"/>
                  </a:lnSpc>
                  <a:spcAft>
                    <a:spcPct val="50000"/>
                  </a:spcAft>
                  <a:buSzPct val="80000"/>
                  <a:buChar char="•"/>
                  <a:defRPr>
                    <a:solidFill>
                      <a:srgbClr val="004071"/>
                    </a:solidFill>
                    <a:latin typeface="Arial" panose="020B0604020202020204" pitchFamily="34" charset="0"/>
                  </a:defRPr>
                </a:lvl5pPr>
                <a:lvl6pPr marL="25146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6pPr>
                <a:lvl7pPr marL="29718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7pPr>
                <a:lvl8pPr marL="34290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8pPr>
                <a:lvl9pPr marL="38862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9pPr>
              </a:lstStyle>
              <a:p>
                <a:pPr algn="ctr">
                  <a:lnSpc>
                    <a:spcPct val="100000"/>
                  </a:lnSpc>
                  <a:spcAft>
                    <a:spcPct val="0"/>
                  </a:spcAft>
                  <a:buFontTx/>
                  <a:buNone/>
                </a:pPr>
                <a:endParaRPr lang="en-US" altLang="en-US" sz="1600" b="1">
                  <a:solidFill>
                    <a:schemeClr val="tx1"/>
                  </a:solidFill>
                  <a:latin typeface="Tahoma" panose="020B0604030504040204" pitchFamily="34" charset="0"/>
                  <a:cs typeface="Tahoma" panose="020B0604030504040204" pitchFamily="34" charset="0"/>
                </a:endParaRPr>
              </a:p>
            </p:txBody>
          </p:sp>
          <p:sp>
            <p:nvSpPr>
              <p:cNvPr id="151567" name="Oval 14">
                <a:extLst>
                  <a:ext uri="{FF2B5EF4-FFF2-40B4-BE49-F238E27FC236}">
                    <a16:creationId xmlns:a16="http://schemas.microsoft.com/office/drawing/2014/main" id="{6FC44D7B-748C-B9A5-9BFD-EDCF9682F3FB}"/>
                  </a:ext>
                </a:extLst>
              </p:cNvPr>
              <p:cNvSpPr>
                <a:spLocks noChangeAspect="1"/>
              </p:cNvSpPr>
              <p:nvPr/>
            </p:nvSpPr>
            <p:spPr bwMode="auto">
              <a:xfrm>
                <a:off x="6286302" y="5223960"/>
                <a:ext cx="56225" cy="56225"/>
              </a:xfrm>
              <a:prstGeom prst="ellipse">
                <a:avLst/>
              </a:prstGeom>
              <a:solidFill>
                <a:srgbClr val="FF0000"/>
              </a:solidFill>
              <a:ln>
                <a:noFill/>
              </a:ln>
              <a:extLst>
                <a:ext uri="{91240B29-F687-4F45-9708-019B960494DF}">
                  <a14:hiddenLine xmlns:a14="http://schemas.microsoft.com/office/drawing/2010/main" w="38100" algn="ctr">
                    <a:solidFill>
                      <a:srgbClr val="000000"/>
                    </a:solidFill>
                    <a:round/>
                    <a:headEnd/>
                    <a:tailEnd/>
                  </a14:hiddenLine>
                </a:ext>
              </a:extLst>
            </p:spPr>
            <p:txBody>
              <a:bodyPr lIns="0" tIns="0" rIns="0" bIns="0" anchor="ctr" anchorCtr="1"/>
              <a:lstStyle>
                <a:lvl1pPr>
                  <a:lnSpc>
                    <a:spcPct val="110000"/>
                  </a:lnSpc>
                  <a:spcAft>
                    <a:spcPct val="50000"/>
                  </a:spcAft>
                  <a:buChar char="•"/>
                  <a:defRPr sz="2400">
                    <a:solidFill>
                      <a:srgbClr val="004071"/>
                    </a:solidFill>
                    <a:latin typeface="Arial" panose="020B0604020202020204" pitchFamily="34" charset="0"/>
                  </a:defRPr>
                </a:lvl1pPr>
                <a:lvl2pPr marL="742950" indent="-285750">
                  <a:lnSpc>
                    <a:spcPct val="110000"/>
                  </a:lnSpc>
                  <a:spcAft>
                    <a:spcPct val="50000"/>
                  </a:spcAft>
                  <a:buSzPct val="80000"/>
                  <a:buFont typeface="Wingdings" panose="05000000000000000000" pitchFamily="2" charset="2"/>
                  <a:buChar char="§"/>
                  <a:defRPr sz="2000">
                    <a:solidFill>
                      <a:srgbClr val="004071"/>
                    </a:solidFill>
                    <a:latin typeface="Arial" panose="020B0604020202020204" pitchFamily="34" charset="0"/>
                  </a:defRPr>
                </a:lvl2pPr>
                <a:lvl3pPr marL="1143000" indent="-228600">
                  <a:lnSpc>
                    <a:spcPct val="110000"/>
                  </a:lnSpc>
                  <a:spcAft>
                    <a:spcPct val="50000"/>
                  </a:spcAft>
                  <a:buSzPct val="80000"/>
                  <a:buChar char="•"/>
                  <a:defRPr>
                    <a:solidFill>
                      <a:srgbClr val="004071"/>
                    </a:solidFill>
                    <a:latin typeface="Arial" panose="020B0604020202020204" pitchFamily="34" charset="0"/>
                  </a:defRPr>
                </a:lvl3pPr>
                <a:lvl4pPr marL="1600200" indent="-228600">
                  <a:lnSpc>
                    <a:spcPct val="110000"/>
                  </a:lnSpc>
                  <a:spcAft>
                    <a:spcPct val="50000"/>
                  </a:spcAft>
                  <a:buSzPct val="80000"/>
                  <a:buFont typeface="Wingdings" panose="05000000000000000000" pitchFamily="2" charset="2"/>
                  <a:buChar char="§"/>
                  <a:defRPr>
                    <a:solidFill>
                      <a:srgbClr val="004071"/>
                    </a:solidFill>
                    <a:latin typeface="Arial" panose="020B0604020202020204" pitchFamily="34" charset="0"/>
                  </a:defRPr>
                </a:lvl4pPr>
                <a:lvl5pPr marL="2057400" indent="-228600">
                  <a:lnSpc>
                    <a:spcPct val="110000"/>
                  </a:lnSpc>
                  <a:spcAft>
                    <a:spcPct val="50000"/>
                  </a:spcAft>
                  <a:buSzPct val="80000"/>
                  <a:buChar char="•"/>
                  <a:defRPr>
                    <a:solidFill>
                      <a:srgbClr val="004071"/>
                    </a:solidFill>
                    <a:latin typeface="Arial" panose="020B0604020202020204" pitchFamily="34" charset="0"/>
                  </a:defRPr>
                </a:lvl5pPr>
                <a:lvl6pPr marL="25146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6pPr>
                <a:lvl7pPr marL="29718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7pPr>
                <a:lvl8pPr marL="34290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8pPr>
                <a:lvl9pPr marL="38862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9pPr>
              </a:lstStyle>
              <a:p>
                <a:pPr algn="ctr">
                  <a:lnSpc>
                    <a:spcPct val="100000"/>
                  </a:lnSpc>
                  <a:spcAft>
                    <a:spcPct val="0"/>
                  </a:spcAft>
                  <a:buFontTx/>
                  <a:buNone/>
                </a:pPr>
                <a:endParaRPr lang="en-US" altLang="en-US" sz="1600" b="1">
                  <a:solidFill>
                    <a:schemeClr val="tx1"/>
                  </a:solidFill>
                  <a:latin typeface="Tahoma" panose="020B0604030504040204" pitchFamily="34" charset="0"/>
                  <a:cs typeface="Tahoma" panose="020B0604030504040204" pitchFamily="34" charset="0"/>
                </a:endParaRPr>
              </a:p>
            </p:txBody>
          </p:sp>
          <p:sp>
            <p:nvSpPr>
              <p:cNvPr id="151568" name="Oval 15">
                <a:extLst>
                  <a:ext uri="{FF2B5EF4-FFF2-40B4-BE49-F238E27FC236}">
                    <a16:creationId xmlns:a16="http://schemas.microsoft.com/office/drawing/2014/main" id="{C082A30E-B2E3-C862-397E-6FD301006E15}"/>
                  </a:ext>
                </a:extLst>
              </p:cNvPr>
              <p:cNvSpPr>
                <a:spLocks noChangeAspect="1"/>
              </p:cNvSpPr>
              <p:nvPr/>
            </p:nvSpPr>
            <p:spPr bwMode="auto">
              <a:xfrm>
                <a:off x="6950317" y="4558871"/>
                <a:ext cx="56225" cy="56225"/>
              </a:xfrm>
              <a:prstGeom prst="ellipse">
                <a:avLst/>
              </a:prstGeom>
              <a:solidFill>
                <a:srgbClr val="FF0000"/>
              </a:solidFill>
              <a:ln>
                <a:noFill/>
              </a:ln>
              <a:extLst>
                <a:ext uri="{91240B29-F687-4F45-9708-019B960494DF}">
                  <a14:hiddenLine xmlns:a14="http://schemas.microsoft.com/office/drawing/2010/main" w="38100" algn="ctr">
                    <a:solidFill>
                      <a:srgbClr val="000000"/>
                    </a:solidFill>
                    <a:round/>
                    <a:headEnd/>
                    <a:tailEnd/>
                  </a14:hiddenLine>
                </a:ext>
              </a:extLst>
            </p:spPr>
            <p:txBody>
              <a:bodyPr lIns="0" tIns="0" rIns="0" bIns="0" anchor="ctr" anchorCtr="1"/>
              <a:lstStyle>
                <a:lvl1pPr>
                  <a:lnSpc>
                    <a:spcPct val="110000"/>
                  </a:lnSpc>
                  <a:spcAft>
                    <a:spcPct val="50000"/>
                  </a:spcAft>
                  <a:buChar char="•"/>
                  <a:defRPr sz="2400">
                    <a:solidFill>
                      <a:srgbClr val="004071"/>
                    </a:solidFill>
                    <a:latin typeface="Arial" panose="020B0604020202020204" pitchFamily="34" charset="0"/>
                  </a:defRPr>
                </a:lvl1pPr>
                <a:lvl2pPr marL="742950" indent="-285750">
                  <a:lnSpc>
                    <a:spcPct val="110000"/>
                  </a:lnSpc>
                  <a:spcAft>
                    <a:spcPct val="50000"/>
                  </a:spcAft>
                  <a:buSzPct val="80000"/>
                  <a:buFont typeface="Wingdings" panose="05000000000000000000" pitchFamily="2" charset="2"/>
                  <a:buChar char="§"/>
                  <a:defRPr sz="2000">
                    <a:solidFill>
                      <a:srgbClr val="004071"/>
                    </a:solidFill>
                    <a:latin typeface="Arial" panose="020B0604020202020204" pitchFamily="34" charset="0"/>
                  </a:defRPr>
                </a:lvl2pPr>
                <a:lvl3pPr marL="1143000" indent="-228600">
                  <a:lnSpc>
                    <a:spcPct val="110000"/>
                  </a:lnSpc>
                  <a:spcAft>
                    <a:spcPct val="50000"/>
                  </a:spcAft>
                  <a:buSzPct val="80000"/>
                  <a:buChar char="•"/>
                  <a:defRPr>
                    <a:solidFill>
                      <a:srgbClr val="004071"/>
                    </a:solidFill>
                    <a:latin typeface="Arial" panose="020B0604020202020204" pitchFamily="34" charset="0"/>
                  </a:defRPr>
                </a:lvl3pPr>
                <a:lvl4pPr marL="1600200" indent="-228600">
                  <a:lnSpc>
                    <a:spcPct val="110000"/>
                  </a:lnSpc>
                  <a:spcAft>
                    <a:spcPct val="50000"/>
                  </a:spcAft>
                  <a:buSzPct val="80000"/>
                  <a:buFont typeface="Wingdings" panose="05000000000000000000" pitchFamily="2" charset="2"/>
                  <a:buChar char="§"/>
                  <a:defRPr>
                    <a:solidFill>
                      <a:srgbClr val="004071"/>
                    </a:solidFill>
                    <a:latin typeface="Arial" panose="020B0604020202020204" pitchFamily="34" charset="0"/>
                  </a:defRPr>
                </a:lvl4pPr>
                <a:lvl5pPr marL="2057400" indent="-228600">
                  <a:lnSpc>
                    <a:spcPct val="110000"/>
                  </a:lnSpc>
                  <a:spcAft>
                    <a:spcPct val="50000"/>
                  </a:spcAft>
                  <a:buSzPct val="80000"/>
                  <a:buChar char="•"/>
                  <a:defRPr>
                    <a:solidFill>
                      <a:srgbClr val="004071"/>
                    </a:solidFill>
                    <a:latin typeface="Arial" panose="020B0604020202020204" pitchFamily="34" charset="0"/>
                  </a:defRPr>
                </a:lvl5pPr>
                <a:lvl6pPr marL="25146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6pPr>
                <a:lvl7pPr marL="29718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7pPr>
                <a:lvl8pPr marL="34290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8pPr>
                <a:lvl9pPr marL="38862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9pPr>
              </a:lstStyle>
              <a:p>
                <a:pPr algn="ctr">
                  <a:lnSpc>
                    <a:spcPct val="100000"/>
                  </a:lnSpc>
                  <a:spcAft>
                    <a:spcPct val="0"/>
                  </a:spcAft>
                  <a:buFontTx/>
                  <a:buNone/>
                </a:pPr>
                <a:endParaRPr lang="en-US" altLang="en-US" sz="1600" b="1">
                  <a:solidFill>
                    <a:schemeClr val="tx1"/>
                  </a:solidFill>
                  <a:latin typeface="Tahoma" panose="020B0604030504040204" pitchFamily="34" charset="0"/>
                  <a:cs typeface="Tahoma" panose="020B0604030504040204" pitchFamily="34" charset="0"/>
                </a:endParaRPr>
              </a:p>
            </p:txBody>
          </p:sp>
          <p:sp>
            <p:nvSpPr>
              <p:cNvPr id="151569" name="Oval 16">
                <a:extLst>
                  <a:ext uri="{FF2B5EF4-FFF2-40B4-BE49-F238E27FC236}">
                    <a16:creationId xmlns:a16="http://schemas.microsoft.com/office/drawing/2014/main" id="{8D8BB9EB-8E65-DB0A-C479-BB6FF996816F}"/>
                  </a:ext>
                </a:extLst>
              </p:cNvPr>
              <p:cNvSpPr>
                <a:spLocks noChangeAspect="1"/>
              </p:cNvSpPr>
              <p:nvPr/>
            </p:nvSpPr>
            <p:spPr bwMode="auto">
              <a:xfrm>
                <a:off x="5617909" y="4558871"/>
                <a:ext cx="56225" cy="56225"/>
              </a:xfrm>
              <a:prstGeom prst="ellipse">
                <a:avLst/>
              </a:prstGeom>
              <a:solidFill>
                <a:srgbClr val="FF0000"/>
              </a:solidFill>
              <a:ln>
                <a:noFill/>
              </a:ln>
              <a:extLst>
                <a:ext uri="{91240B29-F687-4F45-9708-019B960494DF}">
                  <a14:hiddenLine xmlns:a14="http://schemas.microsoft.com/office/drawing/2010/main" w="38100" algn="ctr">
                    <a:solidFill>
                      <a:srgbClr val="000000"/>
                    </a:solidFill>
                    <a:round/>
                    <a:headEnd/>
                    <a:tailEnd/>
                  </a14:hiddenLine>
                </a:ext>
              </a:extLst>
            </p:spPr>
            <p:txBody>
              <a:bodyPr lIns="0" tIns="0" rIns="0" bIns="0" anchor="ctr" anchorCtr="1"/>
              <a:lstStyle>
                <a:lvl1pPr>
                  <a:lnSpc>
                    <a:spcPct val="110000"/>
                  </a:lnSpc>
                  <a:spcAft>
                    <a:spcPct val="50000"/>
                  </a:spcAft>
                  <a:buChar char="•"/>
                  <a:defRPr sz="2400">
                    <a:solidFill>
                      <a:srgbClr val="004071"/>
                    </a:solidFill>
                    <a:latin typeface="Arial" panose="020B0604020202020204" pitchFamily="34" charset="0"/>
                  </a:defRPr>
                </a:lvl1pPr>
                <a:lvl2pPr marL="742950" indent="-285750">
                  <a:lnSpc>
                    <a:spcPct val="110000"/>
                  </a:lnSpc>
                  <a:spcAft>
                    <a:spcPct val="50000"/>
                  </a:spcAft>
                  <a:buSzPct val="80000"/>
                  <a:buFont typeface="Wingdings" panose="05000000000000000000" pitchFamily="2" charset="2"/>
                  <a:buChar char="§"/>
                  <a:defRPr sz="2000">
                    <a:solidFill>
                      <a:srgbClr val="004071"/>
                    </a:solidFill>
                    <a:latin typeface="Arial" panose="020B0604020202020204" pitchFamily="34" charset="0"/>
                  </a:defRPr>
                </a:lvl2pPr>
                <a:lvl3pPr marL="1143000" indent="-228600">
                  <a:lnSpc>
                    <a:spcPct val="110000"/>
                  </a:lnSpc>
                  <a:spcAft>
                    <a:spcPct val="50000"/>
                  </a:spcAft>
                  <a:buSzPct val="80000"/>
                  <a:buChar char="•"/>
                  <a:defRPr>
                    <a:solidFill>
                      <a:srgbClr val="004071"/>
                    </a:solidFill>
                    <a:latin typeface="Arial" panose="020B0604020202020204" pitchFamily="34" charset="0"/>
                  </a:defRPr>
                </a:lvl3pPr>
                <a:lvl4pPr marL="1600200" indent="-228600">
                  <a:lnSpc>
                    <a:spcPct val="110000"/>
                  </a:lnSpc>
                  <a:spcAft>
                    <a:spcPct val="50000"/>
                  </a:spcAft>
                  <a:buSzPct val="80000"/>
                  <a:buFont typeface="Wingdings" panose="05000000000000000000" pitchFamily="2" charset="2"/>
                  <a:buChar char="§"/>
                  <a:defRPr>
                    <a:solidFill>
                      <a:srgbClr val="004071"/>
                    </a:solidFill>
                    <a:latin typeface="Arial" panose="020B0604020202020204" pitchFamily="34" charset="0"/>
                  </a:defRPr>
                </a:lvl4pPr>
                <a:lvl5pPr marL="2057400" indent="-228600">
                  <a:lnSpc>
                    <a:spcPct val="110000"/>
                  </a:lnSpc>
                  <a:spcAft>
                    <a:spcPct val="50000"/>
                  </a:spcAft>
                  <a:buSzPct val="80000"/>
                  <a:buChar char="•"/>
                  <a:defRPr>
                    <a:solidFill>
                      <a:srgbClr val="004071"/>
                    </a:solidFill>
                    <a:latin typeface="Arial" panose="020B0604020202020204" pitchFamily="34" charset="0"/>
                  </a:defRPr>
                </a:lvl5pPr>
                <a:lvl6pPr marL="25146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6pPr>
                <a:lvl7pPr marL="29718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7pPr>
                <a:lvl8pPr marL="34290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8pPr>
                <a:lvl9pPr marL="38862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9pPr>
              </a:lstStyle>
              <a:p>
                <a:pPr algn="ctr">
                  <a:lnSpc>
                    <a:spcPct val="100000"/>
                  </a:lnSpc>
                  <a:spcAft>
                    <a:spcPct val="0"/>
                  </a:spcAft>
                  <a:buFontTx/>
                  <a:buNone/>
                </a:pPr>
                <a:endParaRPr lang="en-US" altLang="en-US" sz="1600" b="1">
                  <a:solidFill>
                    <a:schemeClr val="tx1"/>
                  </a:solidFill>
                  <a:latin typeface="Tahoma" panose="020B0604030504040204" pitchFamily="34" charset="0"/>
                  <a:cs typeface="Tahoma" panose="020B0604030504040204" pitchFamily="34" charset="0"/>
                </a:endParaRPr>
              </a:p>
            </p:txBody>
          </p:sp>
          <p:sp>
            <p:nvSpPr>
              <p:cNvPr id="151570" name="Oval 9">
                <a:extLst>
                  <a:ext uri="{FF2B5EF4-FFF2-40B4-BE49-F238E27FC236}">
                    <a16:creationId xmlns:a16="http://schemas.microsoft.com/office/drawing/2014/main" id="{5D285DA3-EF03-4BAC-5246-4AF4AEDBF939}"/>
                  </a:ext>
                </a:extLst>
              </p:cNvPr>
              <p:cNvSpPr>
                <a:spLocks noChangeArrowheads="1"/>
              </p:cNvSpPr>
              <p:nvPr/>
            </p:nvSpPr>
            <p:spPr bwMode="auto">
              <a:xfrm>
                <a:off x="4247425" y="4527497"/>
                <a:ext cx="110042" cy="110042"/>
              </a:xfrm>
              <a:prstGeom prst="ellipse">
                <a:avLst/>
              </a:prstGeom>
              <a:solidFill>
                <a:srgbClr val="FF0000"/>
              </a:solidFill>
              <a:ln>
                <a:noFill/>
              </a:ln>
              <a:extLst>
                <a:ext uri="{91240B29-F687-4F45-9708-019B960494DF}">
                  <a14:hiddenLine xmlns:a14="http://schemas.microsoft.com/office/drawing/2010/main" w="38100" algn="ctr">
                    <a:solidFill>
                      <a:srgbClr val="000000"/>
                    </a:solidFill>
                    <a:round/>
                    <a:headEnd/>
                    <a:tailEnd/>
                  </a14:hiddenLine>
                </a:ext>
              </a:extLst>
            </p:spPr>
            <p:txBody>
              <a:bodyPr lIns="0" tIns="0" rIns="0" bIns="0" anchor="ctr" anchorCtr="1"/>
              <a:lstStyle>
                <a:lvl1pPr>
                  <a:lnSpc>
                    <a:spcPct val="110000"/>
                  </a:lnSpc>
                  <a:spcAft>
                    <a:spcPct val="50000"/>
                  </a:spcAft>
                  <a:buChar char="•"/>
                  <a:defRPr sz="2400">
                    <a:solidFill>
                      <a:srgbClr val="004071"/>
                    </a:solidFill>
                    <a:latin typeface="Arial" panose="020B0604020202020204" pitchFamily="34" charset="0"/>
                  </a:defRPr>
                </a:lvl1pPr>
                <a:lvl2pPr marL="742950" indent="-285750">
                  <a:lnSpc>
                    <a:spcPct val="110000"/>
                  </a:lnSpc>
                  <a:spcAft>
                    <a:spcPct val="50000"/>
                  </a:spcAft>
                  <a:buSzPct val="80000"/>
                  <a:buFont typeface="Wingdings" panose="05000000000000000000" pitchFamily="2" charset="2"/>
                  <a:buChar char="§"/>
                  <a:defRPr sz="2000">
                    <a:solidFill>
                      <a:srgbClr val="004071"/>
                    </a:solidFill>
                    <a:latin typeface="Arial" panose="020B0604020202020204" pitchFamily="34" charset="0"/>
                  </a:defRPr>
                </a:lvl2pPr>
                <a:lvl3pPr marL="1143000" indent="-228600">
                  <a:lnSpc>
                    <a:spcPct val="110000"/>
                  </a:lnSpc>
                  <a:spcAft>
                    <a:spcPct val="50000"/>
                  </a:spcAft>
                  <a:buSzPct val="80000"/>
                  <a:buChar char="•"/>
                  <a:defRPr>
                    <a:solidFill>
                      <a:srgbClr val="004071"/>
                    </a:solidFill>
                    <a:latin typeface="Arial" panose="020B0604020202020204" pitchFamily="34" charset="0"/>
                  </a:defRPr>
                </a:lvl3pPr>
                <a:lvl4pPr marL="1600200" indent="-228600">
                  <a:lnSpc>
                    <a:spcPct val="110000"/>
                  </a:lnSpc>
                  <a:spcAft>
                    <a:spcPct val="50000"/>
                  </a:spcAft>
                  <a:buSzPct val="80000"/>
                  <a:buFont typeface="Wingdings" panose="05000000000000000000" pitchFamily="2" charset="2"/>
                  <a:buChar char="§"/>
                  <a:defRPr>
                    <a:solidFill>
                      <a:srgbClr val="004071"/>
                    </a:solidFill>
                    <a:latin typeface="Arial" panose="020B0604020202020204" pitchFamily="34" charset="0"/>
                  </a:defRPr>
                </a:lvl4pPr>
                <a:lvl5pPr marL="2057400" indent="-228600">
                  <a:lnSpc>
                    <a:spcPct val="110000"/>
                  </a:lnSpc>
                  <a:spcAft>
                    <a:spcPct val="50000"/>
                  </a:spcAft>
                  <a:buSzPct val="80000"/>
                  <a:buChar char="•"/>
                  <a:defRPr>
                    <a:solidFill>
                      <a:srgbClr val="004071"/>
                    </a:solidFill>
                    <a:latin typeface="Arial" panose="020B0604020202020204" pitchFamily="34" charset="0"/>
                  </a:defRPr>
                </a:lvl5pPr>
                <a:lvl6pPr marL="25146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6pPr>
                <a:lvl7pPr marL="29718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7pPr>
                <a:lvl8pPr marL="34290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8pPr>
                <a:lvl9pPr marL="38862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9pPr>
              </a:lstStyle>
              <a:p>
                <a:pPr algn="ctr">
                  <a:lnSpc>
                    <a:spcPct val="80000"/>
                  </a:lnSpc>
                  <a:spcAft>
                    <a:spcPct val="0"/>
                  </a:spcAft>
                  <a:buFontTx/>
                  <a:buNone/>
                </a:pPr>
                <a:endParaRPr lang="en-US" altLang="en-US" sz="1800">
                  <a:solidFill>
                    <a:schemeClr val="tx1"/>
                  </a:solidFill>
                </a:endParaRPr>
              </a:p>
            </p:txBody>
          </p:sp>
        </p:grpSp>
      </p:grpSp>
    </p:spTree>
  </p:cSld>
  <p:clrMapOvr>
    <a:masterClrMapping/>
  </p:clrMapOvr>
  <p:transition spd="slow">
    <p:dissolve/>
  </p:transition>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0770" name="Title 1">
            <a:extLst>
              <a:ext uri="{FF2B5EF4-FFF2-40B4-BE49-F238E27FC236}">
                <a16:creationId xmlns:a16="http://schemas.microsoft.com/office/drawing/2014/main" id="{61A7FDC2-F6F2-7B96-61BC-FD3915F26829}"/>
              </a:ext>
            </a:extLst>
          </p:cNvPr>
          <p:cNvSpPr>
            <a:spLocks noGrp="1" noChangeArrowheads="1"/>
          </p:cNvSpPr>
          <p:nvPr>
            <p:ph type="title"/>
          </p:nvPr>
        </p:nvSpPr>
        <p:spPr/>
        <p:txBody>
          <a:bodyPr/>
          <a:lstStyle/>
          <a:p>
            <a:r>
              <a:rPr lang="en-US" altLang="en-US"/>
              <a:t>Managing difficult situations</a:t>
            </a:r>
            <a:endParaRPr lang="en-IN" altLang="en-US"/>
          </a:p>
        </p:txBody>
      </p:sp>
      <p:sp>
        <p:nvSpPr>
          <p:cNvPr id="172035" name="Content Placeholder 2">
            <a:extLst>
              <a:ext uri="{FF2B5EF4-FFF2-40B4-BE49-F238E27FC236}">
                <a16:creationId xmlns:a16="http://schemas.microsoft.com/office/drawing/2014/main" id="{007E6C92-965E-01E8-7CC3-E259CAA482CF}"/>
              </a:ext>
            </a:extLst>
          </p:cNvPr>
          <p:cNvSpPr>
            <a:spLocks noGrp="1"/>
          </p:cNvSpPr>
          <p:nvPr>
            <p:ph idx="1"/>
          </p:nvPr>
        </p:nvSpPr>
        <p:spPr>
          <a:xfrm>
            <a:off x="615950" y="2116138"/>
            <a:ext cx="8123238" cy="4106862"/>
          </a:xfrm>
        </p:spPr>
        <p:txBody>
          <a:bodyPr/>
          <a:lstStyle/>
          <a:p>
            <a:pPr marL="457200" indent="-457200">
              <a:buFontTx/>
              <a:buAutoNum type="arabicPeriod"/>
              <a:defRPr/>
            </a:pPr>
            <a:r>
              <a:rPr lang="en-US" dirty="0"/>
              <a:t>Auditor own HOD does not make him fully free to do job with focused attention</a:t>
            </a:r>
            <a:endParaRPr lang="en-IN" dirty="0"/>
          </a:p>
          <a:p>
            <a:pPr marL="457200" indent="-457200">
              <a:buFontTx/>
              <a:buAutoNum type="arabicPeriod"/>
              <a:defRPr/>
            </a:pPr>
            <a:r>
              <a:rPr lang="en-US" dirty="0"/>
              <a:t>Senior auditee ignore you</a:t>
            </a:r>
          </a:p>
          <a:p>
            <a:pPr marL="457200" indent="-457200">
              <a:buFontTx/>
              <a:buAutoNum type="arabicPeriod"/>
              <a:defRPr/>
            </a:pPr>
            <a:r>
              <a:rPr lang="en-US" dirty="0"/>
              <a:t>Frequent interruptions such that auditee is not available. Time is wasted.</a:t>
            </a:r>
          </a:p>
          <a:p>
            <a:pPr marL="457200" indent="-457200">
              <a:buFontTx/>
              <a:buAutoNum type="arabicPeriod"/>
              <a:defRPr/>
            </a:pPr>
            <a:r>
              <a:rPr lang="en-US" dirty="0"/>
              <a:t>Coordinators only answers all the questions</a:t>
            </a:r>
          </a:p>
          <a:p>
            <a:pPr marL="0" indent="0">
              <a:buFontTx/>
              <a:buNone/>
              <a:defRPr/>
            </a:pPr>
            <a:endParaRPr lang="en-IN" dirty="0"/>
          </a:p>
        </p:txBody>
      </p:sp>
      <p:sp>
        <p:nvSpPr>
          <p:cNvPr id="160772" name="Slide Number Placeholder 3">
            <a:extLst>
              <a:ext uri="{FF2B5EF4-FFF2-40B4-BE49-F238E27FC236}">
                <a16:creationId xmlns:a16="http://schemas.microsoft.com/office/drawing/2014/main" id="{B541431F-BE4A-50C6-7565-069FED76309B}"/>
              </a:ext>
            </a:extLst>
          </p:cNvPr>
          <p:cNvSpPr>
            <a:spLocks noGrp="1"/>
          </p:cNvSpPr>
          <p:nvPr>
            <p:ph type="sldNum"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ct val="110000"/>
              </a:lnSpc>
              <a:spcAft>
                <a:spcPct val="50000"/>
              </a:spcAft>
              <a:buChar char="•"/>
              <a:defRPr sz="2400">
                <a:solidFill>
                  <a:srgbClr val="004071"/>
                </a:solidFill>
                <a:latin typeface="Arial" panose="020B0604020202020204" pitchFamily="34" charset="0"/>
              </a:defRPr>
            </a:lvl1pPr>
            <a:lvl2pPr marL="742950" indent="-285750">
              <a:lnSpc>
                <a:spcPct val="110000"/>
              </a:lnSpc>
              <a:spcAft>
                <a:spcPct val="50000"/>
              </a:spcAft>
              <a:buSzPct val="80000"/>
              <a:buFont typeface="Wingdings" panose="05000000000000000000" pitchFamily="2" charset="2"/>
              <a:buChar char="§"/>
              <a:defRPr sz="2000">
                <a:solidFill>
                  <a:srgbClr val="004071"/>
                </a:solidFill>
                <a:latin typeface="Arial" panose="020B0604020202020204" pitchFamily="34" charset="0"/>
              </a:defRPr>
            </a:lvl2pPr>
            <a:lvl3pPr marL="1143000" indent="-228600">
              <a:lnSpc>
                <a:spcPct val="110000"/>
              </a:lnSpc>
              <a:spcAft>
                <a:spcPct val="50000"/>
              </a:spcAft>
              <a:buSzPct val="80000"/>
              <a:buChar char="•"/>
              <a:defRPr>
                <a:solidFill>
                  <a:srgbClr val="004071"/>
                </a:solidFill>
                <a:latin typeface="Arial" panose="020B0604020202020204" pitchFamily="34" charset="0"/>
              </a:defRPr>
            </a:lvl3pPr>
            <a:lvl4pPr marL="1600200" indent="-228600">
              <a:lnSpc>
                <a:spcPct val="110000"/>
              </a:lnSpc>
              <a:spcAft>
                <a:spcPct val="50000"/>
              </a:spcAft>
              <a:buSzPct val="80000"/>
              <a:buFont typeface="Wingdings" panose="05000000000000000000" pitchFamily="2" charset="2"/>
              <a:buChar char="§"/>
              <a:defRPr>
                <a:solidFill>
                  <a:srgbClr val="004071"/>
                </a:solidFill>
                <a:latin typeface="Arial" panose="020B0604020202020204" pitchFamily="34" charset="0"/>
              </a:defRPr>
            </a:lvl4pPr>
            <a:lvl5pPr marL="2057400" indent="-228600">
              <a:lnSpc>
                <a:spcPct val="110000"/>
              </a:lnSpc>
              <a:spcAft>
                <a:spcPct val="50000"/>
              </a:spcAft>
              <a:buSzPct val="80000"/>
              <a:buChar char="•"/>
              <a:defRPr>
                <a:solidFill>
                  <a:srgbClr val="004071"/>
                </a:solidFill>
                <a:latin typeface="Arial" panose="020B0604020202020204" pitchFamily="34" charset="0"/>
              </a:defRPr>
            </a:lvl5pPr>
            <a:lvl6pPr marL="25146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6pPr>
            <a:lvl7pPr marL="29718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7pPr>
            <a:lvl8pPr marL="34290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8pPr>
            <a:lvl9pPr marL="38862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9pPr>
          </a:lstStyle>
          <a:p>
            <a:pPr>
              <a:lnSpc>
                <a:spcPct val="100000"/>
              </a:lnSpc>
              <a:spcAft>
                <a:spcPct val="0"/>
              </a:spcAft>
              <a:buFontTx/>
              <a:buNone/>
            </a:pPr>
            <a:fld id="{6B00C077-89CC-4B97-BCF4-953F7EFBCB35}" type="slidenum">
              <a:rPr lang="en-GB" altLang="en-US" sz="900">
                <a:solidFill>
                  <a:schemeClr val="tx1"/>
                </a:solidFill>
              </a:rPr>
              <a:pPr>
                <a:lnSpc>
                  <a:spcPct val="100000"/>
                </a:lnSpc>
                <a:spcAft>
                  <a:spcPct val="0"/>
                </a:spcAft>
                <a:buFontTx/>
                <a:buNone/>
              </a:pPr>
              <a:t>72</a:t>
            </a:fld>
            <a:endParaRPr lang="en-GB" altLang="en-US" sz="900">
              <a:solidFill>
                <a:schemeClr val="tx1"/>
              </a:solidFill>
            </a:endParaRPr>
          </a:p>
        </p:txBody>
      </p:sp>
    </p:spTree>
    <p:extLst>
      <p:ext uri="{BB962C8B-B14F-4D97-AF65-F5344CB8AC3E}">
        <p14:creationId xmlns:p14="http://schemas.microsoft.com/office/powerpoint/2010/main" val="1526263886"/>
      </p:ext>
    </p:extLst>
  </p:cSld>
  <p:clrMapOvr>
    <a:masterClrMapping/>
  </p:clrMapOvr>
  <p:transition spd="slow">
    <p:dissolv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72035">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72035">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72035">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72035">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1794" name="Title 1">
            <a:extLst>
              <a:ext uri="{FF2B5EF4-FFF2-40B4-BE49-F238E27FC236}">
                <a16:creationId xmlns:a16="http://schemas.microsoft.com/office/drawing/2014/main" id="{CB4B7BE5-8A0D-AC11-0B43-47D7C48B7D6C}"/>
              </a:ext>
            </a:extLst>
          </p:cNvPr>
          <p:cNvSpPr>
            <a:spLocks noGrp="1" noChangeArrowheads="1"/>
          </p:cNvSpPr>
          <p:nvPr>
            <p:ph type="title"/>
          </p:nvPr>
        </p:nvSpPr>
        <p:spPr/>
        <p:txBody>
          <a:bodyPr/>
          <a:lstStyle/>
          <a:p>
            <a:r>
              <a:rPr lang="en-US" altLang="en-US"/>
              <a:t>Managing difficult situations</a:t>
            </a:r>
            <a:endParaRPr lang="en-IN" altLang="en-US"/>
          </a:p>
        </p:txBody>
      </p:sp>
      <p:sp>
        <p:nvSpPr>
          <p:cNvPr id="161795" name="Content Placeholder 2">
            <a:extLst>
              <a:ext uri="{FF2B5EF4-FFF2-40B4-BE49-F238E27FC236}">
                <a16:creationId xmlns:a16="http://schemas.microsoft.com/office/drawing/2014/main" id="{27D4EE57-8B4A-DF2B-50F5-822E4804E3E0}"/>
              </a:ext>
            </a:extLst>
          </p:cNvPr>
          <p:cNvSpPr>
            <a:spLocks noGrp="1" noChangeArrowheads="1"/>
          </p:cNvSpPr>
          <p:nvPr>
            <p:ph idx="1"/>
          </p:nvPr>
        </p:nvSpPr>
        <p:spPr/>
        <p:txBody>
          <a:bodyPr/>
          <a:lstStyle/>
          <a:p>
            <a:pPr marL="457200" indent="-457200">
              <a:buFontTx/>
              <a:buAutoNum type="arabicPeriod" startAt="5"/>
            </a:pPr>
            <a:r>
              <a:rPr lang="en-US" altLang="en-US" dirty="0"/>
              <a:t>Activity which you wanted to observe is not happening on the day. Or the person you wanted to meet is not available that day.</a:t>
            </a:r>
          </a:p>
          <a:p>
            <a:pPr marL="457200" indent="-457200">
              <a:buFontTx/>
              <a:buAutoNum type="arabicPeriod" startAt="5"/>
            </a:pPr>
            <a:r>
              <a:rPr lang="en-US" altLang="en-US" dirty="0"/>
              <a:t>Auditor is insulted by group of auditees and coerced to not write certain findings.</a:t>
            </a:r>
          </a:p>
          <a:p>
            <a:pPr marL="457200" indent="-457200">
              <a:buFontTx/>
              <a:buAutoNum type="arabicPeriod" startAt="5"/>
            </a:pPr>
            <a:r>
              <a:rPr lang="en-US" altLang="en-US" dirty="0"/>
              <a:t>Auditees does not accept genuine findings – opposes</a:t>
            </a:r>
            <a:endParaRPr lang="en-IN" altLang="en-US" dirty="0"/>
          </a:p>
        </p:txBody>
      </p:sp>
      <p:sp>
        <p:nvSpPr>
          <p:cNvPr id="161796" name="Slide Number Placeholder 3">
            <a:extLst>
              <a:ext uri="{FF2B5EF4-FFF2-40B4-BE49-F238E27FC236}">
                <a16:creationId xmlns:a16="http://schemas.microsoft.com/office/drawing/2014/main" id="{063179E8-9E08-A3BC-3431-A0935AE393D7}"/>
              </a:ext>
            </a:extLst>
          </p:cNvPr>
          <p:cNvSpPr>
            <a:spLocks noGrp="1"/>
          </p:cNvSpPr>
          <p:nvPr>
            <p:ph type="sldNum"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ct val="110000"/>
              </a:lnSpc>
              <a:spcAft>
                <a:spcPct val="50000"/>
              </a:spcAft>
              <a:buChar char="•"/>
              <a:defRPr sz="2400">
                <a:solidFill>
                  <a:srgbClr val="004071"/>
                </a:solidFill>
                <a:latin typeface="Arial" panose="020B0604020202020204" pitchFamily="34" charset="0"/>
              </a:defRPr>
            </a:lvl1pPr>
            <a:lvl2pPr marL="742950" indent="-285750">
              <a:lnSpc>
                <a:spcPct val="110000"/>
              </a:lnSpc>
              <a:spcAft>
                <a:spcPct val="50000"/>
              </a:spcAft>
              <a:buSzPct val="80000"/>
              <a:buFont typeface="Wingdings" panose="05000000000000000000" pitchFamily="2" charset="2"/>
              <a:buChar char="§"/>
              <a:defRPr sz="2000">
                <a:solidFill>
                  <a:srgbClr val="004071"/>
                </a:solidFill>
                <a:latin typeface="Arial" panose="020B0604020202020204" pitchFamily="34" charset="0"/>
              </a:defRPr>
            </a:lvl2pPr>
            <a:lvl3pPr marL="1143000" indent="-228600">
              <a:lnSpc>
                <a:spcPct val="110000"/>
              </a:lnSpc>
              <a:spcAft>
                <a:spcPct val="50000"/>
              </a:spcAft>
              <a:buSzPct val="80000"/>
              <a:buChar char="•"/>
              <a:defRPr>
                <a:solidFill>
                  <a:srgbClr val="004071"/>
                </a:solidFill>
                <a:latin typeface="Arial" panose="020B0604020202020204" pitchFamily="34" charset="0"/>
              </a:defRPr>
            </a:lvl3pPr>
            <a:lvl4pPr marL="1600200" indent="-228600">
              <a:lnSpc>
                <a:spcPct val="110000"/>
              </a:lnSpc>
              <a:spcAft>
                <a:spcPct val="50000"/>
              </a:spcAft>
              <a:buSzPct val="80000"/>
              <a:buFont typeface="Wingdings" panose="05000000000000000000" pitchFamily="2" charset="2"/>
              <a:buChar char="§"/>
              <a:defRPr>
                <a:solidFill>
                  <a:srgbClr val="004071"/>
                </a:solidFill>
                <a:latin typeface="Arial" panose="020B0604020202020204" pitchFamily="34" charset="0"/>
              </a:defRPr>
            </a:lvl4pPr>
            <a:lvl5pPr marL="2057400" indent="-228600">
              <a:lnSpc>
                <a:spcPct val="110000"/>
              </a:lnSpc>
              <a:spcAft>
                <a:spcPct val="50000"/>
              </a:spcAft>
              <a:buSzPct val="80000"/>
              <a:buChar char="•"/>
              <a:defRPr>
                <a:solidFill>
                  <a:srgbClr val="004071"/>
                </a:solidFill>
                <a:latin typeface="Arial" panose="020B0604020202020204" pitchFamily="34" charset="0"/>
              </a:defRPr>
            </a:lvl5pPr>
            <a:lvl6pPr marL="25146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6pPr>
            <a:lvl7pPr marL="29718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7pPr>
            <a:lvl8pPr marL="34290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8pPr>
            <a:lvl9pPr marL="38862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9pPr>
          </a:lstStyle>
          <a:p>
            <a:pPr>
              <a:lnSpc>
                <a:spcPct val="100000"/>
              </a:lnSpc>
              <a:spcAft>
                <a:spcPct val="0"/>
              </a:spcAft>
              <a:buFontTx/>
              <a:buNone/>
            </a:pPr>
            <a:fld id="{29F7E0FD-D187-4900-B221-37E68CC5C016}" type="slidenum">
              <a:rPr lang="en-GB" altLang="en-US" sz="900">
                <a:solidFill>
                  <a:schemeClr val="tx1"/>
                </a:solidFill>
              </a:rPr>
              <a:pPr>
                <a:lnSpc>
                  <a:spcPct val="100000"/>
                </a:lnSpc>
                <a:spcAft>
                  <a:spcPct val="0"/>
                </a:spcAft>
                <a:buFontTx/>
                <a:buNone/>
              </a:pPr>
              <a:t>73</a:t>
            </a:fld>
            <a:endParaRPr lang="en-GB" altLang="en-US" sz="900">
              <a:solidFill>
                <a:schemeClr val="tx1"/>
              </a:solidFill>
            </a:endParaRPr>
          </a:p>
        </p:txBody>
      </p:sp>
    </p:spTree>
    <p:extLst>
      <p:ext uri="{BB962C8B-B14F-4D97-AF65-F5344CB8AC3E}">
        <p14:creationId xmlns:p14="http://schemas.microsoft.com/office/powerpoint/2010/main" val="1160069240"/>
      </p:ext>
    </p:extLst>
  </p:cSld>
  <p:clrMapOvr>
    <a:masterClrMapping/>
  </p:clrMapOvr>
  <p:transition spd="slow">
    <p:dissolv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61795">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61795">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61795">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2034" name="Slide Number Placeholder 3">
            <a:extLst>
              <a:ext uri="{FF2B5EF4-FFF2-40B4-BE49-F238E27FC236}">
                <a16:creationId xmlns:a16="http://schemas.microsoft.com/office/drawing/2014/main" id="{E74B43C3-505A-97CC-7F72-BE9487E200CC}"/>
              </a:ext>
            </a:extLst>
          </p:cNvPr>
          <p:cNvSpPr>
            <a:spLocks noGrp="1"/>
          </p:cNvSpPr>
          <p:nvPr>
            <p:ph type="sldNum"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ct val="110000"/>
              </a:lnSpc>
              <a:spcAft>
                <a:spcPct val="50000"/>
              </a:spcAft>
              <a:buChar char="•"/>
              <a:defRPr sz="2400">
                <a:solidFill>
                  <a:srgbClr val="004071"/>
                </a:solidFill>
                <a:latin typeface="Arial" panose="020B0604020202020204" pitchFamily="34" charset="0"/>
              </a:defRPr>
            </a:lvl1pPr>
            <a:lvl2pPr marL="742950" indent="-285750">
              <a:lnSpc>
                <a:spcPct val="110000"/>
              </a:lnSpc>
              <a:spcAft>
                <a:spcPct val="50000"/>
              </a:spcAft>
              <a:buSzPct val="80000"/>
              <a:buFont typeface="Wingdings" panose="05000000000000000000" pitchFamily="2" charset="2"/>
              <a:buChar char="§"/>
              <a:defRPr sz="2000">
                <a:solidFill>
                  <a:srgbClr val="004071"/>
                </a:solidFill>
                <a:latin typeface="Arial" panose="020B0604020202020204" pitchFamily="34" charset="0"/>
              </a:defRPr>
            </a:lvl2pPr>
            <a:lvl3pPr marL="1143000" indent="-228600">
              <a:lnSpc>
                <a:spcPct val="110000"/>
              </a:lnSpc>
              <a:spcAft>
                <a:spcPct val="50000"/>
              </a:spcAft>
              <a:buSzPct val="80000"/>
              <a:buChar char="•"/>
              <a:defRPr>
                <a:solidFill>
                  <a:srgbClr val="004071"/>
                </a:solidFill>
                <a:latin typeface="Arial" panose="020B0604020202020204" pitchFamily="34" charset="0"/>
              </a:defRPr>
            </a:lvl3pPr>
            <a:lvl4pPr marL="1600200" indent="-228600">
              <a:lnSpc>
                <a:spcPct val="110000"/>
              </a:lnSpc>
              <a:spcAft>
                <a:spcPct val="50000"/>
              </a:spcAft>
              <a:buSzPct val="80000"/>
              <a:buFont typeface="Wingdings" panose="05000000000000000000" pitchFamily="2" charset="2"/>
              <a:buChar char="§"/>
              <a:defRPr>
                <a:solidFill>
                  <a:srgbClr val="004071"/>
                </a:solidFill>
                <a:latin typeface="Arial" panose="020B0604020202020204" pitchFamily="34" charset="0"/>
              </a:defRPr>
            </a:lvl4pPr>
            <a:lvl5pPr marL="2057400" indent="-228600">
              <a:lnSpc>
                <a:spcPct val="110000"/>
              </a:lnSpc>
              <a:spcAft>
                <a:spcPct val="50000"/>
              </a:spcAft>
              <a:buSzPct val="80000"/>
              <a:buChar char="•"/>
              <a:defRPr>
                <a:solidFill>
                  <a:srgbClr val="004071"/>
                </a:solidFill>
                <a:latin typeface="Arial" panose="020B0604020202020204" pitchFamily="34" charset="0"/>
              </a:defRPr>
            </a:lvl5pPr>
            <a:lvl6pPr marL="25146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6pPr>
            <a:lvl7pPr marL="29718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7pPr>
            <a:lvl8pPr marL="34290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8pPr>
            <a:lvl9pPr marL="38862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9pPr>
          </a:lstStyle>
          <a:p>
            <a:pPr>
              <a:lnSpc>
                <a:spcPct val="100000"/>
              </a:lnSpc>
              <a:spcAft>
                <a:spcPct val="0"/>
              </a:spcAft>
              <a:buFontTx/>
              <a:buNone/>
            </a:pPr>
            <a:fld id="{04A61AD4-8172-4EF0-A6B1-CF49DEB578BC}" type="slidenum">
              <a:rPr lang="en-GB" altLang="en-US" sz="900">
                <a:solidFill>
                  <a:schemeClr val="tx1"/>
                </a:solidFill>
              </a:rPr>
              <a:pPr>
                <a:lnSpc>
                  <a:spcPct val="100000"/>
                </a:lnSpc>
                <a:spcAft>
                  <a:spcPct val="0"/>
                </a:spcAft>
                <a:buFontTx/>
                <a:buNone/>
              </a:pPr>
              <a:t>74</a:t>
            </a:fld>
            <a:endParaRPr lang="en-GB" altLang="en-US" sz="900">
              <a:solidFill>
                <a:schemeClr val="tx1"/>
              </a:solidFill>
            </a:endParaRPr>
          </a:p>
        </p:txBody>
      </p:sp>
      <p:sp>
        <p:nvSpPr>
          <p:cNvPr id="172035" name="Rectangle 2">
            <a:extLst>
              <a:ext uri="{FF2B5EF4-FFF2-40B4-BE49-F238E27FC236}">
                <a16:creationId xmlns:a16="http://schemas.microsoft.com/office/drawing/2014/main" id="{039CB41B-74B0-2EFA-B174-402D5C216057}"/>
              </a:ext>
            </a:extLst>
          </p:cNvPr>
          <p:cNvSpPr>
            <a:spLocks noGrp="1" noChangeArrowheads="1"/>
          </p:cNvSpPr>
          <p:nvPr>
            <p:ph type="title"/>
          </p:nvPr>
        </p:nvSpPr>
        <p:spPr/>
        <p:txBody>
          <a:bodyPr/>
          <a:lstStyle/>
          <a:p>
            <a:r>
              <a:rPr lang="en-GB" altLang="en-US" dirty="0"/>
              <a:t>Opening Meeting </a:t>
            </a:r>
            <a:endParaRPr lang="en-US" altLang="en-US" dirty="0"/>
          </a:p>
        </p:txBody>
      </p:sp>
      <p:sp>
        <p:nvSpPr>
          <p:cNvPr id="172036" name="Rectangle 3">
            <a:extLst>
              <a:ext uri="{FF2B5EF4-FFF2-40B4-BE49-F238E27FC236}">
                <a16:creationId xmlns:a16="http://schemas.microsoft.com/office/drawing/2014/main" id="{79FA584D-A9EF-57A9-2301-23D9B3877F39}"/>
              </a:ext>
            </a:extLst>
          </p:cNvPr>
          <p:cNvSpPr>
            <a:spLocks noGrp="1" noChangeArrowheads="1"/>
          </p:cNvSpPr>
          <p:nvPr>
            <p:ph type="body" idx="1"/>
          </p:nvPr>
        </p:nvSpPr>
        <p:spPr/>
        <p:txBody>
          <a:bodyPr/>
          <a:lstStyle/>
          <a:p>
            <a:endParaRPr lang="en-GB" altLang="en-US" dirty="0"/>
          </a:p>
          <a:p>
            <a:r>
              <a:rPr lang="en-GB" altLang="en-US" dirty="0"/>
              <a:t>All audits commence with an opening meeting, either</a:t>
            </a:r>
          </a:p>
          <a:p>
            <a:pPr lvl="1"/>
            <a:r>
              <a:rPr lang="en-GB" altLang="en-US" dirty="0"/>
              <a:t>Formal or </a:t>
            </a:r>
          </a:p>
          <a:p>
            <a:pPr lvl="1"/>
            <a:r>
              <a:rPr lang="en-GB" altLang="en-US" dirty="0"/>
              <a:t>Informal</a:t>
            </a:r>
            <a:endParaRPr lang="en-US" altLang="en-US" dirty="0"/>
          </a:p>
        </p:txBody>
      </p:sp>
    </p:spTree>
  </p:cSld>
  <p:clrMapOvr>
    <a:masterClrMapping/>
  </p:clrMapOvr>
  <p:transition spd="slow">
    <p:dissolve/>
  </p:transition>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82" name="Slide Number Placeholder 3">
            <a:extLst>
              <a:ext uri="{FF2B5EF4-FFF2-40B4-BE49-F238E27FC236}">
                <a16:creationId xmlns:a16="http://schemas.microsoft.com/office/drawing/2014/main" id="{428E69B5-2343-AB10-DAD7-94822E02B1B0}"/>
              </a:ext>
            </a:extLst>
          </p:cNvPr>
          <p:cNvSpPr>
            <a:spLocks noGrp="1"/>
          </p:cNvSpPr>
          <p:nvPr>
            <p:ph type="sldNum"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ct val="110000"/>
              </a:lnSpc>
              <a:spcAft>
                <a:spcPct val="50000"/>
              </a:spcAft>
              <a:buChar char="•"/>
              <a:defRPr sz="2400">
                <a:solidFill>
                  <a:srgbClr val="004071"/>
                </a:solidFill>
                <a:latin typeface="Arial" panose="020B0604020202020204" pitchFamily="34" charset="0"/>
              </a:defRPr>
            </a:lvl1pPr>
            <a:lvl2pPr marL="742950" indent="-285750">
              <a:lnSpc>
                <a:spcPct val="110000"/>
              </a:lnSpc>
              <a:spcAft>
                <a:spcPct val="50000"/>
              </a:spcAft>
              <a:buSzPct val="80000"/>
              <a:buFont typeface="Wingdings" panose="05000000000000000000" pitchFamily="2" charset="2"/>
              <a:buChar char="§"/>
              <a:defRPr sz="2000">
                <a:solidFill>
                  <a:srgbClr val="004071"/>
                </a:solidFill>
                <a:latin typeface="Arial" panose="020B0604020202020204" pitchFamily="34" charset="0"/>
              </a:defRPr>
            </a:lvl2pPr>
            <a:lvl3pPr marL="1143000" indent="-228600">
              <a:lnSpc>
                <a:spcPct val="110000"/>
              </a:lnSpc>
              <a:spcAft>
                <a:spcPct val="50000"/>
              </a:spcAft>
              <a:buSzPct val="80000"/>
              <a:buChar char="•"/>
              <a:defRPr>
                <a:solidFill>
                  <a:srgbClr val="004071"/>
                </a:solidFill>
                <a:latin typeface="Arial" panose="020B0604020202020204" pitchFamily="34" charset="0"/>
              </a:defRPr>
            </a:lvl3pPr>
            <a:lvl4pPr marL="1600200" indent="-228600">
              <a:lnSpc>
                <a:spcPct val="110000"/>
              </a:lnSpc>
              <a:spcAft>
                <a:spcPct val="50000"/>
              </a:spcAft>
              <a:buSzPct val="80000"/>
              <a:buFont typeface="Wingdings" panose="05000000000000000000" pitchFamily="2" charset="2"/>
              <a:buChar char="§"/>
              <a:defRPr>
                <a:solidFill>
                  <a:srgbClr val="004071"/>
                </a:solidFill>
                <a:latin typeface="Arial" panose="020B0604020202020204" pitchFamily="34" charset="0"/>
              </a:defRPr>
            </a:lvl4pPr>
            <a:lvl5pPr marL="2057400" indent="-228600">
              <a:lnSpc>
                <a:spcPct val="110000"/>
              </a:lnSpc>
              <a:spcAft>
                <a:spcPct val="50000"/>
              </a:spcAft>
              <a:buSzPct val="80000"/>
              <a:buChar char="•"/>
              <a:defRPr>
                <a:solidFill>
                  <a:srgbClr val="004071"/>
                </a:solidFill>
                <a:latin typeface="Arial" panose="020B0604020202020204" pitchFamily="34" charset="0"/>
              </a:defRPr>
            </a:lvl5pPr>
            <a:lvl6pPr marL="25146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6pPr>
            <a:lvl7pPr marL="29718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7pPr>
            <a:lvl8pPr marL="34290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8pPr>
            <a:lvl9pPr marL="38862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9pPr>
          </a:lstStyle>
          <a:p>
            <a:pPr>
              <a:lnSpc>
                <a:spcPct val="100000"/>
              </a:lnSpc>
              <a:spcAft>
                <a:spcPct val="0"/>
              </a:spcAft>
              <a:buFontTx/>
              <a:buNone/>
            </a:pPr>
            <a:fld id="{7D5A02A5-4C89-493B-B85D-25A8FCF554EB}" type="slidenum">
              <a:rPr lang="en-GB" altLang="en-US" sz="900">
                <a:solidFill>
                  <a:schemeClr val="tx1"/>
                </a:solidFill>
              </a:rPr>
              <a:pPr>
                <a:lnSpc>
                  <a:spcPct val="100000"/>
                </a:lnSpc>
                <a:spcAft>
                  <a:spcPct val="0"/>
                </a:spcAft>
                <a:buFontTx/>
                <a:buNone/>
              </a:pPr>
              <a:t>75</a:t>
            </a:fld>
            <a:endParaRPr lang="en-GB" altLang="en-US" sz="900">
              <a:solidFill>
                <a:schemeClr val="tx1"/>
              </a:solidFill>
            </a:endParaRPr>
          </a:p>
        </p:txBody>
      </p:sp>
      <p:sp>
        <p:nvSpPr>
          <p:cNvPr id="174083" name="Rectangle 2">
            <a:extLst>
              <a:ext uri="{FF2B5EF4-FFF2-40B4-BE49-F238E27FC236}">
                <a16:creationId xmlns:a16="http://schemas.microsoft.com/office/drawing/2014/main" id="{2E20C2C9-B194-B05A-950E-CFCBB8B94F5F}"/>
              </a:ext>
            </a:extLst>
          </p:cNvPr>
          <p:cNvSpPr>
            <a:spLocks noGrp="1" noChangeArrowheads="1"/>
          </p:cNvSpPr>
          <p:nvPr>
            <p:ph type="title"/>
          </p:nvPr>
        </p:nvSpPr>
        <p:spPr/>
        <p:txBody>
          <a:bodyPr/>
          <a:lstStyle/>
          <a:p>
            <a:r>
              <a:rPr lang="en-GB" altLang="en-US" dirty="0"/>
              <a:t>Group Exercise 5</a:t>
            </a:r>
            <a:endParaRPr lang="en-US" altLang="en-US" dirty="0"/>
          </a:p>
        </p:txBody>
      </p:sp>
      <p:sp>
        <p:nvSpPr>
          <p:cNvPr id="174084" name="Rectangle 3">
            <a:extLst>
              <a:ext uri="{FF2B5EF4-FFF2-40B4-BE49-F238E27FC236}">
                <a16:creationId xmlns:a16="http://schemas.microsoft.com/office/drawing/2014/main" id="{2E42F24C-40E0-93E2-D8AA-59299C6B800A}"/>
              </a:ext>
            </a:extLst>
          </p:cNvPr>
          <p:cNvSpPr>
            <a:spLocks noGrp="1" noChangeArrowheads="1"/>
          </p:cNvSpPr>
          <p:nvPr>
            <p:ph type="body" idx="1"/>
          </p:nvPr>
        </p:nvSpPr>
        <p:spPr/>
        <p:txBody>
          <a:bodyPr/>
          <a:lstStyle/>
          <a:p>
            <a:endParaRPr lang="en-GB" altLang="en-US"/>
          </a:p>
          <a:p>
            <a:r>
              <a:rPr lang="en-GB" altLang="en-US"/>
              <a:t>Conducting the audit</a:t>
            </a:r>
            <a:endParaRPr lang="en-US" altLang="en-US"/>
          </a:p>
        </p:txBody>
      </p:sp>
      <p:grpSp>
        <p:nvGrpSpPr>
          <p:cNvPr id="174085" name="Group 4">
            <a:extLst>
              <a:ext uri="{FF2B5EF4-FFF2-40B4-BE49-F238E27FC236}">
                <a16:creationId xmlns:a16="http://schemas.microsoft.com/office/drawing/2014/main" id="{401EE73E-0B76-83BC-E4B1-F3B808A39C53}"/>
              </a:ext>
            </a:extLst>
          </p:cNvPr>
          <p:cNvGrpSpPr>
            <a:grpSpLocks noChangeAspect="1"/>
          </p:cNvGrpSpPr>
          <p:nvPr/>
        </p:nvGrpSpPr>
        <p:grpSpPr bwMode="auto">
          <a:xfrm>
            <a:off x="5273675" y="4711700"/>
            <a:ext cx="3230563" cy="1439863"/>
            <a:chOff x="3918863" y="3572634"/>
            <a:chExt cx="3989397" cy="1777312"/>
          </a:xfrm>
        </p:grpSpPr>
        <p:sp>
          <p:nvSpPr>
            <p:cNvPr id="6" name="Rounded Rectangle 5">
              <a:extLst>
                <a:ext uri="{FF2B5EF4-FFF2-40B4-BE49-F238E27FC236}">
                  <a16:creationId xmlns:a16="http://schemas.microsoft.com/office/drawing/2014/main" id="{AB22897B-F835-4C54-5586-FDD3DD4F3502}"/>
                </a:ext>
              </a:extLst>
            </p:cNvPr>
            <p:cNvSpPr/>
            <p:nvPr/>
          </p:nvSpPr>
          <p:spPr bwMode="auto">
            <a:xfrm>
              <a:off x="3918863" y="4019411"/>
              <a:ext cx="3989397" cy="1097348"/>
            </a:xfrm>
            <a:prstGeom prst="roundRect">
              <a:avLst>
                <a:gd name="adj" fmla="val 49710"/>
              </a:avLst>
            </a:prstGeom>
            <a:solidFill>
              <a:schemeClr val="bg1">
                <a:lumMod val="85000"/>
              </a:schemeClr>
            </a:solidFill>
            <a:ln w="38100" cap="flat" cmpd="sng" algn="ctr">
              <a:solidFill>
                <a:schemeClr val="bg1">
                  <a:lumMod val="95000"/>
                </a:schemeClr>
              </a:solidFill>
              <a:prstDash val="solid"/>
              <a:round/>
              <a:headEnd type="none" w="med" len="med"/>
              <a:tailEnd type="none" w="med" len="med"/>
            </a:ln>
            <a:effectLst>
              <a:outerShdw blurRad="50800" dist="38100" dir="5400000" algn="t" rotWithShape="0">
                <a:prstClr val="black">
                  <a:alpha val="40000"/>
                </a:prstClr>
              </a:outerShdw>
            </a:effectLst>
          </p:spPr>
          <p:txBody>
            <a:bodyPr lIns="0" tIns="0" rIns="0" bIns="0" anchor="ctr" anchorCtr="1"/>
            <a:lstStyle/>
            <a:p>
              <a:pPr algn="ctr">
                <a:defRPr/>
              </a:pPr>
              <a:endParaRPr lang="en-US" sz="1600" b="1">
                <a:latin typeface="Tahoma" pitchFamily="34" charset="0"/>
                <a:cs typeface="Tahoma" pitchFamily="34" charset="0"/>
              </a:endParaRPr>
            </a:p>
          </p:txBody>
        </p:sp>
        <p:sp>
          <p:nvSpPr>
            <p:cNvPr id="7" name="TextBox 6">
              <a:extLst>
                <a:ext uri="{FF2B5EF4-FFF2-40B4-BE49-F238E27FC236}">
                  <a16:creationId xmlns:a16="http://schemas.microsoft.com/office/drawing/2014/main" id="{2720EE16-78E6-145E-B182-D9D81D267103}"/>
                </a:ext>
              </a:extLst>
            </p:cNvPr>
            <p:cNvSpPr txBox="1"/>
            <p:nvPr/>
          </p:nvSpPr>
          <p:spPr>
            <a:xfrm>
              <a:off x="3934546" y="4135025"/>
              <a:ext cx="2295619" cy="478130"/>
            </a:xfrm>
            <a:prstGeom prst="rect">
              <a:avLst/>
            </a:prstGeom>
            <a:noFill/>
          </p:spPr>
          <p:txBody>
            <a:bodyPr wrap="none">
              <a:spAutoFit/>
            </a:bodyPr>
            <a:lstStyle/>
            <a:p>
              <a:pPr eaLnBrk="1" hangingPunct="1">
                <a:lnSpc>
                  <a:spcPct val="80000"/>
                </a:lnSpc>
                <a:defRPr/>
              </a:pPr>
              <a:r>
                <a:rPr lang="en-GB" sz="2400" dirty="0">
                  <a:solidFill>
                    <a:schemeClr val="accent1">
                      <a:lumMod val="75000"/>
                    </a:schemeClr>
                  </a:solidFill>
                  <a:latin typeface="Tahoma" pitchFamily="34" charset="0"/>
                  <a:ea typeface="+mj-ea"/>
                  <a:cs typeface="Tahoma" pitchFamily="34" charset="0"/>
                </a:rPr>
                <a:t>120 minutes</a:t>
              </a:r>
            </a:p>
          </p:txBody>
        </p:sp>
        <p:grpSp>
          <p:nvGrpSpPr>
            <p:cNvPr id="174088" name="Group 7">
              <a:extLst>
                <a:ext uri="{FF2B5EF4-FFF2-40B4-BE49-F238E27FC236}">
                  <a16:creationId xmlns:a16="http://schemas.microsoft.com/office/drawing/2014/main" id="{50E6A427-DABA-2229-8A3B-B9240CAF7BE6}"/>
                </a:ext>
              </a:extLst>
            </p:cNvPr>
            <p:cNvGrpSpPr>
              <a:grpSpLocks/>
            </p:cNvGrpSpPr>
            <p:nvPr/>
          </p:nvGrpSpPr>
          <p:grpSpPr bwMode="auto">
            <a:xfrm>
              <a:off x="5007425" y="3572634"/>
              <a:ext cx="2836709" cy="1777312"/>
              <a:chOff x="4247425" y="3572634"/>
              <a:chExt cx="2836709" cy="1777312"/>
            </a:xfrm>
          </p:grpSpPr>
          <p:cxnSp>
            <p:nvCxnSpPr>
              <p:cNvPr id="9" name="Straight Connector 8">
                <a:extLst>
                  <a:ext uri="{FF2B5EF4-FFF2-40B4-BE49-F238E27FC236}">
                    <a16:creationId xmlns:a16="http://schemas.microsoft.com/office/drawing/2014/main" id="{92E115BD-F84F-7532-E65C-46213A7F350D}"/>
                  </a:ext>
                </a:extLst>
              </p:cNvPr>
              <p:cNvCxnSpPr/>
              <p:nvPr/>
            </p:nvCxnSpPr>
            <p:spPr>
              <a:xfrm flipH="1">
                <a:off x="4350781" y="4585722"/>
                <a:ext cx="1137027" cy="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grpSp>
            <p:nvGrpSpPr>
              <p:cNvPr id="10" name="Group 9">
                <a:extLst>
                  <a:ext uri="{FF2B5EF4-FFF2-40B4-BE49-F238E27FC236}">
                    <a16:creationId xmlns:a16="http://schemas.microsoft.com/office/drawing/2014/main" id="{A73FAC97-4603-6752-5B0A-AC88B8271DDD}"/>
                  </a:ext>
                </a:extLst>
              </p:cNvPr>
              <p:cNvGrpSpPr/>
              <p:nvPr/>
            </p:nvGrpSpPr>
            <p:grpSpPr>
              <a:xfrm>
                <a:off x="6173574" y="3572634"/>
                <a:ext cx="276973" cy="217622"/>
                <a:chOff x="4067944" y="1484784"/>
                <a:chExt cx="1008112" cy="792088"/>
              </a:xfrm>
              <a:effectLst>
                <a:outerShdw blurRad="50800" dist="38100" dir="5400000" algn="t" rotWithShape="0">
                  <a:prstClr val="black">
                    <a:alpha val="40000"/>
                  </a:prstClr>
                </a:outerShdw>
              </a:effectLst>
            </p:grpSpPr>
            <p:sp>
              <p:nvSpPr>
                <p:cNvPr id="21" name="Rectangle 20">
                  <a:extLst>
                    <a:ext uri="{FF2B5EF4-FFF2-40B4-BE49-F238E27FC236}">
                      <a16:creationId xmlns:a16="http://schemas.microsoft.com/office/drawing/2014/main" id="{906927EE-64F4-DC3D-A88E-E5637C102FBD}"/>
                    </a:ext>
                  </a:extLst>
                </p:cNvPr>
                <p:cNvSpPr/>
                <p:nvPr/>
              </p:nvSpPr>
              <p:spPr>
                <a:xfrm>
                  <a:off x="4343400" y="1722487"/>
                  <a:ext cx="457200" cy="554385"/>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lnSpc>
                      <a:spcPct val="80000"/>
                    </a:lnSpc>
                    <a:defRPr/>
                  </a:pPr>
                  <a:endParaRPr lang="en-GB"/>
                </a:p>
              </p:txBody>
            </p:sp>
            <p:sp>
              <p:nvSpPr>
                <p:cNvPr id="22" name="Rounded Rectangle 21">
                  <a:extLst>
                    <a:ext uri="{FF2B5EF4-FFF2-40B4-BE49-F238E27FC236}">
                      <a16:creationId xmlns:a16="http://schemas.microsoft.com/office/drawing/2014/main" id="{ABDCA135-F253-54F4-668D-049C745F6EB2}"/>
                    </a:ext>
                  </a:extLst>
                </p:cNvPr>
                <p:cNvSpPr/>
                <p:nvPr/>
              </p:nvSpPr>
              <p:spPr>
                <a:xfrm>
                  <a:off x="4067944" y="1484784"/>
                  <a:ext cx="1008112" cy="237703"/>
                </a:xfrm>
                <a:prstGeom prst="round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lnSpc>
                      <a:spcPct val="80000"/>
                    </a:lnSpc>
                    <a:defRPr/>
                  </a:pPr>
                  <a:endParaRPr lang="en-GB"/>
                </a:p>
              </p:txBody>
            </p:sp>
          </p:grpSp>
          <p:sp>
            <p:nvSpPr>
              <p:cNvPr id="11" name="Oval 10">
                <a:extLst>
                  <a:ext uri="{FF2B5EF4-FFF2-40B4-BE49-F238E27FC236}">
                    <a16:creationId xmlns:a16="http://schemas.microsoft.com/office/drawing/2014/main" id="{F85EB922-56CF-E3B8-8C45-BA4EC5940D22}"/>
                  </a:ext>
                </a:extLst>
              </p:cNvPr>
              <p:cNvSpPr/>
              <p:nvPr/>
            </p:nvSpPr>
            <p:spPr>
              <a:xfrm>
                <a:off x="5540739" y="3807780"/>
                <a:ext cx="1542827" cy="1542166"/>
              </a:xfrm>
              <a:prstGeom prst="ellipse">
                <a:avLst/>
              </a:prstGeom>
              <a:solidFill>
                <a:schemeClr val="bg1"/>
              </a:solidFill>
              <a:ln w="190500">
                <a:solidFill>
                  <a:schemeClr val="tx1"/>
                </a:soli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lnSpc>
                    <a:spcPct val="80000"/>
                  </a:lnSpc>
                  <a:defRPr/>
                </a:pPr>
                <a:endParaRPr lang="en-GB"/>
              </a:p>
            </p:txBody>
          </p:sp>
          <p:grpSp>
            <p:nvGrpSpPr>
              <p:cNvPr id="174092" name="Group 11">
                <a:extLst>
                  <a:ext uri="{FF2B5EF4-FFF2-40B4-BE49-F238E27FC236}">
                    <a16:creationId xmlns:a16="http://schemas.microsoft.com/office/drawing/2014/main" id="{0BA00E0D-EFBE-4F05-A0E0-28B1FCC6639B}"/>
                  </a:ext>
                </a:extLst>
              </p:cNvPr>
              <p:cNvGrpSpPr>
                <a:grpSpLocks/>
              </p:cNvGrpSpPr>
              <p:nvPr/>
            </p:nvGrpSpPr>
            <p:grpSpPr bwMode="auto">
              <a:xfrm>
                <a:off x="6296409" y="3936826"/>
                <a:ext cx="30175" cy="1283040"/>
                <a:chOff x="7118569" y="3479015"/>
                <a:chExt cx="45719" cy="2341044"/>
              </a:xfrm>
            </p:grpSpPr>
            <p:sp>
              <p:nvSpPr>
                <p:cNvPr id="174099" name="Isosceles Triangle 18">
                  <a:extLst>
                    <a:ext uri="{FF2B5EF4-FFF2-40B4-BE49-F238E27FC236}">
                      <a16:creationId xmlns:a16="http://schemas.microsoft.com/office/drawing/2014/main" id="{EA526BA2-CB67-C6B9-9DFA-545273C5E0F0}"/>
                    </a:ext>
                  </a:extLst>
                </p:cNvPr>
                <p:cNvSpPr>
                  <a:spLocks noChangeArrowheads="1"/>
                </p:cNvSpPr>
                <p:nvPr/>
              </p:nvSpPr>
              <p:spPr bwMode="auto">
                <a:xfrm>
                  <a:off x="7118569" y="3479015"/>
                  <a:ext cx="45719" cy="1166923"/>
                </a:xfrm>
                <a:prstGeom prst="triangle">
                  <a:avLst>
                    <a:gd name="adj" fmla="val 50000"/>
                  </a:avLst>
                </a:prstGeom>
                <a:solidFill>
                  <a:schemeClr val="accent1"/>
                </a:solidFill>
                <a:ln>
                  <a:noFill/>
                </a:ln>
                <a:extLst>
                  <a:ext uri="{91240B29-F687-4F45-9708-019B960494DF}">
                    <a14:hiddenLine xmlns:a14="http://schemas.microsoft.com/office/drawing/2010/main" w="38100" algn="ctr">
                      <a:solidFill>
                        <a:srgbClr val="000000"/>
                      </a:solidFill>
                      <a:round/>
                      <a:headEnd/>
                      <a:tailEnd/>
                    </a14:hiddenLine>
                  </a:ext>
                </a:extLst>
              </p:spPr>
              <p:txBody>
                <a:bodyPr lIns="0" tIns="0" rIns="0" bIns="0" anchor="ctr" anchorCtr="1"/>
                <a:lstStyle>
                  <a:lvl1pPr>
                    <a:lnSpc>
                      <a:spcPct val="110000"/>
                    </a:lnSpc>
                    <a:spcAft>
                      <a:spcPct val="50000"/>
                    </a:spcAft>
                    <a:buChar char="•"/>
                    <a:defRPr sz="2400">
                      <a:solidFill>
                        <a:srgbClr val="004071"/>
                      </a:solidFill>
                      <a:latin typeface="Arial" panose="020B0604020202020204" pitchFamily="34" charset="0"/>
                    </a:defRPr>
                  </a:lvl1pPr>
                  <a:lvl2pPr marL="742950" indent="-285750">
                    <a:lnSpc>
                      <a:spcPct val="110000"/>
                    </a:lnSpc>
                    <a:spcAft>
                      <a:spcPct val="50000"/>
                    </a:spcAft>
                    <a:buSzPct val="80000"/>
                    <a:buFont typeface="Wingdings" panose="05000000000000000000" pitchFamily="2" charset="2"/>
                    <a:buChar char="§"/>
                    <a:defRPr sz="2000">
                      <a:solidFill>
                        <a:srgbClr val="004071"/>
                      </a:solidFill>
                      <a:latin typeface="Arial" panose="020B0604020202020204" pitchFamily="34" charset="0"/>
                    </a:defRPr>
                  </a:lvl2pPr>
                  <a:lvl3pPr marL="1143000" indent="-228600">
                    <a:lnSpc>
                      <a:spcPct val="110000"/>
                    </a:lnSpc>
                    <a:spcAft>
                      <a:spcPct val="50000"/>
                    </a:spcAft>
                    <a:buSzPct val="80000"/>
                    <a:buChar char="•"/>
                    <a:defRPr>
                      <a:solidFill>
                        <a:srgbClr val="004071"/>
                      </a:solidFill>
                      <a:latin typeface="Arial" panose="020B0604020202020204" pitchFamily="34" charset="0"/>
                    </a:defRPr>
                  </a:lvl3pPr>
                  <a:lvl4pPr marL="1600200" indent="-228600">
                    <a:lnSpc>
                      <a:spcPct val="110000"/>
                    </a:lnSpc>
                    <a:spcAft>
                      <a:spcPct val="50000"/>
                    </a:spcAft>
                    <a:buSzPct val="80000"/>
                    <a:buFont typeface="Wingdings" panose="05000000000000000000" pitchFamily="2" charset="2"/>
                    <a:buChar char="§"/>
                    <a:defRPr>
                      <a:solidFill>
                        <a:srgbClr val="004071"/>
                      </a:solidFill>
                      <a:latin typeface="Arial" panose="020B0604020202020204" pitchFamily="34" charset="0"/>
                    </a:defRPr>
                  </a:lvl4pPr>
                  <a:lvl5pPr marL="2057400" indent="-228600">
                    <a:lnSpc>
                      <a:spcPct val="110000"/>
                    </a:lnSpc>
                    <a:spcAft>
                      <a:spcPct val="50000"/>
                    </a:spcAft>
                    <a:buSzPct val="80000"/>
                    <a:buChar char="•"/>
                    <a:defRPr>
                      <a:solidFill>
                        <a:srgbClr val="004071"/>
                      </a:solidFill>
                      <a:latin typeface="Arial" panose="020B0604020202020204" pitchFamily="34" charset="0"/>
                    </a:defRPr>
                  </a:lvl5pPr>
                  <a:lvl6pPr marL="25146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6pPr>
                  <a:lvl7pPr marL="29718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7pPr>
                  <a:lvl8pPr marL="34290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8pPr>
                  <a:lvl9pPr marL="38862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9pPr>
                </a:lstStyle>
                <a:p>
                  <a:pPr algn="ctr">
                    <a:lnSpc>
                      <a:spcPct val="100000"/>
                    </a:lnSpc>
                    <a:spcAft>
                      <a:spcPct val="0"/>
                    </a:spcAft>
                    <a:buFontTx/>
                    <a:buNone/>
                  </a:pPr>
                  <a:endParaRPr lang="en-US" altLang="en-US" sz="1600" b="1">
                    <a:solidFill>
                      <a:schemeClr val="tx1"/>
                    </a:solidFill>
                    <a:latin typeface="Tahoma" panose="020B0604030504040204" pitchFamily="34" charset="0"/>
                    <a:cs typeface="Tahoma" panose="020B0604030504040204" pitchFamily="34" charset="0"/>
                  </a:endParaRPr>
                </a:p>
              </p:txBody>
            </p:sp>
            <p:sp>
              <p:nvSpPr>
                <p:cNvPr id="174100" name="Isosceles Triangle 19">
                  <a:extLst>
                    <a:ext uri="{FF2B5EF4-FFF2-40B4-BE49-F238E27FC236}">
                      <a16:creationId xmlns:a16="http://schemas.microsoft.com/office/drawing/2014/main" id="{E54C9702-FE51-8162-6ED2-E265BA11E043}"/>
                    </a:ext>
                  </a:extLst>
                </p:cNvPr>
                <p:cNvSpPr>
                  <a:spLocks noChangeArrowheads="1"/>
                </p:cNvSpPr>
                <p:nvPr/>
              </p:nvSpPr>
              <p:spPr bwMode="auto">
                <a:xfrm flipV="1">
                  <a:off x="7118569" y="4653136"/>
                  <a:ext cx="45719" cy="1166923"/>
                </a:xfrm>
                <a:prstGeom prst="triangle">
                  <a:avLst>
                    <a:gd name="adj" fmla="val 50000"/>
                  </a:avLst>
                </a:prstGeom>
                <a:solidFill>
                  <a:schemeClr val="accent1">
                    <a:alpha val="0"/>
                  </a:schemeClr>
                </a:solidFill>
                <a:ln>
                  <a:noFill/>
                </a:ln>
                <a:extLst>
                  <a:ext uri="{91240B29-F687-4F45-9708-019B960494DF}">
                    <a14:hiddenLine xmlns:a14="http://schemas.microsoft.com/office/drawing/2010/main" w="38100" algn="ctr">
                      <a:solidFill>
                        <a:srgbClr val="000000"/>
                      </a:solidFill>
                      <a:round/>
                      <a:headEnd/>
                      <a:tailEnd/>
                    </a14:hiddenLine>
                  </a:ext>
                </a:extLst>
              </p:spPr>
              <p:txBody>
                <a:bodyPr lIns="0" tIns="0" rIns="0" bIns="0" anchor="ctr" anchorCtr="1"/>
                <a:lstStyle>
                  <a:lvl1pPr>
                    <a:lnSpc>
                      <a:spcPct val="110000"/>
                    </a:lnSpc>
                    <a:spcAft>
                      <a:spcPct val="50000"/>
                    </a:spcAft>
                    <a:buChar char="•"/>
                    <a:defRPr sz="2400">
                      <a:solidFill>
                        <a:srgbClr val="004071"/>
                      </a:solidFill>
                      <a:latin typeface="Arial" panose="020B0604020202020204" pitchFamily="34" charset="0"/>
                    </a:defRPr>
                  </a:lvl1pPr>
                  <a:lvl2pPr marL="742950" indent="-285750">
                    <a:lnSpc>
                      <a:spcPct val="110000"/>
                    </a:lnSpc>
                    <a:spcAft>
                      <a:spcPct val="50000"/>
                    </a:spcAft>
                    <a:buSzPct val="80000"/>
                    <a:buFont typeface="Wingdings" panose="05000000000000000000" pitchFamily="2" charset="2"/>
                    <a:buChar char="§"/>
                    <a:defRPr sz="2000">
                      <a:solidFill>
                        <a:srgbClr val="004071"/>
                      </a:solidFill>
                      <a:latin typeface="Arial" panose="020B0604020202020204" pitchFamily="34" charset="0"/>
                    </a:defRPr>
                  </a:lvl2pPr>
                  <a:lvl3pPr marL="1143000" indent="-228600">
                    <a:lnSpc>
                      <a:spcPct val="110000"/>
                    </a:lnSpc>
                    <a:spcAft>
                      <a:spcPct val="50000"/>
                    </a:spcAft>
                    <a:buSzPct val="80000"/>
                    <a:buChar char="•"/>
                    <a:defRPr>
                      <a:solidFill>
                        <a:srgbClr val="004071"/>
                      </a:solidFill>
                      <a:latin typeface="Arial" panose="020B0604020202020204" pitchFamily="34" charset="0"/>
                    </a:defRPr>
                  </a:lvl3pPr>
                  <a:lvl4pPr marL="1600200" indent="-228600">
                    <a:lnSpc>
                      <a:spcPct val="110000"/>
                    </a:lnSpc>
                    <a:spcAft>
                      <a:spcPct val="50000"/>
                    </a:spcAft>
                    <a:buSzPct val="80000"/>
                    <a:buFont typeface="Wingdings" panose="05000000000000000000" pitchFamily="2" charset="2"/>
                    <a:buChar char="§"/>
                    <a:defRPr>
                      <a:solidFill>
                        <a:srgbClr val="004071"/>
                      </a:solidFill>
                      <a:latin typeface="Arial" panose="020B0604020202020204" pitchFamily="34" charset="0"/>
                    </a:defRPr>
                  </a:lvl4pPr>
                  <a:lvl5pPr marL="2057400" indent="-228600">
                    <a:lnSpc>
                      <a:spcPct val="110000"/>
                    </a:lnSpc>
                    <a:spcAft>
                      <a:spcPct val="50000"/>
                    </a:spcAft>
                    <a:buSzPct val="80000"/>
                    <a:buChar char="•"/>
                    <a:defRPr>
                      <a:solidFill>
                        <a:srgbClr val="004071"/>
                      </a:solidFill>
                      <a:latin typeface="Arial" panose="020B0604020202020204" pitchFamily="34" charset="0"/>
                    </a:defRPr>
                  </a:lvl5pPr>
                  <a:lvl6pPr marL="25146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6pPr>
                  <a:lvl7pPr marL="29718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7pPr>
                  <a:lvl8pPr marL="34290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8pPr>
                  <a:lvl9pPr marL="38862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9pPr>
                </a:lstStyle>
                <a:p>
                  <a:pPr algn="ctr">
                    <a:lnSpc>
                      <a:spcPct val="100000"/>
                    </a:lnSpc>
                    <a:spcAft>
                      <a:spcPct val="0"/>
                    </a:spcAft>
                    <a:buFontTx/>
                    <a:buNone/>
                  </a:pPr>
                  <a:endParaRPr lang="en-US" altLang="en-US" sz="1600" b="1">
                    <a:solidFill>
                      <a:schemeClr val="tx1"/>
                    </a:solidFill>
                    <a:latin typeface="Tahoma" panose="020B0604030504040204" pitchFamily="34" charset="0"/>
                    <a:cs typeface="Tahoma" panose="020B0604030504040204" pitchFamily="34" charset="0"/>
                  </a:endParaRPr>
                </a:p>
              </p:txBody>
            </p:sp>
          </p:grpSp>
          <p:sp>
            <p:nvSpPr>
              <p:cNvPr id="174093" name="Oval 12">
                <a:extLst>
                  <a:ext uri="{FF2B5EF4-FFF2-40B4-BE49-F238E27FC236}">
                    <a16:creationId xmlns:a16="http://schemas.microsoft.com/office/drawing/2014/main" id="{6F80BF66-30E3-AB46-C18D-82A2C6202135}"/>
                  </a:ext>
                </a:extLst>
              </p:cNvPr>
              <p:cNvSpPr>
                <a:spLocks noChangeAspect="1"/>
              </p:cNvSpPr>
              <p:nvPr/>
            </p:nvSpPr>
            <p:spPr bwMode="auto">
              <a:xfrm>
                <a:off x="6204008" y="4479069"/>
                <a:ext cx="208830" cy="208831"/>
              </a:xfrm>
              <a:prstGeom prst="ellipse">
                <a:avLst/>
              </a:prstGeom>
              <a:solidFill>
                <a:schemeClr val="tx1"/>
              </a:solidFill>
              <a:ln>
                <a:noFill/>
              </a:ln>
              <a:extLst>
                <a:ext uri="{91240B29-F687-4F45-9708-019B960494DF}">
                  <a14:hiddenLine xmlns:a14="http://schemas.microsoft.com/office/drawing/2010/main" w="38100" algn="ctr">
                    <a:solidFill>
                      <a:srgbClr val="000000"/>
                    </a:solidFill>
                    <a:round/>
                    <a:headEnd/>
                    <a:tailEnd/>
                  </a14:hiddenLine>
                </a:ext>
              </a:extLst>
            </p:spPr>
            <p:txBody>
              <a:bodyPr lIns="0" tIns="0" rIns="0" bIns="0" anchor="ctr" anchorCtr="1"/>
              <a:lstStyle>
                <a:lvl1pPr>
                  <a:lnSpc>
                    <a:spcPct val="110000"/>
                  </a:lnSpc>
                  <a:spcAft>
                    <a:spcPct val="50000"/>
                  </a:spcAft>
                  <a:buChar char="•"/>
                  <a:defRPr sz="2400">
                    <a:solidFill>
                      <a:srgbClr val="004071"/>
                    </a:solidFill>
                    <a:latin typeface="Arial" panose="020B0604020202020204" pitchFamily="34" charset="0"/>
                  </a:defRPr>
                </a:lvl1pPr>
                <a:lvl2pPr marL="742950" indent="-285750">
                  <a:lnSpc>
                    <a:spcPct val="110000"/>
                  </a:lnSpc>
                  <a:spcAft>
                    <a:spcPct val="50000"/>
                  </a:spcAft>
                  <a:buSzPct val="80000"/>
                  <a:buFont typeface="Wingdings" panose="05000000000000000000" pitchFamily="2" charset="2"/>
                  <a:buChar char="§"/>
                  <a:defRPr sz="2000">
                    <a:solidFill>
                      <a:srgbClr val="004071"/>
                    </a:solidFill>
                    <a:latin typeface="Arial" panose="020B0604020202020204" pitchFamily="34" charset="0"/>
                  </a:defRPr>
                </a:lvl2pPr>
                <a:lvl3pPr marL="1143000" indent="-228600">
                  <a:lnSpc>
                    <a:spcPct val="110000"/>
                  </a:lnSpc>
                  <a:spcAft>
                    <a:spcPct val="50000"/>
                  </a:spcAft>
                  <a:buSzPct val="80000"/>
                  <a:buChar char="•"/>
                  <a:defRPr>
                    <a:solidFill>
                      <a:srgbClr val="004071"/>
                    </a:solidFill>
                    <a:latin typeface="Arial" panose="020B0604020202020204" pitchFamily="34" charset="0"/>
                  </a:defRPr>
                </a:lvl3pPr>
                <a:lvl4pPr marL="1600200" indent="-228600">
                  <a:lnSpc>
                    <a:spcPct val="110000"/>
                  </a:lnSpc>
                  <a:spcAft>
                    <a:spcPct val="50000"/>
                  </a:spcAft>
                  <a:buSzPct val="80000"/>
                  <a:buFont typeface="Wingdings" panose="05000000000000000000" pitchFamily="2" charset="2"/>
                  <a:buChar char="§"/>
                  <a:defRPr>
                    <a:solidFill>
                      <a:srgbClr val="004071"/>
                    </a:solidFill>
                    <a:latin typeface="Arial" panose="020B0604020202020204" pitchFamily="34" charset="0"/>
                  </a:defRPr>
                </a:lvl4pPr>
                <a:lvl5pPr marL="2057400" indent="-228600">
                  <a:lnSpc>
                    <a:spcPct val="110000"/>
                  </a:lnSpc>
                  <a:spcAft>
                    <a:spcPct val="50000"/>
                  </a:spcAft>
                  <a:buSzPct val="80000"/>
                  <a:buChar char="•"/>
                  <a:defRPr>
                    <a:solidFill>
                      <a:srgbClr val="004071"/>
                    </a:solidFill>
                    <a:latin typeface="Arial" panose="020B0604020202020204" pitchFamily="34" charset="0"/>
                  </a:defRPr>
                </a:lvl5pPr>
                <a:lvl6pPr marL="25146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6pPr>
                <a:lvl7pPr marL="29718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7pPr>
                <a:lvl8pPr marL="34290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8pPr>
                <a:lvl9pPr marL="38862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9pPr>
              </a:lstStyle>
              <a:p>
                <a:pPr algn="ctr">
                  <a:lnSpc>
                    <a:spcPct val="100000"/>
                  </a:lnSpc>
                  <a:spcAft>
                    <a:spcPct val="0"/>
                  </a:spcAft>
                  <a:buFontTx/>
                  <a:buNone/>
                </a:pPr>
                <a:endParaRPr lang="en-US" altLang="en-US" sz="1600" b="1">
                  <a:solidFill>
                    <a:schemeClr val="tx1"/>
                  </a:solidFill>
                  <a:latin typeface="Tahoma" panose="020B0604030504040204" pitchFamily="34" charset="0"/>
                  <a:cs typeface="Tahoma" panose="020B0604030504040204" pitchFamily="34" charset="0"/>
                </a:endParaRPr>
              </a:p>
            </p:txBody>
          </p:sp>
          <p:sp>
            <p:nvSpPr>
              <p:cNvPr id="174094" name="Oval 13">
                <a:extLst>
                  <a:ext uri="{FF2B5EF4-FFF2-40B4-BE49-F238E27FC236}">
                    <a16:creationId xmlns:a16="http://schemas.microsoft.com/office/drawing/2014/main" id="{1203C126-37F5-BEC9-132A-5A2FE617CE13}"/>
                  </a:ext>
                </a:extLst>
              </p:cNvPr>
              <p:cNvSpPr>
                <a:spLocks noChangeAspect="1"/>
              </p:cNvSpPr>
              <p:nvPr/>
            </p:nvSpPr>
            <p:spPr bwMode="auto">
              <a:xfrm>
                <a:off x="6286302" y="3879071"/>
                <a:ext cx="56225" cy="56225"/>
              </a:xfrm>
              <a:prstGeom prst="ellipse">
                <a:avLst/>
              </a:prstGeom>
              <a:solidFill>
                <a:srgbClr val="FF0000"/>
              </a:solidFill>
              <a:ln>
                <a:noFill/>
              </a:ln>
              <a:extLst>
                <a:ext uri="{91240B29-F687-4F45-9708-019B960494DF}">
                  <a14:hiddenLine xmlns:a14="http://schemas.microsoft.com/office/drawing/2010/main" w="38100" algn="ctr">
                    <a:solidFill>
                      <a:srgbClr val="000000"/>
                    </a:solidFill>
                    <a:round/>
                    <a:headEnd/>
                    <a:tailEnd/>
                  </a14:hiddenLine>
                </a:ext>
              </a:extLst>
            </p:spPr>
            <p:txBody>
              <a:bodyPr lIns="0" tIns="0" rIns="0" bIns="0" anchor="ctr" anchorCtr="1"/>
              <a:lstStyle>
                <a:lvl1pPr>
                  <a:lnSpc>
                    <a:spcPct val="110000"/>
                  </a:lnSpc>
                  <a:spcAft>
                    <a:spcPct val="50000"/>
                  </a:spcAft>
                  <a:buChar char="•"/>
                  <a:defRPr sz="2400">
                    <a:solidFill>
                      <a:srgbClr val="004071"/>
                    </a:solidFill>
                    <a:latin typeface="Arial" panose="020B0604020202020204" pitchFamily="34" charset="0"/>
                  </a:defRPr>
                </a:lvl1pPr>
                <a:lvl2pPr marL="742950" indent="-285750">
                  <a:lnSpc>
                    <a:spcPct val="110000"/>
                  </a:lnSpc>
                  <a:spcAft>
                    <a:spcPct val="50000"/>
                  </a:spcAft>
                  <a:buSzPct val="80000"/>
                  <a:buFont typeface="Wingdings" panose="05000000000000000000" pitchFamily="2" charset="2"/>
                  <a:buChar char="§"/>
                  <a:defRPr sz="2000">
                    <a:solidFill>
                      <a:srgbClr val="004071"/>
                    </a:solidFill>
                    <a:latin typeface="Arial" panose="020B0604020202020204" pitchFamily="34" charset="0"/>
                  </a:defRPr>
                </a:lvl2pPr>
                <a:lvl3pPr marL="1143000" indent="-228600">
                  <a:lnSpc>
                    <a:spcPct val="110000"/>
                  </a:lnSpc>
                  <a:spcAft>
                    <a:spcPct val="50000"/>
                  </a:spcAft>
                  <a:buSzPct val="80000"/>
                  <a:buChar char="•"/>
                  <a:defRPr>
                    <a:solidFill>
                      <a:srgbClr val="004071"/>
                    </a:solidFill>
                    <a:latin typeface="Arial" panose="020B0604020202020204" pitchFamily="34" charset="0"/>
                  </a:defRPr>
                </a:lvl3pPr>
                <a:lvl4pPr marL="1600200" indent="-228600">
                  <a:lnSpc>
                    <a:spcPct val="110000"/>
                  </a:lnSpc>
                  <a:spcAft>
                    <a:spcPct val="50000"/>
                  </a:spcAft>
                  <a:buSzPct val="80000"/>
                  <a:buFont typeface="Wingdings" panose="05000000000000000000" pitchFamily="2" charset="2"/>
                  <a:buChar char="§"/>
                  <a:defRPr>
                    <a:solidFill>
                      <a:srgbClr val="004071"/>
                    </a:solidFill>
                    <a:latin typeface="Arial" panose="020B0604020202020204" pitchFamily="34" charset="0"/>
                  </a:defRPr>
                </a:lvl4pPr>
                <a:lvl5pPr marL="2057400" indent="-228600">
                  <a:lnSpc>
                    <a:spcPct val="110000"/>
                  </a:lnSpc>
                  <a:spcAft>
                    <a:spcPct val="50000"/>
                  </a:spcAft>
                  <a:buSzPct val="80000"/>
                  <a:buChar char="•"/>
                  <a:defRPr>
                    <a:solidFill>
                      <a:srgbClr val="004071"/>
                    </a:solidFill>
                    <a:latin typeface="Arial" panose="020B0604020202020204" pitchFamily="34" charset="0"/>
                  </a:defRPr>
                </a:lvl5pPr>
                <a:lvl6pPr marL="25146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6pPr>
                <a:lvl7pPr marL="29718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7pPr>
                <a:lvl8pPr marL="34290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8pPr>
                <a:lvl9pPr marL="38862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9pPr>
              </a:lstStyle>
              <a:p>
                <a:pPr algn="ctr">
                  <a:lnSpc>
                    <a:spcPct val="100000"/>
                  </a:lnSpc>
                  <a:spcAft>
                    <a:spcPct val="0"/>
                  </a:spcAft>
                  <a:buFontTx/>
                  <a:buNone/>
                </a:pPr>
                <a:endParaRPr lang="en-US" altLang="en-US" sz="1600" b="1">
                  <a:solidFill>
                    <a:schemeClr val="tx1"/>
                  </a:solidFill>
                  <a:latin typeface="Tahoma" panose="020B0604030504040204" pitchFamily="34" charset="0"/>
                  <a:cs typeface="Tahoma" panose="020B0604030504040204" pitchFamily="34" charset="0"/>
                </a:endParaRPr>
              </a:p>
            </p:txBody>
          </p:sp>
          <p:sp>
            <p:nvSpPr>
              <p:cNvPr id="174095" name="Oval 14">
                <a:extLst>
                  <a:ext uri="{FF2B5EF4-FFF2-40B4-BE49-F238E27FC236}">
                    <a16:creationId xmlns:a16="http://schemas.microsoft.com/office/drawing/2014/main" id="{739D576F-32F3-8C2B-612D-27DF28EA39BE}"/>
                  </a:ext>
                </a:extLst>
              </p:cNvPr>
              <p:cNvSpPr>
                <a:spLocks noChangeAspect="1"/>
              </p:cNvSpPr>
              <p:nvPr/>
            </p:nvSpPr>
            <p:spPr bwMode="auto">
              <a:xfrm>
                <a:off x="6286302" y="5223960"/>
                <a:ext cx="56225" cy="56225"/>
              </a:xfrm>
              <a:prstGeom prst="ellipse">
                <a:avLst/>
              </a:prstGeom>
              <a:solidFill>
                <a:srgbClr val="FF0000"/>
              </a:solidFill>
              <a:ln>
                <a:noFill/>
              </a:ln>
              <a:extLst>
                <a:ext uri="{91240B29-F687-4F45-9708-019B960494DF}">
                  <a14:hiddenLine xmlns:a14="http://schemas.microsoft.com/office/drawing/2010/main" w="38100" algn="ctr">
                    <a:solidFill>
                      <a:srgbClr val="000000"/>
                    </a:solidFill>
                    <a:round/>
                    <a:headEnd/>
                    <a:tailEnd/>
                  </a14:hiddenLine>
                </a:ext>
              </a:extLst>
            </p:spPr>
            <p:txBody>
              <a:bodyPr lIns="0" tIns="0" rIns="0" bIns="0" anchor="ctr" anchorCtr="1"/>
              <a:lstStyle>
                <a:lvl1pPr>
                  <a:lnSpc>
                    <a:spcPct val="110000"/>
                  </a:lnSpc>
                  <a:spcAft>
                    <a:spcPct val="50000"/>
                  </a:spcAft>
                  <a:buChar char="•"/>
                  <a:defRPr sz="2400">
                    <a:solidFill>
                      <a:srgbClr val="004071"/>
                    </a:solidFill>
                    <a:latin typeface="Arial" panose="020B0604020202020204" pitchFamily="34" charset="0"/>
                  </a:defRPr>
                </a:lvl1pPr>
                <a:lvl2pPr marL="742950" indent="-285750">
                  <a:lnSpc>
                    <a:spcPct val="110000"/>
                  </a:lnSpc>
                  <a:spcAft>
                    <a:spcPct val="50000"/>
                  </a:spcAft>
                  <a:buSzPct val="80000"/>
                  <a:buFont typeface="Wingdings" panose="05000000000000000000" pitchFamily="2" charset="2"/>
                  <a:buChar char="§"/>
                  <a:defRPr sz="2000">
                    <a:solidFill>
                      <a:srgbClr val="004071"/>
                    </a:solidFill>
                    <a:latin typeface="Arial" panose="020B0604020202020204" pitchFamily="34" charset="0"/>
                  </a:defRPr>
                </a:lvl2pPr>
                <a:lvl3pPr marL="1143000" indent="-228600">
                  <a:lnSpc>
                    <a:spcPct val="110000"/>
                  </a:lnSpc>
                  <a:spcAft>
                    <a:spcPct val="50000"/>
                  </a:spcAft>
                  <a:buSzPct val="80000"/>
                  <a:buChar char="•"/>
                  <a:defRPr>
                    <a:solidFill>
                      <a:srgbClr val="004071"/>
                    </a:solidFill>
                    <a:latin typeface="Arial" panose="020B0604020202020204" pitchFamily="34" charset="0"/>
                  </a:defRPr>
                </a:lvl3pPr>
                <a:lvl4pPr marL="1600200" indent="-228600">
                  <a:lnSpc>
                    <a:spcPct val="110000"/>
                  </a:lnSpc>
                  <a:spcAft>
                    <a:spcPct val="50000"/>
                  </a:spcAft>
                  <a:buSzPct val="80000"/>
                  <a:buFont typeface="Wingdings" panose="05000000000000000000" pitchFamily="2" charset="2"/>
                  <a:buChar char="§"/>
                  <a:defRPr>
                    <a:solidFill>
                      <a:srgbClr val="004071"/>
                    </a:solidFill>
                    <a:latin typeface="Arial" panose="020B0604020202020204" pitchFamily="34" charset="0"/>
                  </a:defRPr>
                </a:lvl4pPr>
                <a:lvl5pPr marL="2057400" indent="-228600">
                  <a:lnSpc>
                    <a:spcPct val="110000"/>
                  </a:lnSpc>
                  <a:spcAft>
                    <a:spcPct val="50000"/>
                  </a:spcAft>
                  <a:buSzPct val="80000"/>
                  <a:buChar char="•"/>
                  <a:defRPr>
                    <a:solidFill>
                      <a:srgbClr val="004071"/>
                    </a:solidFill>
                    <a:latin typeface="Arial" panose="020B0604020202020204" pitchFamily="34" charset="0"/>
                  </a:defRPr>
                </a:lvl5pPr>
                <a:lvl6pPr marL="25146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6pPr>
                <a:lvl7pPr marL="29718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7pPr>
                <a:lvl8pPr marL="34290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8pPr>
                <a:lvl9pPr marL="38862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9pPr>
              </a:lstStyle>
              <a:p>
                <a:pPr algn="ctr">
                  <a:lnSpc>
                    <a:spcPct val="100000"/>
                  </a:lnSpc>
                  <a:spcAft>
                    <a:spcPct val="0"/>
                  </a:spcAft>
                  <a:buFontTx/>
                  <a:buNone/>
                </a:pPr>
                <a:endParaRPr lang="en-US" altLang="en-US" sz="1600" b="1">
                  <a:solidFill>
                    <a:schemeClr val="tx1"/>
                  </a:solidFill>
                  <a:latin typeface="Tahoma" panose="020B0604030504040204" pitchFamily="34" charset="0"/>
                  <a:cs typeface="Tahoma" panose="020B0604030504040204" pitchFamily="34" charset="0"/>
                </a:endParaRPr>
              </a:p>
            </p:txBody>
          </p:sp>
          <p:sp>
            <p:nvSpPr>
              <p:cNvPr id="174096" name="Oval 15">
                <a:extLst>
                  <a:ext uri="{FF2B5EF4-FFF2-40B4-BE49-F238E27FC236}">
                    <a16:creationId xmlns:a16="http://schemas.microsoft.com/office/drawing/2014/main" id="{C5C4DD0B-C281-77D1-6AF7-675C822A7305}"/>
                  </a:ext>
                </a:extLst>
              </p:cNvPr>
              <p:cNvSpPr>
                <a:spLocks noChangeAspect="1"/>
              </p:cNvSpPr>
              <p:nvPr/>
            </p:nvSpPr>
            <p:spPr bwMode="auto">
              <a:xfrm>
                <a:off x="6950317" y="4558871"/>
                <a:ext cx="56225" cy="56225"/>
              </a:xfrm>
              <a:prstGeom prst="ellipse">
                <a:avLst/>
              </a:prstGeom>
              <a:solidFill>
                <a:srgbClr val="FF0000"/>
              </a:solidFill>
              <a:ln>
                <a:noFill/>
              </a:ln>
              <a:extLst>
                <a:ext uri="{91240B29-F687-4F45-9708-019B960494DF}">
                  <a14:hiddenLine xmlns:a14="http://schemas.microsoft.com/office/drawing/2010/main" w="38100" algn="ctr">
                    <a:solidFill>
                      <a:srgbClr val="000000"/>
                    </a:solidFill>
                    <a:round/>
                    <a:headEnd/>
                    <a:tailEnd/>
                  </a14:hiddenLine>
                </a:ext>
              </a:extLst>
            </p:spPr>
            <p:txBody>
              <a:bodyPr lIns="0" tIns="0" rIns="0" bIns="0" anchor="ctr" anchorCtr="1"/>
              <a:lstStyle>
                <a:lvl1pPr>
                  <a:lnSpc>
                    <a:spcPct val="110000"/>
                  </a:lnSpc>
                  <a:spcAft>
                    <a:spcPct val="50000"/>
                  </a:spcAft>
                  <a:buChar char="•"/>
                  <a:defRPr sz="2400">
                    <a:solidFill>
                      <a:srgbClr val="004071"/>
                    </a:solidFill>
                    <a:latin typeface="Arial" panose="020B0604020202020204" pitchFamily="34" charset="0"/>
                  </a:defRPr>
                </a:lvl1pPr>
                <a:lvl2pPr marL="742950" indent="-285750">
                  <a:lnSpc>
                    <a:spcPct val="110000"/>
                  </a:lnSpc>
                  <a:spcAft>
                    <a:spcPct val="50000"/>
                  </a:spcAft>
                  <a:buSzPct val="80000"/>
                  <a:buFont typeface="Wingdings" panose="05000000000000000000" pitchFamily="2" charset="2"/>
                  <a:buChar char="§"/>
                  <a:defRPr sz="2000">
                    <a:solidFill>
                      <a:srgbClr val="004071"/>
                    </a:solidFill>
                    <a:latin typeface="Arial" panose="020B0604020202020204" pitchFamily="34" charset="0"/>
                  </a:defRPr>
                </a:lvl2pPr>
                <a:lvl3pPr marL="1143000" indent="-228600">
                  <a:lnSpc>
                    <a:spcPct val="110000"/>
                  </a:lnSpc>
                  <a:spcAft>
                    <a:spcPct val="50000"/>
                  </a:spcAft>
                  <a:buSzPct val="80000"/>
                  <a:buChar char="•"/>
                  <a:defRPr>
                    <a:solidFill>
                      <a:srgbClr val="004071"/>
                    </a:solidFill>
                    <a:latin typeface="Arial" panose="020B0604020202020204" pitchFamily="34" charset="0"/>
                  </a:defRPr>
                </a:lvl3pPr>
                <a:lvl4pPr marL="1600200" indent="-228600">
                  <a:lnSpc>
                    <a:spcPct val="110000"/>
                  </a:lnSpc>
                  <a:spcAft>
                    <a:spcPct val="50000"/>
                  </a:spcAft>
                  <a:buSzPct val="80000"/>
                  <a:buFont typeface="Wingdings" panose="05000000000000000000" pitchFamily="2" charset="2"/>
                  <a:buChar char="§"/>
                  <a:defRPr>
                    <a:solidFill>
                      <a:srgbClr val="004071"/>
                    </a:solidFill>
                    <a:latin typeface="Arial" panose="020B0604020202020204" pitchFamily="34" charset="0"/>
                  </a:defRPr>
                </a:lvl4pPr>
                <a:lvl5pPr marL="2057400" indent="-228600">
                  <a:lnSpc>
                    <a:spcPct val="110000"/>
                  </a:lnSpc>
                  <a:spcAft>
                    <a:spcPct val="50000"/>
                  </a:spcAft>
                  <a:buSzPct val="80000"/>
                  <a:buChar char="•"/>
                  <a:defRPr>
                    <a:solidFill>
                      <a:srgbClr val="004071"/>
                    </a:solidFill>
                    <a:latin typeface="Arial" panose="020B0604020202020204" pitchFamily="34" charset="0"/>
                  </a:defRPr>
                </a:lvl5pPr>
                <a:lvl6pPr marL="25146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6pPr>
                <a:lvl7pPr marL="29718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7pPr>
                <a:lvl8pPr marL="34290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8pPr>
                <a:lvl9pPr marL="38862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9pPr>
              </a:lstStyle>
              <a:p>
                <a:pPr algn="ctr">
                  <a:lnSpc>
                    <a:spcPct val="100000"/>
                  </a:lnSpc>
                  <a:spcAft>
                    <a:spcPct val="0"/>
                  </a:spcAft>
                  <a:buFontTx/>
                  <a:buNone/>
                </a:pPr>
                <a:endParaRPr lang="en-US" altLang="en-US" sz="1600" b="1">
                  <a:solidFill>
                    <a:schemeClr val="tx1"/>
                  </a:solidFill>
                  <a:latin typeface="Tahoma" panose="020B0604030504040204" pitchFamily="34" charset="0"/>
                  <a:cs typeface="Tahoma" panose="020B0604030504040204" pitchFamily="34" charset="0"/>
                </a:endParaRPr>
              </a:p>
            </p:txBody>
          </p:sp>
          <p:sp>
            <p:nvSpPr>
              <p:cNvPr id="174097" name="Oval 16">
                <a:extLst>
                  <a:ext uri="{FF2B5EF4-FFF2-40B4-BE49-F238E27FC236}">
                    <a16:creationId xmlns:a16="http://schemas.microsoft.com/office/drawing/2014/main" id="{83790A1E-EF1F-7463-1D36-6000F1FF883B}"/>
                  </a:ext>
                </a:extLst>
              </p:cNvPr>
              <p:cNvSpPr>
                <a:spLocks noChangeAspect="1"/>
              </p:cNvSpPr>
              <p:nvPr/>
            </p:nvSpPr>
            <p:spPr bwMode="auto">
              <a:xfrm>
                <a:off x="5617909" y="4558871"/>
                <a:ext cx="56225" cy="56225"/>
              </a:xfrm>
              <a:prstGeom prst="ellipse">
                <a:avLst/>
              </a:prstGeom>
              <a:solidFill>
                <a:srgbClr val="FF0000"/>
              </a:solidFill>
              <a:ln>
                <a:noFill/>
              </a:ln>
              <a:extLst>
                <a:ext uri="{91240B29-F687-4F45-9708-019B960494DF}">
                  <a14:hiddenLine xmlns:a14="http://schemas.microsoft.com/office/drawing/2010/main" w="38100" algn="ctr">
                    <a:solidFill>
                      <a:srgbClr val="000000"/>
                    </a:solidFill>
                    <a:round/>
                    <a:headEnd/>
                    <a:tailEnd/>
                  </a14:hiddenLine>
                </a:ext>
              </a:extLst>
            </p:spPr>
            <p:txBody>
              <a:bodyPr lIns="0" tIns="0" rIns="0" bIns="0" anchor="ctr" anchorCtr="1"/>
              <a:lstStyle>
                <a:lvl1pPr>
                  <a:lnSpc>
                    <a:spcPct val="110000"/>
                  </a:lnSpc>
                  <a:spcAft>
                    <a:spcPct val="50000"/>
                  </a:spcAft>
                  <a:buChar char="•"/>
                  <a:defRPr sz="2400">
                    <a:solidFill>
                      <a:srgbClr val="004071"/>
                    </a:solidFill>
                    <a:latin typeface="Arial" panose="020B0604020202020204" pitchFamily="34" charset="0"/>
                  </a:defRPr>
                </a:lvl1pPr>
                <a:lvl2pPr marL="742950" indent="-285750">
                  <a:lnSpc>
                    <a:spcPct val="110000"/>
                  </a:lnSpc>
                  <a:spcAft>
                    <a:spcPct val="50000"/>
                  </a:spcAft>
                  <a:buSzPct val="80000"/>
                  <a:buFont typeface="Wingdings" panose="05000000000000000000" pitchFamily="2" charset="2"/>
                  <a:buChar char="§"/>
                  <a:defRPr sz="2000">
                    <a:solidFill>
                      <a:srgbClr val="004071"/>
                    </a:solidFill>
                    <a:latin typeface="Arial" panose="020B0604020202020204" pitchFamily="34" charset="0"/>
                  </a:defRPr>
                </a:lvl2pPr>
                <a:lvl3pPr marL="1143000" indent="-228600">
                  <a:lnSpc>
                    <a:spcPct val="110000"/>
                  </a:lnSpc>
                  <a:spcAft>
                    <a:spcPct val="50000"/>
                  </a:spcAft>
                  <a:buSzPct val="80000"/>
                  <a:buChar char="•"/>
                  <a:defRPr>
                    <a:solidFill>
                      <a:srgbClr val="004071"/>
                    </a:solidFill>
                    <a:latin typeface="Arial" panose="020B0604020202020204" pitchFamily="34" charset="0"/>
                  </a:defRPr>
                </a:lvl3pPr>
                <a:lvl4pPr marL="1600200" indent="-228600">
                  <a:lnSpc>
                    <a:spcPct val="110000"/>
                  </a:lnSpc>
                  <a:spcAft>
                    <a:spcPct val="50000"/>
                  </a:spcAft>
                  <a:buSzPct val="80000"/>
                  <a:buFont typeface="Wingdings" panose="05000000000000000000" pitchFamily="2" charset="2"/>
                  <a:buChar char="§"/>
                  <a:defRPr>
                    <a:solidFill>
                      <a:srgbClr val="004071"/>
                    </a:solidFill>
                    <a:latin typeface="Arial" panose="020B0604020202020204" pitchFamily="34" charset="0"/>
                  </a:defRPr>
                </a:lvl4pPr>
                <a:lvl5pPr marL="2057400" indent="-228600">
                  <a:lnSpc>
                    <a:spcPct val="110000"/>
                  </a:lnSpc>
                  <a:spcAft>
                    <a:spcPct val="50000"/>
                  </a:spcAft>
                  <a:buSzPct val="80000"/>
                  <a:buChar char="•"/>
                  <a:defRPr>
                    <a:solidFill>
                      <a:srgbClr val="004071"/>
                    </a:solidFill>
                    <a:latin typeface="Arial" panose="020B0604020202020204" pitchFamily="34" charset="0"/>
                  </a:defRPr>
                </a:lvl5pPr>
                <a:lvl6pPr marL="25146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6pPr>
                <a:lvl7pPr marL="29718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7pPr>
                <a:lvl8pPr marL="34290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8pPr>
                <a:lvl9pPr marL="38862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9pPr>
              </a:lstStyle>
              <a:p>
                <a:pPr algn="ctr">
                  <a:lnSpc>
                    <a:spcPct val="100000"/>
                  </a:lnSpc>
                  <a:spcAft>
                    <a:spcPct val="0"/>
                  </a:spcAft>
                  <a:buFontTx/>
                  <a:buNone/>
                </a:pPr>
                <a:endParaRPr lang="en-US" altLang="en-US" sz="1600" b="1">
                  <a:solidFill>
                    <a:schemeClr val="tx1"/>
                  </a:solidFill>
                  <a:latin typeface="Tahoma" panose="020B0604030504040204" pitchFamily="34" charset="0"/>
                  <a:cs typeface="Tahoma" panose="020B0604030504040204" pitchFamily="34" charset="0"/>
                </a:endParaRPr>
              </a:p>
            </p:txBody>
          </p:sp>
          <p:sp>
            <p:nvSpPr>
              <p:cNvPr id="174098" name="Oval 9">
                <a:extLst>
                  <a:ext uri="{FF2B5EF4-FFF2-40B4-BE49-F238E27FC236}">
                    <a16:creationId xmlns:a16="http://schemas.microsoft.com/office/drawing/2014/main" id="{ADCCB216-6E52-7CAB-0F64-2C550A13169A}"/>
                  </a:ext>
                </a:extLst>
              </p:cNvPr>
              <p:cNvSpPr>
                <a:spLocks noChangeArrowheads="1"/>
              </p:cNvSpPr>
              <p:nvPr/>
            </p:nvSpPr>
            <p:spPr bwMode="auto">
              <a:xfrm>
                <a:off x="4247425" y="4527497"/>
                <a:ext cx="110042" cy="110042"/>
              </a:xfrm>
              <a:prstGeom prst="ellipse">
                <a:avLst/>
              </a:prstGeom>
              <a:solidFill>
                <a:srgbClr val="FF0000"/>
              </a:solidFill>
              <a:ln>
                <a:noFill/>
              </a:ln>
              <a:extLst>
                <a:ext uri="{91240B29-F687-4F45-9708-019B960494DF}">
                  <a14:hiddenLine xmlns:a14="http://schemas.microsoft.com/office/drawing/2010/main" w="38100" algn="ctr">
                    <a:solidFill>
                      <a:srgbClr val="000000"/>
                    </a:solidFill>
                    <a:round/>
                    <a:headEnd/>
                    <a:tailEnd/>
                  </a14:hiddenLine>
                </a:ext>
              </a:extLst>
            </p:spPr>
            <p:txBody>
              <a:bodyPr lIns="0" tIns="0" rIns="0" bIns="0" anchor="ctr" anchorCtr="1"/>
              <a:lstStyle>
                <a:lvl1pPr>
                  <a:lnSpc>
                    <a:spcPct val="110000"/>
                  </a:lnSpc>
                  <a:spcAft>
                    <a:spcPct val="50000"/>
                  </a:spcAft>
                  <a:buChar char="•"/>
                  <a:defRPr sz="2400">
                    <a:solidFill>
                      <a:srgbClr val="004071"/>
                    </a:solidFill>
                    <a:latin typeface="Arial" panose="020B0604020202020204" pitchFamily="34" charset="0"/>
                  </a:defRPr>
                </a:lvl1pPr>
                <a:lvl2pPr marL="742950" indent="-285750">
                  <a:lnSpc>
                    <a:spcPct val="110000"/>
                  </a:lnSpc>
                  <a:spcAft>
                    <a:spcPct val="50000"/>
                  </a:spcAft>
                  <a:buSzPct val="80000"/>
                  <a:buFont typeface="Wingdings" panose="05000000000000000000" pitchFamily="2" charset="2"/>
                  <a:buChar char="§"/>
                  <a:defRPr sz="2000">
                    <a:solidFill>
                      <a:srgbClr val="004071"/>
                    </a:solidFill>
                    <a:latin typeface="Arial" panose="020B0604020202020204" pitchFamily="34" charset="0"/>
                  </a:defRPr>
                </a:lvl2pPr>
                <a:lvl3pPr marL="1143000" indent="-228600">
                  <a:lnSpc>
                    <a:spcPct val="110000"/>
                  </a:lnSpc>
                  <a:spcAft>
                    <a:spcPct val="50000"/>
                  </a:spcAft>
                  <a:buSzPct val="80000"/>
                  <a:buChar char="•"/>
                  <a:defRPr>
                    <a:solidFill>
                      <a:srgbClr val="004071"/>
                    </a:solidFill>
                    <a:latin typeface="Arial" panose="020B0604020202020204" pitchFamily="34" charset="0"/>
                  </a:defRPr>
                </a:lvl3pPr>
                <a:lvl4pPr marL="1600200" indent="-228600">
                  <a:lnSpc>
                    <a:spcPct val="110000"/>
                  </a:lnSpc>
                  <a:spcAft>
                    <a:spcPct val="50000"/>
                  </a:spcAft>
                  <a:buSzPct val="80000"/>
                  <a:buFont typeface="Wingdings" panose="05000000000000000000" pitchFamily="2" charset="2"/>
                  <a:buChar char="§"/>
                  <a:defRPr>
                    <a:solidFill>
                      <a:srgbClr val="004071"/>
                    </a:solidFill>
                    <a:latin typeface="Arial" panose="020B0604020202020204" pitchFamily="34" charset="0"/>
                  </a:defRPr>
                </a:lvl4pPr>
                <a:lvl5pPr marL="2057400" indent="-228600">
                  <a:lnSpc>
                    <a:spcPct val="110000"/>
                  </a:lnSpc>
                  <a:spcAft>
                    <a:spcPct val="50000"/>
                  </a:spcAft>
                  <a:buSzPct val="80000"/>
                  <a:buChar char="•"/>
                  <a:defRPr>
                    <a:solidFill>
                      <a:srgbClr val="004071"/>
                    </a:solidFill>
                    <a:latin typeface="Arial" panose="020B0604020202020204" pitchFamily="34" charset="0"/>
                  </a:defRPr>
                </a:lvl5pPr>
                <a:lvl6pPr marL="25146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6pPr>
                <a:lvl7pPr marL="29718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7pPr>
                <a:lvl8pPr marL="34290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8pPr>
                <a:lvl9pPr marL="38862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9pPr>
              </a:lstStyle>
              <a:p>
                <a:pPr algn="ctr">
                  <a:lnSpc>
                    <a:spcPct val="80000"/>
                  </a:lnSpc>
                  <a:spcAft>
                    <a:spcPct val="0"/>
                  </a:spcAft>
                  <a:buFontTx/>
                  <a:buNone/>
                </a:pPr>
                <a:endParaRPr lang="en-US" altLang="en-US" sz="1800">
                  <a:solidFill>
                    <a:schemeClr val="tx1"/>
                  </a:solidFill>
                </a:endParaRPr>
              </a:p>
            </p:txBody>
          </p:sp>
        </p:grpSp>
      </p:grpSp>
    </p:spTree>
  </p:cSld>
  <p:clrMapOvr>
    <a:masterClrMapping/>
  </p:clrMapOvr>
  <p:transition spd="slow">
    <p:dissolve/>
  </p:transition>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5411" name="Rectangle 3">
            <a:extLst>
              <a:ext uri="{FF2B5EF4-FFF2-40B4-BE49-F238E27FC236}">
                <a16:creationId xmlns:a16="http://schemas.microsoft.com/office/drawing/2014/main" id="{7993B5A3-B515-00B4-EFA3-061B11C25240}"/>
              </a:ext>
            </a:extLst>
          </p:cNvPr>
          <p:cNvSpPr>
            <a:spLocks noGrp="1" noChangeArrowheads="1"/>
          </p:cNvSpPr>
          <p:nvPr>
            <p:ph type="subTitle" idx="1"/>
          </p:nvPr>
        </p:nvSpPr>
        <p:spPr>
          <a:xfrm>
            <a:off x="623888" y="1832940"/>
            <a:ext cx="7434262" cy="668338"/>
          </a:xfrm>
        </p:spPr>
        <p:txBody>
          <a:bodyPr/>
          <a:lstStyle/>
          <a:p>
            <a:pPr eaLnBrk="1" hangingPunct="1">
              <a:defRPr/>
            </a:pPr>
            <a:r>
              <a:rPr lang="en-GB" sz="3600" b="1" dirty="0">
                <a:latin typeface="+mj-lt"/>
              </a:rPr>
              <a:t>Audit</a:t>
            </a:r>
            <a:r>
              <a:rPr lang="en-GB" sz="3600" dirty="0">
                <a:latin typeface="+mj-lt"/>
              </a:rPr>
              <a:t> </a:t>
            </a:r>
            <a:r>
              <a:rPr lang="en-GB" sz="3600" b="1" dirty="0">
                <a:latin typeface="+mj-lt"/>
              </a:rPr>
              <a:t>Findings</a:t>
            </a:r>
            <a:r>
              <a:rPr lang="en-GB" sz="3600" dirty="0">
                <a:latin typeface="+mj-lt"/>
              </a:rPr>
              <a:t> </a:t>
            </a:r>
            <a:r>
              <a:rPr lang="en-GB" sz="3600" b="1" dirty="0">
                <a:latin typeface="+mj-lt"/>
              </a:rPr>
              <a:t>and</a:t>
            </a:r>
            <a:r>
              <a:rPr lang="en-GB" sz="3600" dirty="0">
                <a:latin typeface="+mj-lt"/>
              </a:rPr>
              <a:t> </a:t>
            </a:r>
            <a:r>
              <a:rPr lang="en-GB" sz="3600" b="1" dirty="0">
                <a:latin typeface="+mj-lt"/>
              </a:rPr>
              <a:t>Reporting</a:t>
            </a:r>
            <a:r>
              <a:rPr lang="en-GB" sz="3600" dirty="0">
                <a:latin typeface="+mj-lt"/>
              </a:rPr>
              <a:t> </a:t>
            </a:r>
          </a:p>
        </p:txBody>
      </p:sp>
    </p:spTree>
  </p:cSld>
  <p:clrMapOvr>
    <a:masterClrMapping/>
  </p:clrMapOvr>
  <p:transition spd="slow">
    <p:dissolve/>
  </p:transition>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8178" name="Slide Number Placeholder 3">
            <a:extLst>
              <a:ext uri="{FF2B5EF4-FFF2-40B4-BE49-F238E27FC236}">
                <a16:creationId xmlns:a16="http://schemas.microsoft.com/office/drawing/2014/main" id="{DBE5BECA-FD45-EBE5-2ED2-A8E6A1401923}"/>
              </a:ext>
            </a:extLst>
          </p:cNvPr>
          <p:cNvSpPr>
            <a:spLocks noGrp="1"/>
          </p:cNvSpPr>
          <p:nvPr>
            <p:ph type="sldNum"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ct val="110000"/>
              </a:lnSpc>
              <a:spcAft>
                <a:spcPct val="50000"/>
              </a:spcAft>
              <a:buChar char="•"/>
              <a:defRPr sz="2400">
                <a:solidFill>
                  <a:srgbClr val="004071"/>
                </a:solidFill>
                <a:latin typeface="Arial" panose="020B0604020202020204" pitchFamily="34" charset="0"/>
              </a:defRPr>
            </a:lvl1pPr>
            <a:lvl2pPr marL="742950" indent="-285750">
              <a:lnSpc>
                <a:spcPct val="110000"/>
              </a:lnSpc>
              <a:spcAft>
                <a:spcPct val="50000"/>
              </a:spcAft>
              <a:buSzPct val="80000"/>
              <a:buFont typeface="Wingdings" panose="05000000000000000000" pitchFamily="2" charset="2"/>
              <a:buChar char="§"/>
              <a:defRPr sz="2000">
                <a:solidFill>
                  <a:srgbClr val="004071"/>
                </a:solidFill>
                <a:latin typeface="Arial" panose="020B0604020202020204" pitchFamily="34" charset="0"/>
              </a:defRPr>
            </a:lvl2pPr>
            <a:lvl3pPr marL="1143000" indent="-228600">
              <a:lnSpc>
                <a:spcPct val="110000"/>
              </a:lnSpc>
              <a:spcAft>
                <a:spcPct val="50000"/>
              </a:spcAft>
              <a:buSzPct val="80000"/>
              <a:buChar char="•"/>
              <a:defRPr>
                <a:solidFill>
                  <a:srgbClr val="004071"/>
                </a:solidFill>
                <a:latin typeface="Arial" panose="020B0604020202020204" pitchFamily="34" charset="0"/>
              </a:defRPr>
            </a:lvl3pPr>
            <a:lvl4pPr marL="1600200" indent="-228600">
              <a:lnSpc>
                <a:spcPct val="110000"/>
              </a:lnSpc>
              <a:spcAft>
                <a:spcPct val="50000"/>
              </a:spcAft>
              <a:buSzPct val="80000"/>
              <a:buFont typeface="Wingdings" panose="05000000000000000000" pitchFamily="2" charset="2"/>
              <a:buChar char="§"/>
              <a:defRPr>
                <a:solidFill>
                  <a:srgbClr val="004071"/>
                </a:solidFill>
                <a:latin typeface="Arial" panose="020B0604020202020204" pitchFamily="34" charset="0"/>
              </a:defRPr>
            </a:lvl4pPr>
            <a:lvl5pPr marL="2057400" indent="-228600">
              <a:lnSpc>
                <a:spcPct val="110000"/>
              </a:lnSpc>
              <a:spcAft>
                <a:spcPct val="50000"/>
              </a:spcAft>
              <a:buSzPct val="80000"/>
              <a:buChar char="•"/>
              <a:defRPr>
                <a:solidFill>
                  <a:srgbClr val="004071"/>
                </a:solidFill>
                <a:latin typeface="Arial" panose="020B0604020202020204" pitchFamily="34" charset="0"/>
              </a:defRPr>
            </a:lvl5pPr>
            <a:lvl6pPr marL="25146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6pPr>
            <a:lvl7pPr marL="29718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7pPr>
            <a:lvl8pPr marL="34290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8pPr>
            <a:lvl9pPr marL="38862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9pPr>
          </a:lstStyle>
          <a:p>
            <a:pPr>
              <a:lnSpc>
                <a:spcPct val="100000"/>
              </a:lnSpc>
              <a:spcAft>
                <a:spcPct val="0"/>
              </a:spcAft>
              <a:buFontTx/>
              <a:buNone/>
            </a:pPr>
            <a:fld id="{76B5CA65-59A5-4032-AAB3-561DBB5D1507}" type="slidenum">
              <a:rPr lang="en-GB" altLang="en-US" sz="900">
                <a:solidFill>
                  <a:schemeClr val="tx1"/>
                </a:solidFill>
              </a:rPr>
              <a:pPr>
                <a:lnSpc>
                  <a:spcPct val="100000"/>
                </a:lnSpc>
                <a:spcAft>
                  <a:spcPct val="0"/>
                </a:spcAft>
                <a:buFontTx/>
                <a:buNone/>
              </a:pPr>
              <a:t>77</a:t>
            </a:fld>
            <a:endParaRPr lang="en-GB" altLang="en-US" sz="900">
              <a:solidFill>
                <a:schemeClr val="tx1"/>
              </a:solidFill>
            </a:endParaRPr>
          </a:p>
        </p:txBody>
      </p:sp>
      <p:sp>
        <p:nvSpPr>
          <p:cNvPr id="178179" name="Rectangle 2">
            <a:extLst>
              <a:ext uri="{FF2B5EF4-FFF2-40B4-BE49-F238E27FC236}">
                <a16:creationId xmlns:a16="http://schemas.microsoft.com/office/drawing/2014/main" id="{738B1456-65BE-6C3D-6DAE-63E0583F1750}"/>
              </a:ext>
            </a:extLst>
          </p:cNvPr>
          <p:cNvSpPr>
            <a:spLocks noGrp="1" noChangeArrowheads="1"/>
          </p:cNvSpPr>
          <p:nvPr>
            <p:ph type="title"/>
          </p:nvPr>
        </p:nvSpPr>
        <p:spPr/>
        <p:txBody>
          <a:bodyPr/>
          <a:lstStyle/>
          <a:p>
            <a:r>
              <a:rPr lang="en-GB" altLang="en-US"/>
              <a:t>Audit Findings</a:t>
            </a:r>
            <a:endParaRPr lang="en-US" altLang="en-US"/>
          </a:p>
        </p:txBody>
      </p:sp>
      <p:sp>
        <p:nvSpPr>
          <p:cNvPr id="178180" name="Rectangle 3">
            <a:extLst>
              <a:ext uri="{FF2B5EF4-FFF2-40B4-BE49-F238E27FC236}">
                <a16:creationId xmlns:a16="http://schemas.microsoft.com/office/drawing/2014/main" id="{EF78EEBA-CAD8-B4AE-32DE-EC7B0E171BEE}"/>
              </a:ext>
            </a:extLst>
          </p:cNvPr>
          <p:cNvSpPr>
            <a:spLocks noGrp="1" noChangeArrowheads="1"/>
          </p:cNvSpPr>
          <p:nvPr>
            <p:ph type="body" idx="1"/>
          </p:nvPr>
        </p:nvSpPr>
        <p:spPr>
          <a:xfrm>
            <a:off x="604838" y="1639888"/>
            <a:ext cx="7729537" cy="4238625"/>
          </a:xfrm>
        </p:spPr>
        <p:txBody>
          <a:bodyPr/>
          <a:lstStyle/>
          <a:p>
            <a:r>
              <a:rPr lang="en-GB" altLang="en-US"/>
              <a:t>Audit findings can be classified into four main areas</a:t>
            </a:r>
          </a:p>
          <a:p>
            <a:pPr lvl="1"/>
            <a:r>
              <a:rPr lang="en-GB" altLang="en-US" b="1"/>
              <a:t>Positive</a:t>
            </a:r>
            <a:r>
              <a:rPr lang="en-GB" altLang="en-US"/>
              <a:t> – areas working well that could be used as best-practice improvements elsewhere</a:t>
            </a:r>
            <a:endParaRPr lang="en-US" altLang="en-US"/>
          </a:p>
          <a:p>
            <a:pPr lvl="1"/>
            <a:r>
              <a:rPr lang="en-GB" altLang="en-US" b="1"/>
              <a:t>Conformity</a:t>
            </a:r>
            <a:r>
              <a:rPr lang="en-GB" altLang="en-US"/>
              <a:t> – the process(es) assessed conform(s) to requirements and is effective</a:t>
            </a:r>
          </a:p>
          <a:p>
            <a:pPr lvl="1"/>
            <a:r>
              <a:rPr lang="en-GB" altLang="en-US" b="1"/>
              <a:t>Nonconformity</a:t>
            </a:r>
            <a:r>
              <a:rPr lang="en-GB" altLang="en-US"/>
              <a:t> – there is a deviation from a requirement</a:t>
            </a:r>
          </a:p>
          <a:p>
            <a:pPr lvl="1"/>
            <a:r>
              <a:rPr lang="en-GB" altLang="en-US" b="1"/>
              <a:t>Observation</a:t>
            </a:r>
            <a:r>
              <a:rPr lang="en-GB" altLang="en-US"/>
              <a:t> – the process(es) is/are conforming but could be improved to become more effective</a:t>
            </a:r>
          </a:p>
        </p:txBody>
      </p:sp>
    </p:spTree>
  </p:cSld>
  <p:clrMapOvr>
    <a:masterClrMapping/>
  </p:clrMapOvr>
  <p:transition spd="slow">
    <p:dissolve/>
  </p:transition>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0226" name="Slide Number Placeholder 3">
            <a:extLst>
              <a:ext uri="{FF2B5EF4-FFF2-40B4-BE49-F238E27FC236}">
                <a16:creationId xmlns:a16="http://schemas.microsoft.com/office/drawing/2014/main" id="{FF3D0E03-3359-982E-E81D-763252907F95}"/>
              </a:ext>
            </a:extLst>
          </p:cNvPr>
          <p:cNvSpPr>
            <a:spLocks noGrp="1"/>
          </p:cNvSpPr>
          <p:nvPr>
            <p:ph type="sldNum"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ct val="110000"/>
              </a:lnSpc>
              <a:spcAft>
                <a:spcPct val="50000"/>
              </a:spcAft>
              <a:buChar char="•"/>
              <a:defRPr sz="2400">
                <a:solidFill>
                  <a:srgbClr val="004071"/>
                </a:solidFill>
                <a:latin typeface="Arial" panose="020B0604020202020204" pitchFamily="34" charset="0"/>
              </a:defRPr>
            </a:lvl1pPr>
            <a:lvl2pPr marL="742950" indent="-285750">
              <a:lnSpc>
                <a:spcPct val="110000"/>
              </a:lnSpc>
              <a:spcAft>
                <a:spcPct val="50000"/>
              </a:spcAft>
              <a:buSzPct val="80000"/>
              <a:buFont typeface="Wingdings" panose="05000000000000000000" pitchFamily="2" charset="2"/>
              <a:buChar char="§"/>
              <a:defRPr sz="2000">
                <a:solidFill>
                  <a:srgbClr val="004071"/>
                </a:solidFill>
                <a:latin typeface="Arial" panose="020B0604020202020204" pitchFamily="34" charset="0"/>
              </a:defRPr>
            </a:lvl2pPr>
            <a:lvl3pPr marL="1143000" indent="-228600">
              <a:lnSpc>
                <a:spcPct val="110000"/>
              </a:lnSpc>
              <a:spcAft>
                <a:spcPct val="50000"/>
              </a:spcAft>
              <a:buSzPct val="80000"/>
              <a:buChar char="•"/>
              <a:defRPr>
                <a:solidFill>
                  <a:srgbClr val="004071"/>
                </a:solidFill>
                <a:latin typeface="Arial" panose="020B0604020202020204" pitchFamily="34" charset="0"/>
              </a:defRPr>
            </a:lvl3pPr>
            <a:lvl4pPr marL="1600200" indent="-228600">
              <a:lnSpc>
                <a:spcPct val="110000"/>
              </a:lnSpc>
              <a:spcAft>
                <a:spcPct val="50000"/>
              </a:spcAft>
              <a:buSzPct val="80000"/>
              <a:buFont typeface="Wingdings" panose="05000000000000000000" pitchFamily="2" charset="2"/>
              <a:buChar char="§"/>
              <a:defRPr>
                <a:solidFill>
                  <a:srgbClr val="004071"/>
                </a:solidFill>
                <a:latin typeface="Arial" panose="020B0604020202020204" pitchFamily="34" charset="0"/>
              </a:defRPr>
            </a:lvl4pPr>
            <a:lvl5pPr marL="2057400" indent="-228600">
              <a:lnSpc>
                <a:spcPct val="110000"/>
              </a:lnSpc>
              <a:spcAft>
                <a:spcPct val="50000"/>
              </a:spcAft>
              <a:buSzPct val="80000"/>
              <a:buChar char="•"/>
              <a:defRPr>
                <a:solidFill>
                  <a:srgbClr val="004071"/>
                </a:solidFill>
                <a:latin typeface="Arial" panose="020B0604020202020204" pitchFamily="34" charset="0"/>
              </a:defRPr>
            </a:lvl5pPr>
            <a:lvl6pPr marL="25146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6pPr>
            <a:lvl7pPr marL="29718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7pPr>
            <a:lvl8pPr marL="34290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8pPr>
            <a:lvl9pPr marL="38862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9pPr>
          </a:lstStyle>
          <a:p>
            <a:pPr>
              <a:lnSpc>
                <a:spcPct val="100000"/>
              </a:lnSpc>
              <a:spcAft>
                <a:spcPct val="0"/>
              </a:spcAft>
              <a:buFontTx/>
              <a:buNone/>
            </a:pPr>
            <a:fld id="{48FFC4F6-1A7C-446F-856F-62871D191132}" type="slidenum">
              <a:rPr lang="en-GB" altLang="en-US" sz="900">
                <a:solidFill>
                  <a:schemeClr val="tx1"/>
                </a:solidFill>
              </a:rPr>
              <a:pPr>
                <a:lnSpc>
                  <a:spcPct val="100000"/>
                </a:lnSpc>
                <a:spcAft>
                  <a:spcPct val="0"/>
                </a:spcAft>
                <a:buFontTx/>
                <a:buNone/>
              </a:pPr>
              <a:t>78</a:t>
            </a:fld>
            <a:endParaRPr lang="en-GB" altLang="en-US" sz="900">
              <a:solidFill>
                <a:schemeClr val="tx1"/>
              </a:solidFill>
            </a:endParaRPr>
          </a:p>
        </p:txBody>
      </p:sp>
      <p:sp>
        <p:nvSpPr>
          <p:cNvPr id="180227" name="Rectangle 4">
            <a:extLst>
              <a:ext uri="{FF2B5EF4-FFF2-40B4-BE49-F238E27FC236}">
                <a16:creationId xmlns:a16="http://schemas.microsoft.com/office/drawing/2014/main" id="{4A02B7BF-A9AF-5D4A-8B4A-ED6B645B242B}"/>
              </a:ext>
            </a:extLst>
          </p:cNvPr>
          <p:cNvSpPr>
            <a:spLocks noGrp="1" noChangeArrowheads="1"/>
          </p:cNvSpPr>
          <p:nvPr>
            <p:ph type="title"/>
          </p:nvPr>
        </p:nvSpPr>
        <p:spPr/>
        <p:txBody>
          <a:bodyPr/>
          <a:lstStyle/>
          <a:p>
            <a:pPr eaLnBrk="1" hangingPunct="1"/>
            <a:r>
              <a:rPr lang="en-GB" altLang="en-US"/>
              <a:t>Nonconformity </a:t>
            </a:r>
            <a:endParaRPr lang="en-US" altLang="en-US"/>
          </a:p>
        </p:txBody>
      </p:sp>
      <p:sp>
        <p:nvSpPr>
          <p:cNvPr id="180228" name="Rectangle 5">
            <a:extLst>
              <a:ext uri="{FF2B5EF4-FFF2-40B4-BE49-F238E27FC236}">
                <a16:creationId xmlns:a16="http://schemas.microsoft.com/office/drawing/2014/main" id="{C16320DD-F2AA-06A8-990A-CFCAD5575F66}"/>
              </a:ext>
            </a:extLst>
          </p:cNvPr>
          <p:cNvSpPr>
            <a:spLocks noGrp="1" noChangeArrowheads="1"/>
          </p:cNvSpPr>
          <p:nvPr>
            <p:ph type="body" idx="1"/>
          </p:nvPr>
        </p:nvSpPr>
        <p:spPr/>
        <p:txBody>
          <a:bodyPr/>
          <a:lstStyle/>
          <a:p>
            <a:pPr eaLnBrk="1" hangingPunct="1">
              <a:buFontTx/>
              <a:buNone/>
            </a:pPr>
            <a:r>
              <a:rPr lang="en-GB" altLang="en-US" sz="2000"/>
              <a:t>A nonconformity should be</a:t>
            </a:r>
          </a:p>
          <a:p>
            <a:pPr eaLnBrk="1" hangingPunct="1"/>
            <a:r>
              <a:rPr lang="en-GB" altLang="en-US" sz="2000"/>
              <a:t>CLEAR – No ambiguities</a:t>
            </a:r>
          </a:p>
          <a:p>
            <a:pPr eaLnBrk="1" hangingPunct="1"/>
            <a:r>
              <a:rPr lang="en-GB" altLang="en-US" sz="2000"/>
              <a:t>FACTUAL – Based on facts from the audit</a:t>
            </a:r>
          </a:p>
          <a:p>
            <a:pPr eaLnBrk="1" hangingPunct="1"/>
            <a:r>
              <a:rPr lang="en-GB" altLang="en-US" sz="2000"/>
              <a:t>ACCURATE – Include the correct information</a:t>
            </a:r>
          </a:p>
          <a:p>
            <a:pPr eaLnBrk="1" hangingPunct="1"/>
            <a:r>
              <a:rPr lang="en-GB" altLang="en-US" sz="2000"/>
              <a:t>COMPLETE – Including all identifiers/references </a:t>
            </a:r>
          </a:p>
          <a:p>
            <a:pPr eaLnBrk="1" hangingPunct="1">
              <a:buFontTx/>
              <a:buNone/>
            </a:pPr>
            <a:r>
              <a:rPr lang="en-GB" altLang="en-US" sz="2000"/>
              <a:t>A nonconformity needs two elements</a:t>
            </a:r>
          </a:p>
          <a:p>
            <a:pPr eaLnBrk="1" hangingPunct="1"/>
            <a:r>
              <a:rPr lang="en-GB" altLang="en-US" sz="2000"/>
              <a:t>A requirement</a:t>
            </a:r>
          </a:p>
          <a:p>
            <a:pPr eaLnBrk="1" hangingPunct="1"/>
            <a:r>
              <a:rPr lang="en-GB" altLang="en-US" sz="2000"/>
              <a:t>A deficiency</a:t>
            </a:r>
          </a:p>
        </p:txBody>
      </p:sp>
    </p:spTree>
  </p:cSld>
  <p:clrMapOvr>
    <a:masterClrMapping/>
  </p:clrMapOvr>
  <p:transition spd="slow">
    <p:dissolve/>
  </p:transition>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2274" name="Slide Number Placeholder 3">
            <a:extLst>
              <a:ext uri="{FF2B5EF4-FFF2-40B4-BE49-F238E27FC236}">
                <a16:creationId xmlns:a16="http://schemas.microsoft.com/office/drawing/2014/main" id="{F72AB458-C9DD-D5D4-E900-D90B0CE4CA23}"/>
              </a:ext>
            </a:extLst>
          </p:cNvPr>
          <p:cNvSpPr>
            <a:spLocks noGrp="1"/>
          </p:cNvSpPr>
          <p:nvPr>
            <p:ph type="sldNum"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ct val="110000"/>
              </a:lnSpc>
              <a:spcAft>
                <a:spcPct val="50000"/>
              </a:spcAft>
              <a:buChar char="•"/>
              <a:defRPr sz="2400">
                <a:solidFill>
                  <a:srgbClr val="004071"/>
                </a:solidFill>
                <a:latin typeface="Arial" panose="020B0604020202020204" pitchFamily="34" charset="0"/>
              </a:defRPr>
            </a:lvl1pPr>
            <a:lvl2pPr marL="742950" indent="-285750">
              <a:lnSpc>
                <a:spcPct val="110000"/>
              </a:lnSpc>
              <a:spcAft>
                <a:spcPct val="50000"/>
              </a:spcAft>
              <a:buSzPct val="80000"/>
              <a:buFont typeface="Wingdings" panose="05000000000000000000" pitchFamily="2" charset="2"/>
              <a:buChar char="§"/>
              <a:defRPr sz="2000">
                <a:solidFill>
                  <a:srgbClr val="004071"/>
                </a:solidFill>
                <a:latin typeface="Arial" panose="020B0604020202020204" pitchFamily="34" charset="0"/>
              </a:defRPr>
            </a:lvl2pPr>
            <a:lvl3pPr marL="1143000" indent="-228600">
              <a:lnSpc>
                <a:spcPct val="110000"/>
              </a:lnSpc>
              <a:spcAft>
                <a:spcPct val="50000"/>
              </a:spcAft>
              <a:buSzPct val="80000"/>
              <a:buChar char="•"/>
              <a:defRPr>
                <a:solidFill>
                  <a:srgbClr val="004071"/>
                </a:solidFill>
                <a:latin typeface="Arial" panose="020B0604020202020204" pitchFamily="34" charset="0"/>
              </a:defRPr>
            </a:lvl3pPr>
            <a:lvl4pPr marL="1600200" indent="-228600">
              <a:lnSpc>
                <a:spcPct val="110000"/>
              </a:lnSpc>
              <a:spcAft>
                <a:spcPct val="50000"/>
              </a:spcAft>
              <a:buSzPct val="80000"/>
              <a:buFont typeface="Wingdings" panose="05000000000000000000" pitchFamily="2" charset="2"/>
              <a:buChar char="§"/>
              <a:defRPr>
                <a:solidFill>
                  <a:srgbClr val="004071"/>
                </a:solidFill>
                <a:latin typeface="Arial" panose="020B0604020202020204" pitchFamily="34" charset="0"/>
              </a:defRPr>
            </a:lvl4pPr>
            <a:lvl5pPr marL="2057400" indent="-228600">
              <a:lnSpc>
                <a:spcPct val="110000"/>
              </a:lnSpc>
              <a:spcAft>
                <a:spcPct val="50000"/>
              </a:spcAft>
              <a:buSzPct val="80000"/>
              <a:buChar char="•"/>
              <a:defRPr>
                <a:solidFill>
                  <a:srgbClr val="004071"/>
                </a:solidFill>
                <a:latin typeface="Arial" panose="020B0604020202020204" pitchFamily="34" charset="0"/>
              </a:defRPr>
            </a:lvl5pPr>
            <a:lvl6pPr marL="25146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6pPr>
            <a:lvl7pPr marL="29718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7pPr>
            <a:lvl8pPr marL="34290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8pPr>
            <a:lvl9pPr marL="38862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9pPr>
          </a:lstStyle>
          <a:p>
            <a:pPr>
              <a:lnSpc>
                <a:spcPct val="100000"/>
              </a:lnSpc>
              <a:spcAft>
                <a:spcPct val="0"/>
              </a:spcAft>
              <a:buFontTx/>
              <a:buNone/>
            </a:pPr>
            <a:fld id="{56C3352A-3A2C-4702-88EB-4DEE826E0F9B}" type="slidenum">
              <a:rPr lang="en-GB" altLang="en-US" sz="900">
                <a:solidFill>
                  <a:schemeClr val="tx1"/>
                </a:solidFill>
              </a:rPr>
              <a:pPr>
                <a:lnSpc>
                  <a:spcPct val="100000"/>
                </a:lnSpc>
                <a:spcAft>
                  <a:spcPct val="0"/>
                </a:spcAft>
                <a:buFontTx/>
                <a:buNone/>
              </a:pPr>
              <a:t>79</a:t>
            </a:fld>
            <a:endParaRPr lang="en-GB" altLang="en-US" sz="900">
              <a:solidFill>
                <a:schemeClr val="tx1"/>
              </a:solidFill>
            </a:endParaRPr>
          </a:p>
        </p:txBody>
      </p:sp>
      <p:sp>
        <p:nvSpPr>
          <p:cNvPr id="182275" name="Rectangle 2">
            <a:extLst>
              <a:ext uri="{FF2B5EF4-FFF2-40B4-BE49-F238E27FC236}">
                <a16:creationId xmlns:a16="http://schemas.microsoft.com/office/drawing/2014/main" id="{57A6D03D-B4F8-8EBA-4A02-9C4057B93B2D}"/>
              </a:ext>
            </a:extLst>
          </p:cNvPr>
          <p:cNvSpPr>
            <a:spLocks noGrp="1" noChangeArrowheads="1"/>
          </p:cNvSpPr>
          <p:nvPr>
            <p:ph type="title"/>
          </p:nvPr>
        </p:nvSpPr>
        <p:spPr/>
        <p:txBody>
          <a:bodyPr/>
          <a:lstStyle/>
          <a:p>
            <a:r>
              <a:rPr lang="en-GB" altLang="en-US" dirty="0"/>
              <a:t>NC categorization</a:t>
            </a:r>
            <a:endParaRPr lang="en-US" altLang="en-US" dirty="0"/>
          </a:p>
        </p:txBody>
      </p:sp>
      <p:sp>
        <p:nvSpPr>
          <p:cNvPr id="182276" name="Rectangle 3">
            <a:extLst>
              <a:ext uri="{FF2B5EF4-FFF2-40B4-BE49-F238E27FC236}">
                <a16:creationId xmlns:a16="http://schemas.microsoft.com/office/drawing/2014/main" id="{02C4E1EB-A538-4356-A570-F2FD99D58B70}"/>
              </a:ext>
            </a:extLst>
          </p:cNvPr>
          <p:cNvSpPr>
            <a:spLocks noGrp="1" noChangeArrowheads="1"/>
          </p:cNvSpPr>
          <p:nvPr>
            <p:ph type="body" idx="1"/>
          </p:nvPr>
        </p:nvSpPr>
        <p:spPr/>
        <p:txBody>
          <a:bodyPr/>
          <a:lstStyle/>
          <a:p>
            <a:pPr>
              <a:buFontTx/>
              <a:buNone/>
            </a:pPr>
            <a:endParaRPr lang="en-GB" altLang="en-US"/>
          </a:p>
          <a:p>
            <a:pPr>
              <a:buFontTx/>
              <a:buNone/>
            </a:pPr>
            <a:endParaRPr lang="en-GB" altLang="en-US"/>
          </a:p>
          <a:p>
            <a:pPr>
              <a:buFontTx/>
              <a:buNone/>
            </a:pPr>
            <a:endParaRPr lang="en-US" altLang="en-US"/>
          </a:p>
        </p:txBody>
      </p:sp>
      <p:sp>
        <p:nvSpPr>
          <p:cNvPr id="182277" name="Rectangle 4">
            <a:extLst>
              <a:ext uri="{FF2B5EF4-FFF2-40B4-BE49-F238E27FC236}">
                <a16:creationId xmlns:a16="http://schemas.microsoft.com/office/drawing/2014/main" id="{FEA5F0F8-4D76-2F98-500C-5E656C1C2B6F}"/>
              </a:ext>
            </a:extLst>
          </p:cNvPr>
          <p:cNvSpPr>
            <a:spLocks noChangeArrowheads="1"/>
          </p:cNvSpPr>
          <p:nvPr/>
        </p:nvSpPr>
        <p:spPr bwMode="auto">
          <a:xfrm>
            <a:off x="927100" y="3635375"/>
            <a:ext cx="6913563" cy="1731963"/>
          </a:xfrm>
          <a:prstGeom prst="rect">
            <a:avLst/>
          </a:prstGeom>
          <a:noFill/>
          <a:ln w="25400" algn="ctr">
            <a:noFill/>
            <a:miter lim="800000"/>
            <a:headEnd/>
            <a:tailEnd/>
          </a:ln>
          <a:extLst>
            <a:ext uri="{909E8E84-426E-40DD-AFC4-6F175D3DCCD1}">
              <a14:hiddenFill xmlns:a14="http://schemas.microsoft.com/office/drawing/2010/main">
                <a:solidFill>
                  <a:srgbClr val="FFFFFF"/>
                </a:solidFill>
              </a14:hiddenFill>
            </a:ext>
          </a:extLst>
        </p:spPr>
        <p:txBody>
          <a:bodyPr lIns="36000" tIns="0" rIns="36000" bIns="0">
            <a:spAutoFit/>
          </a:bodyPr>
          <a:lstStyle>
            <a:lvl1pPr>
              <a:lnSpc>
                <a:spcPct val="110000"/>
              </a:lnSpc>
              <a:spcAft>
                <a:spcPct val="50000"/>
              </a:spcAft>
              <a:buChar char="•"/>
              <a:defRPr sz="2400">
                <a:solidFill>
                  <a:srgbClr val="004071"/>
                </a:solidFill>
                <a:latin typeface="Arial" panose="020B0604020202020204" pitchFamily="34" charset="0"/>
              </a:defRPr>
            </a:lvl1pPr>
            <a:lvl2pPr marL="742950" indent="-285750">
              <a:lnSpc>
                <a:spcPct val="110000"/>
              </a:lnSpc>
              <a:spcAft>
                <a:spcPct val="50000"/>
              </a:spcAft>
              <a:buSzPct val="80000"/>
              <a:buFont typeface="Wingdings" panose="05000000000000000000" pitchFamily="2" charset="2"/>
              <a:buChar char="§"/>
              <a:defRPr sz="2000">
                <a:solidFill>
                  <a:srgbClr val="004071"/>
                </a:solidFill>
                <a:latin typeface="Arial" panose="020B0604020202020204" pitchFamily="34" charset="0"/>
              </a:defRPr>
            </a:lvl2pPr>
            <a:lvl3pPr marL="1143000" indent="-228600">
              <a:lnSpc>
                <a:spcPct val="110000"/>
              </a:lnSpc>
              <a:spcAft>
                <a:spcPct val="50000"/>
              </a:spcAft>
              <a:buSzPct val="80000"/>
              <a:buChar char="•"/>
              <a:defRPr>
                <a:solidFill>
                  <a:srgbClr val="004071"/>
                </a:solidFill>
                <a:latin typeface="Arial" panose="020B0604020202020204" pitchFamily="34" charset="0"/>
              </a:defRPr>
            </a:lvl3pPr>
            <a:lvl4pPr marL="1600200" indent="-228600">
              <a:lnSpc>
                <a:spcPct val="110000"/>
              </a:lnSpc>
              <a:spcAft>
                <a:spcPct val="50000"/>
              </a:spcAft>
              <a:buSzPct val="80000"/>
              <a:buFont typeface="Wingdings" panose="05000000000000000000" pitchFamily="2" charset="2"/>
              <a:buChar char="§"/>
              <a:defRPr>
                <a:solidFill>
                  <a:srgbClr val="004071"/>
                </a:solidFill>
                <a:latin typeface="Arial" panose="020B0604020202020204" pitchFamily="34" charset="0"/>
              </a:defRPr>
            </a:lvl4pPr>
            <a:lvl5pPr marL="2057400" indent="-228600">
              <a:lnSpc>
                <a:spcPct val="110000"/>
              </a:lnSpc>
              <a:spcAft>
                <a:spcPct val="50000"/>
              </a:spcAft>
              <a:buSzPct val="80000"/>
              <a:buChar char="•"/>
              <a:defRPr>
                <a:solidFill>
                  <a:srgbClr val="004071"/>
                </a:solidFill>
                <a:latin typeface="Arial" panose="020B0604020202020204" pitchFamily="34" charset="0"/>
              </a:defRPr>
            </a:lvl5pPr>
            <a:lvl6pPr marL="25146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6pPr>
            <a:lvl7pPr marL="29718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7pPr>
            <a:lvl8pPr marL="34290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8pPr>
            <a:lvl9pPr marL="38862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9pPr>
          </a:lstStyle>
          <a:p>
            <a:pPr eaLnBrk="1" hangingPunct="1">
              <a:lnSpc>
                <a:spcPct val="80000"/>
              </a:lnSpc>
              <a:spcAft>
                <a:spcPct val="0"/>
              </a:spcAft>
              <a:buFontTx/>
              <a:buNone/>
            </a:pPr>
            <a:endParaRPr lang="en-GB" altLang="en-US" sz="800" b="1" dirty="0"/>
          </a:p>
          <a:p>
            <a:pPr eaLnBrk="1" hangingPunct="1">
              <a:lnSpc>
                <a:spcPct val="80000"/>
              </a:lnSpc>
              <a:spcAft>
                <a:spcPct val="0"/>
              </a:spcAft>
              <a:buFontTx/>
              <a:buNone/>
            </a:pPr>
            <a:r>
              <a:rPr lang="en-GB" altLang="en-US" sz="2800" b="1" dirty="0"/>
              <a:t>Minor</a:t>
            </a:r>
          </a:p>
          <a:p>
            <a:pPr eaLnBrk="1" hangingPunct="1">
              <a:lnSpc>
                <a:spcPct val="80000"/>
              </a:lnSpc>
              <a:spcAft>
                <a:spcPct val="0"/>
              </a:spcAft>
              <a:buFontTx/>
              <a:buNone/>
            </a:pPr>
            <a:endParaRPr lang="en-GB" altLang="en-US" sz="1200" b="1" dirty="0"/>
          </a:p>
          <a:p>
            <a:pPr eaLnBrk="1" hangingPunct="1">
              <a:lnSpc>
                <a:spcPct val="80000"/>
              </a:lnSpc>
              <a:spcAft>
                <a:spcPct val="0"/>
              </a:spcAft>
              <a:buFontTx/>
              <a:buNone/>
            </a:pPr>
            <a:r>
              <a:rPr lang="en-GB" altLang="en-US" dirty="0"/>
              <a:t>An isolated deviation from requirements(s) not resulting in a significant impact on the organisation</a:t>
            </a:r>
          </a:p>
          <a:p>
            <a:pPr eaLnBrk="1" hangingPunct="1">
              <a:lnSpc>
                <a:spcPct val="80000"/>
              </a:lnSpc>
              <a:spcAft>
                <a:spcPct val="0"/>
              </a:spcAft>
              <a:buFontTx/>
              <a:buNone/>
            </a:pPr>
            <a:endParaRPr lang="en-GB" altLang="en-US" sz="1200" dirty="0"/>
          </a:p>
          <a:p>
            <a:pPr eaLnBrk="1" hangingPunct="1">
              <a:lnSpc>
                <a:spcPct val="80000"/>
              </a:lnSpc>
              <a:spcAft>
                <a:spcPct val="0"/>
              </a:spcAft>
              <a:buFontTx/>
              <a:buNone/>
            </a:pPr>
            <a:endParaRPr lang="en-US" altLang="en-US" sz="800" dirty="0"/>
          </a:p>
        </p:txBody>
      </p:sp>
      <p:sp>
        <p:nvSpPr>
          <p:cNvPr id="182278" name="Rectangle 5">
            <a:extLst>
              <a:ext uri="{FF2B5EF4-FFF2-40B4-BE49-F238E27FC236}">
                <a16:creationId xmlns:a16="http://schemas.microsoft.com/office/drawing/2014/main" id="{768FBB22-9F2B-69C6-931C-6C3D658CEEFD}"/>
              </a:ext>
            </a:extLst>
          </p:cNvPr>
          <p:cNvSpPr>
            <a:spLocks noChangeArrowheads="1"/>
          </p:cNvSpPr>
          <p:nvPr/>
        </p:nvSpPr>
        <p:spPr bwMode="auto">
          <a:xfrm>
            <a:off x="927100" y="1639888"/>
            <a:ext cx="6913563" cy="1731962"/>
          </a:xfrm>
          <a:prstGeom prst="rect">
            <a:avLst/>
          </a:prstGeom>
          <a:noFill/>
          <a:ln w="25400" algn="ctr">
            <a:noFill/>
            <a:miter lim="800000"/>
            <a:headEnd/>
            <a:tailEnd/>
          </a:ln>
          <a:extLst>
            <a:ext uri="{909E8E84-426E-40DD-AFC4-6F175D3DCCD1}">
              <a14:hiddenFill xmlns:a14="http://schemas.microsoft.com/office/drawing/2010/main">
                <a:solidFill>
                  <a:srgbClr val="FFFFFF"/>
                </a:solidFill>
              </a14:hiddenFill>
            </a:ext>
          </a:extLst>
        </p:spPr>
        <p:txBody>
          <a:bodyPr lIns="36000" tIns="0" rIns="36000" bIns="0">
            <a:spAutoFit/>
          </a:bodyPr>
          <a:lstStyle>
            <a:lvl1pPr>
              <a:lnSpc>
                <a:spcPct val="110000"/>
              </a:lnSpc>
              <a:spcAft>
                <a:spcPct val="50000"/>
              </a:spcAft>
              <a:buChar char="•"/>
              <a:defRPr sz="2400">
                <a:solidFill>
                  <a:srgbClr val="004071"/>
                </a:solidFill>
                <a:latin typeface="Arial" panose="020B0604020202020204" pitchFamily="34" charset="0"/>
              </a:defRPr>
            </a:lvl1pPr>
            <a:lvl2pPr marL="742950" indent="-285750">
              <a:lnSpc>
                <a:spcPct val="110000"/>
              </a:lnSpc>
              <a:spcAft>
                <a:spcPct val="50000"/>
              </a:spcAft>
              <a:buSzPct val="80000"/>
              <a:buFont typeface="Wingdings" panose="05000000000000000000" pitchFamily="2" charset="2"/>
              <a:buChar char="§"/>
              <a:defRPr sz="2000">
                <a:solidFill>
                  <a:srgbClr val="004071"/>
                </a:solidFill>
                <a:latin typeface="Arial" panose="020B0604020202020204" pitchFamily="34" charset="0"/>
              </a:defRPr>
            </a:lvl2pPr>
            <a:lvl3pPr marL="1143000" indent="-228600">
              <a:lnSpc>
                <a:spcPct val="110000"/>
              </a:lnSpc>
              <a:spcAft>
                <a:spcPct val="50000"/>
              </a:spcAft>
              <a:buSzPct val="80000"/>
              <a:buChar char="•"/>
              <a:defRPr>
                <a:solidFill>
                  <a:srgbClr val="004071"/>
                </a:solidFill>
                <a:latin typeface="Arial" panose="020B0604020202020204" pitchFamily="34" charset="0"/>
              </a:defRPr>
            </a:lvl3pPr>
            <a:lvl4pPr marL="1600200" indent="-228600">
              <a:lnSpc>
                <a:spcPct val="110000"/>
              </a:lnSpc>
              <a:spcAft>
                <a:spcPct val="50000"/>
              </a:spcAft>
              <a:buSzPct val="80000"/>
              <a:buFont typeface="Wingdings" panose="05000000000000000000" pitchFamily="2" charset="2"/>
              <a:buChar char="§"/>
              <a:defRPr>
                <a:solidFill>
                  <a:srgbClr val="004071"/>
                </a:solidFill>
                <a:latin typeface="Arial" panose="020B0604020202020204" pitchFamily="34" charset="0"/>
              </a:defRPr>
            </a:lvl4pPr>
            <a:lvl5pPr marL="2057400" indent="-228600">
              <a:lnSpc>
                <a:spcPct val="110000"/>
              </a:lnSpc>
              <a:spcAft>
                <a:spcPct val="50000"/>
              </a:spcAft>
              <a:buSzPct val="80000"/>
              <a:buChar char="•"/>
              <a:defRPr>
                <a:solidFill>
                  <a:srgbClr val="004071"/>
                </a:solidFill>
                <a:latin typeface="Arial" panose="020B0604020202020204" pitchFamily="34" charset="0"/>
              </a:defRPr>
            </a:lvl5pPr>
            <a:lvl6pPr marL="25146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6pPr>
            <a:lvl7pPr marL="29718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7pPr>
            <a:lvl8pPr marL="34290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8pPr>
            <a:lvl9pPr marL="38862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9pPr>
          </a:lstStyle>
          <a:p>
            <a:pPr eaLnBrk="1" hangingPunct="1">
              <a:lnSpc>
                <a:spcPct val="80000"/>
              </a:lnSpc>
              <a:spcAft>
                <a:spcPct val="0"/>
              </a:spcAft>
              <a:buFontTx/>
              <a:buNone/>
            </a:pPr>
            <a:endParaRPr lang="en-GB" altLang="en-US" sz="800" dirty="0"/>
          </a:p>
          <a:p>
            <a:pPr eaLnBrk="1" hangingPunct="1">
              <a:lnSpc>
                <a:spcPct val="80000"/>
              </a:lnSpc>
              <a:spcAft>
                <a:spcPct val="0"/>
              </a:spcAft>
              <a:buFontTx/>
              <a:buNone/>
            </a:pPr>
            <a:r>
              <a:rPr lang="en-GB" altLang="en-US" sz="2800" b="1" dirty="0"/>
              <a:t>Major</a:t>
            </a:r>
          </a:p>
          <a:p>
            <a:pPr eaLnBrk="1" hangingPunct="1">
              <a:lnSpc>
                <a:spcPct val="80000"/>
              </a:lnSpc>
              <a:spcAft>
                <a:spcPct val="0"/>
              </a:spcAft>
              <a:buFontTx/>
              <a:buNone/>
            </a:pPr>
            <a:endParaRPr lang="en-GB" altLang="en-US" sz="1200" b="1" dirty="0"/>
          </a:p>
          <a:p>
            <a:pPr eaLnBrk="1" hangingPunct="1">
              <a:lnSpc>
                <a:spcPct val="80000"/>
              </a:lnSpc>
              <a:spcAft>
                <a:spcPct val="0"/>
              </a:spcAft>
              <a:buFontTx/>
              <a:buNone/>
            </a:pPr>
            <a:r>
              <a:rPr lang="en-GB" altLang="en-US" dirty="0"/>
              <a:t>A deviation from requirement(s) resulting in a significant impact on the organisation (potential or actual), or a number of linked minor NCs</a:t>
            </a:r>
          </a:p>
          <a:p>
            <a:pPr eaLnBrk="1" hangingPunct="1">
              <a:lnSpc>
                <a:spcPct val="80000"/>
              </a:lnSpc>
              <a:spcAft>
                <a:spcPct val="0"/>
              </a:spcAft>
              <a:buFontTx/>
              <a:buNone/>
            </a:pPr>
            <a:endParaRPr lang="en-GB" altLang="en-US" sz="1200" dirty="0"/>
          </a:p>
          <a:p>
            <a:pPr eaLnBrk="1" hangingPunct="1">
              <a:lnSpc>
                <a:spcPct val="80000"/>
              </a:lnSpc>
              <a:spcAft>
                <a:spcPct val="0"/>
              </a:spcAft>
              <a:buFontTx/>
              <a:buNone/>
            </a:pPr>
            <a:endParaRPr lang="en-US" altLang="en-US" sz="800" dirty="0"/>
          </a:p>
        </p:txBody>
      </p:sp>
    </p:spTree>
  </p:cSld>
  <p:clrMapOvr>
    <a:masterClrMapping/>
  </p:clrMapOvr>
  <p:transition spd="slow">
    <p:dissolve/>
  </p:transition>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7AC546-E755-CFAD-E616-195D5D9E7335}"/>
              </a:ext>
            </a:extLst>
          </p:cNvPr>
          <p:cNvSpPr>
            <a:spLocks noGrp="1"/>
          </p:cNvSpPr>
          <p:nvPr>
            <p:ph type="title"/>
          </p:nvPr>
        </p:nvSpPr>
        <p:spPr/>
        <p:txBody>
          <a:bodyPr/>
          <a:lstStyle/>
          <a:p>
            <a:r>
              <a:rPr lang="en-IN" dirty="0"/>
              <a:t>Audit Scenario</a:t>
            </a:r>
          </a:p>
        </p:txBody>
      </p:sp>
      <p:sp>
        <p:nvSpPr>
          <p:cNvPr id="3" name="Content Placeholder 2">
            <a:extLst>
              <a:ext uri="{FF2B5EF4-FFF2-40B4-BE49-F238E27FC236}">
                <a16:creationId xmlns:a16="http://schemas.microsoft.com/office/drawing/2014/main" id="{B95AD80E-2EAF-DBC0-5268-0F5485BAAECD}"/>
              </a:ext>
            </a:extLst>
          </p:cNvPr>
          <p:cNvSpPr>
            <a:spLocks noGrp="1"/>
          </p:cNvSpPr>
          <p:nvPr>
            <p:ph idx="1"/>
          </p:nvPr>
        </p:nvSpPr>
        <p:spPr>
          <a:xfrm>
            <a:off x="457200" y="1470992"/>
            <a:ext cx="8370888" cy="4407522"/>
          </a:xfrm>
        </p:spPr>
        <p:txBody>
          <a:bodyPr/>
          <a:lstStyle/>
          <a:p>
            <a:pPr marL="0" indent="0">
              <a:buNone/>
            </a:pPr>
            <a:r>
              <a:rPr lang="en-US" sz="1800" dirty="0"/>
              <a:t>You are auditing the design and development process in an </a:t>
            </a:r>
            <a:r>
              <a:rPr lang="en-US" sz="1800" dirty="0" err="1"/>
              <a:t>organisation</a:t>
            </a:r>
            <a:r>
              <a:rPr lang="en-US" sz="1800" dirty="0"/>
              <a:t> that designs and manufactures industrial equipment. They are currently dealing with a serious customer complaint relating to faulty safety mechanisms. They have sent engineers to this customer to repair some equipment they designed, manufactured and supplied two years earlier for contract number A123. You find a recent note on file that states that the engineers are currently having difficulty in repairing the equipment. They have been issued with the latest drawings for the equipment (serial number X134, revision 3). The drawings do not contain a modification to the safety mechanism that was made prior to delivery and installation of the equipment. You confirm with the Design Manager that revision 3 is the current version of the drawings and that revision 3 does not include the change to the safety mechanism. You ask the Design Manager why the modification to safety mechanism was not made to the drawing and he replies that the change was reviewed and considered to be minor with no impact on the equipment and it didn’t affect the customer’s contract specification.</a:t>
            </a:r>
            <a:endParaRPr lang="en-IN" sz="1800" dirty="0"/>
          </a:p>
        </p:txBody>
      </p:sp>
      <p:sp>
        <p:nvSpPr>
          <p:cNvPr id="4" name="Slide Number Placeholder 3">
            <a:extLst>
              <a:ext uri="{FF2B5EF4-FFF2-40B4-BE49-F238E27FC236}">
                <a16:creationId xmlns:a16="http://schemas.microsoft.com/office/drawing/2014/main" id="{9C846944-019D-E615-0A2F-AFA7CFC1AAB3}"/>
              </a:ext>
            </a:extLst>
          </p:cNvPr>
          <p:cNvSpPr>
            <a:spLocks noGrp="1"/>
          </p:cNvSpPr>
          <p:nvPr>
            <p:ph type="sldNum" sz="quarter" idx="10"/>
          </p:nvPr>
        </p:nvSpPr>
        <p:spPr/>
        <p:txBody>
          <a:bodyPr/>
          <a:lstStyle/>
          <a:p>
            <a:pPr>
              <a:defRPr/>
            </a:pPr>
            <a:fld id="{284A838C-A0B7-499B-8BF6-D77098515CD2}" type="slidenum">
              <a:rPr lang="en-GB" altLang="en-US" smtClean="0"/>
              <a:pPr>
                <a:defRPr/>
              </a:pPr>
              <a:t>80</a:t>
            </a:fld>
            <a:endParaRPr lang="en-GB" altLang="en-US"/>
          </a:p>
        </p:txBody>
      </p:sp>
    </p:spTree>
    <p:extLst>
      <p:ext uri="{BB962C8B-B14F-4D97-AF65-F5344CB8AC3E}">
        <p14:creationId xmlns:p14="http://schemas.microsoft.com/office/powerpoint/2010/main" val="165228953"/>
      </p:ext>
    </p:extLst>
  </p:cSld>
  <p:clrMapOvr>
    <a:masterClrMapping/>
  </p:clrMapOvr>
  <p:transition spd="slow">
    <p:dissolve/>
  </p:transition>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D9D292-D822-BD74-3147-72CB34DF2FC5}"/>
              </a:ext>
            </a:extLst>
          </p:cNvPr>
          <p:cNvSpPr>
            <a:spLocks noGrp="1"/>
          </p:cNvSpPr>
          <p:nvPr>
            <p:ph type="title"/>
          </p:nvPr>
        </p:nvSpPr>
        <p:spPr/>
        <p:txBody>
          <a:bodyPr/>
          <a:lstStyle/>
          <a:p>
            <a:r>
              <a:rPr lang="en-IN" dirty="0"/>
              <a:t>NC Statement</a:t>
            </a:r>
          </a:p>
        </p:txBody>
      </p:sp>
      <p:sp>
        <p:nvSpPr>
          <p:cNvPr id="3" name="Content Placeholder 2">
            <a:extLst>
              <a:ext uri="{FF2B5EF4-FFF2-40B4-BE49-F238E27FC236}">
                <a16:creationId xmlns:a16="http://schemas.microsoft.com/office/drawing/2014/main" id="{BE3A814C-E795-B95C-9B44-0A30D737A287}"/>
              </a:ext>
            </a:extLst>
          </p:cNvPr>
          <p:cNvSpPr>
            <a:spLocks noGrp="1"/>
          </p:cNvSpPr>
          <p:nvPr>
            <p:ph idx="1"/>
          </p:nvPr>
        </p:nvSpPr>
        <p:spPr>
          <a:xfrm>
            <a:off x="604838" y="1639888"/>
            <a:ext cx="7922936" cy="4238625"/>
          </a:xfrm>
        </p:spPr>
        <p:txBody>
          <a:bodyPr/>
          <a:lstStyle/>
          <a:p>
            <a:pPr marL="0" indent="0">
              <a:buNone/>
            </a:pPr>
            <a:r>
              <a:rPr lang="en-US" sz="2000" dirty="0"/>
              <a:t>The organization has not adequately conducted a review before committing to supply products to a customer, to include requirements not stated by the customer, but necessary for the specified or intended use, when known. </a:t>
            </a:r>
          </a:p>
          <a:p>
            <a:pPr marL="0" indent="0">
              <a:buNone/>
            </a:pPr>
            <a:endParaRPr lang="en-US" sz="2000" dirty="0"/>
          </a:p>
          <a:p>
            <a:pPr marL="0" indent="0">
              <a:buNone/>
            </a:pPr>
            <a:r>
              <a:rPr lang="en-US" sz="2000" dirty="0"/>
              <a:t>Evidence (3 marks for identifying the evidence) Drawings, X 134 revision 3, supplied with contract A123 and found to the final version, do not show changes to the electronic safety mechanisms made prior to delivery and installation of the equipment.</a:t>
            </a:r>
          </a:p>
          <a:p>
            <a:pPr marL="0" indent="0">
              <a:buNone/>
            </a:pPr>
            <a:r>
              <a:rPr lang="en-US" sz="2000" dirty="0"/>
              <a:t>Clause No. 8.2.3.1</a:t>
            </a:r>
            <a:endParaRPr lang="en-IN" sz="2000" dirty="0"/>
          </a:p>
        </p:txBody>
      </p:sp>
      <p:sp>
        <p:nvSpPr>
          <p:cNvPr id="4" name="Slide Number Placeholder 3">
            <a:extLst>
              <a:ext uri="{FF2B5EF4-FFF2-40B4-BE49-F238E27FC236}">
                <a16:creationId xmlns:a16="http://schemas.microsoft.com/office/drawing/2014/main" id="{D5108C74-54A5-003F-D566-E710604C3834}"/>
              </a:ext>
            </a:extLst>
          </p:cNvPr>
          <p:cNvSpPr>
            <a:spLocks noGrp="1"/>
          </p:cNvSpPr>
          <p:nvPr>
            <p:ph type="sldNum" sz="quarter" idx="10"/>
          </p:nvPr>
        </p:nvSpPr>
        <p:spPr/>
        <p:txBody>
          <a:bodyPr/>
          <a:lstStyle/>
          <a:p>
            <a:pPr>
              <a:defRPr/>
            </a:pPr>
            <a:fld id="{284A838C-A0B7-499B-8BF6-D77098515CD2}" type="slidenum">
              <a:rPr lang="en-GB" altLang="en-US" smtClean="0"/>
              <a:pPr>
                <a:defRPr/>
              </a:pPr>
              <a:t>81</a:t>
            </a:fld>
            <a:endParaRPr lang="en-GB" altLang="en-US"/>
          </a:p>
        </p:txBody>
      </p:sp>
    </p:spTree>
    <p:extLst>
      <p:ext uri="{BB962C8B-B14F-4D97-AF65-F5344CB8AC3E}">
        <p14:creationId xmlns:p14="http://schemas.microsoft.com/office/powerpoint/2010/main" val="4133450027"/>
      </p:ext>
    </p:extLst>
  </p:cSld>
  <p:clrMapOvr>
    <a:masterClrMapping/>
  </p:clrMapOvr>
  <p:transition spd="slow">
    <p:dissolve/>
  </p:transition>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22" name="Title 1">
            <a:extLst>
              <a:ext uri="{FF2B5EF4-FFF2-40B4-BE49-F238E27FC236}">
                <a16:creationId xmlns:a16="http://schemas.microsoft.com/office/drawing/2014/main" id="{7420EB62-EAF5-1917-ADA0-27E1D545D729}"/>
              </a:ext>
            </a:extLst>
          </p:cNvPr>
          <p:cNvSpPr>
            <a:spLocks noGrp="1" noChangeArrowheads="1"/>
          </p:cNvSpPr>
          <p:nvPr>
            <p:ph type="title"/>
          </p:nvPr>
        </p:nvSpPr>
        <p:spPr/>
        <p:txBody>
          <a:bodyPr/>
          <a:lstStyle/>
          <a:p>
            <a:r>
              <a:rPr lang="en-US" altLang="en-US" dirty="0"/>
              <a:t>Group Exercise 6</a:t>
            </a:r>
            <a:endParaRPr lang="en-IN" altLang="en-US" dirty="0"/>
          </a:p>
        </p:txBody>
      </p:sp>
      <p:sp>
        <p:nvSpPr>
          <p:cNvPr id="184323" name="Content Placeholder 2">
            <a:extLst>
              <a:ext uri="{FF2B5EF4-FFF2-40B4-BE49-F238E27FC236}">
                <a16:creationId xmlns:a16="http://schemas.microsoft.com/office/drawing/2014/main" id="{4EA44865-5B1F-AF20-CDB2-BD37BA9D249E}"/>
              </a:ext>
            </a:extLst>
          </p:cNvPr>
          <p:cNvSpPr>
            <a:spLocks noGrp="1" noChangeArrowheads="1"/>
          </p:cNvSpPr>
          <p:nvPr>
            <p:ph idx="1"/>
          </p:nvPr>
        </p:nvSpPr>
        <p:spPr/>
        <p:txBody>
          <a:bodyPr/>
          <a:lstStyle/>
          <a:p>
            <a:r>
              <a:rPr lang="en-US" altLang="en-US" dirty="0"/>
              <a:t>Delegate to write NC’s, as identified by them during audit conduct on the NC format</a:t>
            </a:r>
            <a:endParaRPr lang="en-IN" altLang="en-US" dirty="0"/>
          </a:p>
        </p:txBody>
      </p:sp>
      <p:sp>
        <p:nvSpPr>
          <p:cNvPr id="184324" name="Slide Number Placeholder 3">
            <a:extLst>
              <a:ext uri="{FF2B5EF4-FFF2-40B4-BE49-F238E27FC236}">
                <a16:creationId xmlns:a16="http://schemas.microsoft.com/office/drawing/2014/main" id="{25CCDB4B-C147-0460-0563-2BE36F532602}"/>
              </a:ext>
            </a:extLst>
          </p:cNvPr>
          <p:cNvSpPr>
            <a:spLocks noGrp="1"/>
          </p:cNvSpPr>
          <p:nvPr>
            <p:ph type="sldNum"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ct val="110000"/>
              </a:lnSpc>
              <a:spcAft>
                <a:spcPct val="50000"/>
              </a:spcAft>
              <a:buChar char="•"/>
              <a:defRPr sz="2400">
                <a:solidFill>
                  <a:srgbClr val="004071"/>
                </a:solidFill>
                <a:latin typeface="Arial" panose="020B0604020202020204" pitchFamily="34" charset="0"/>
              </a:defRPr>
            </a:lvl1pPr>
            <a:lvl2pPr marL="742950" indent="-285750">
              <a:lnSpc>
                <a:spcPct val="110000"/>
              </a:lnSpc>
              <a:spcAft>
                <a:spcPct val="50000"/>
              </a:spcAft>
              <a:buSzPct val="80000"/>
              <a:buFont typeface="Wingdings" panose="05000000000000000000" pitchFamily="2" charset="2"/>
              <a:buChar char="§"/>
              <a:defRPr sz="2000">
                <a:solidFill>
                  <a:srgbClr val="004071"/>
                </a:solidFill>
                <a:latin typeface="Arial" panose="020B0604020202020204" pitchFamily="34" charset="0"/>
              </a:defRPr>
            </a:lvl2pPr>
            <a:lvl3pPr marL="1143000" indent="-228600">
              <a:lnSpc>
                <a:spcPct val="110000"/>
              </a:lnSpc>
              <a:spcAft>
                <a:spcPct val="50000"/>
              </a:spcAft>
              <a:buSzPct val="80000"/>
              <a:buChar char="•"/>
              <a:defRPr>
                <a:solidFill>
                  <a:srgbClr val="004071"/>
                </a:solidFill>
                <a:latin typeface="Arial" panose="020B0604020202020204" pitchFamily="34" charset="0"/>
              </a:defRPr>
            </a:lvl3pPr>
            <a:lvl4pPr marL="1600200" indent="-228600">
              <a:lnSpc>
                <a:spcPct val="110000"/>
              </a:lnSpc>
              <a:spcAft>
                <a:spcPct val="50000"/>
              </a:spcAft>
              <a:buSzPct val="80000"/>
              <a:buFont typeface="Wingdings" panose="05000000000000000000" pitchFamily="2" charset="2"/>
              <a:buChar char="§"/>
              <a:defRPr>
                <a:solidFill>
                  <a:srgbClr val="004071"/>
                </a:solidFill>
                <a:latin typeface="Arial" panose="020B0604020202020204" pitchFamily="34" charset="0"/>
              </a:defRPr>
            </a:lvl4pPr>
            <a:lvl5pPr marL="2057400" indent="-228600">
              <a:lnSpc>
                <a:spcPct val="110000"/>
              </a:lnSpc>
              <a:spcAft>
                <a:spcPct val="50000"/>
              </a:spcAft>
              <a:buSzPct val="80000"/>
              <a:buChar char="•"/>
              <a:defRPr>
                <a:solidFill>
                  <a:srgbClr val="004071"/>
                </a:solidFill>
                <a:latin typeface="Arial" panose="020B0604020202020204" pitchFamily="34" charset="0"/>
              </a:defRPr>
            </a:lvl5pPr>
            <a:lvl6pPr marL="25146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6pPr>
            <a:lvl7pPr marL="29718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7pPr>
            <a:lvl8pPr marL="34290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8pPr>
            <a:lvl9pPr marL="38862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9pPr>
          </a:lstStyle>
          <a:p>
            <a:pPr>
              <a:lnSpc>
                <a:spcPct val="100000"/>
              </a:lnSpc>
              <a:spcAft>
                <a:spcPct val="0"/>
              </a:spcAft>
              <a:buFontTx/>
              <a:buNone/>
            </a:pPr>
            <a:fld id="{90332132-37AB-47E5-A31F-1609731BDDE6}" type="slidenum">
              <a:rPr lang="en-GB" altLang="en-US" sz="900">
                <a:solidFill>
                  <a:schemeClr val="tx1"/>
                </a:solidFill>
              </a:rPr>
              <a:pPr>
                <a:lnSpc>
                  <a:spcPct val="100000"/>
                </a:lnSpc>
                <a:spcAft>
                  <a:spcPct val="0"/>
                </a:spcAft>
                <a:buFontTx/>
                <a:buNone/>
              </a:pPr>
              <a:t>82</a:t>
            </a:fld>
            <a:endParaRPr lang="en-GB" altLang="en-US" sz="900">
              <a:solidFill>
                <a:schemeClr val="tx1"/>
              </a:solidFill>
            </a:endParaRPr>
          </a:p>
        </p:txBody>
      </p:sp>
      <p:grpSp>
        <p:nvGrpSpPr>
          <p:cNvPr id="184325" name="Group 4">
            <a:extLst>
              <a:ext uri="{FF2B5EF4-FFF2-40B4-BE49-F238E27FC236}">
                <a16:creationId xmlns:a16="http://schemas.microsoft.com/office/drawing/2014/main" id="{EAFE9E28-8E16-5801-B401-03CCFDE89EDF}"/>
              </a:ext>
            </a:extLst>
          </p:cNvPr>
          <p:cNvGrpSpPr>
            <a:grpSpLocks noChangeAspect="1"/>
          </p:cNvGrpSpPr>
          <p:nvPr/>
        </p:nvGrpSpPr>
        <p:grpSpPr bwMode="auto">
          <a:xfrm>
            <a:off x="5260975" y="4711700"/>
            <a:ext cx="3232150" cy="1439863"/>
            <a:chOff x="3918863" y="3572634"/>
            <a:chExt cx="3989397" cy="1777312"/>
          </a:xfrm>
        </p:grpSpPr>
        <p:sp>
          <p:nvSpPr>
            <p:cNvPr id="6" name="Rounded Rectangle 5">
              <a:extLst>
                <a:ext uri="{FF2B5EF4-FFF2-40B4-BE49-F238E27FC236}">
                  <a16:creationId xmlns:a16="http://schemas.microsoft.com/office/drawing/2014/main" id="{E5B37C71-30FE-B5E8-E2A8-C5596AE051D3}"/>
                </a:ext>
              </a:extLst>
            </p:cNvPr>
            <p:cNvSpPr/>
            <p:nvPr/>
          </p:nvSpPr>
          <p:spPr bwMode="auto">
            <a:xfrm>
              <a:off x="3918863" y="4019411"/>
              <a:ext cx="3989397" cy="1097348"/>
            </a:xfrm>
            <a:prstGeom prst="roundRect">
              <a:avLst>
                <a:gd name="adj" fmla="val 49710"/>
              </a:avLst>
            </a:prstGeom>
            <a:solidFill>
              <a:schemeClr val="bg1">
                <a:lumMod val="85000"/>
              </a:schemeClr>
            </a:solidFill>
            <a:ln w="38100" cap="flat" cmpd="sng" algn="ctr">
              <a:solidFill>
                <a:schemeClr val="bg1">
                  <a:lumMod val="95000"/>
                </a:schemeClr>
              </a:solidFill>
              <a:prstDash val="solid"/>
              <a:round/>
              <a:headEnd type="none" w="med" len="med"/>
              <a:tailEnd type="none" w="med" len="med"/>
            </a:ln>
            <a:effectLst>
              <a:outerShdw blurRad="50800" dist="38100" dir="5400000" algn="t" rotWithShape="0">
                <a:prstClr val="black">
                  <a:alpha val="40000"/>
                </a:prstClr>
              </a:outerShdw>
            </a:effectLst>
          </p:spPr>
          <p:txBody>
            <a:bodyPr lIns="0" tIns="0" rIns="0" bIns="0" anchor="ctr" anchorCtr="1"/>
            <a:lstStyle/>
            <a:p>
              <a:pPr algn="ctr">
                <a:defRPr/>
              </a:pPr>
              <a:endParaRPr lang="en-US" sz="1600" b="1">
                <a:latin typeface="Tahoma" pitchFamily="34" charset="0"/>
                <a:cs typeface="Tahoma" pitchFamily="34" charset="0"/>
              </a:endParaRPr>
            </a:p>
          </p:txBody>
        </p:sp>
        <p:sp>
          <p:nvSpPr>
            <p:cNvPr id="7" name="TextBox 6">
              <a:extLst>
                <a:ext uri="{FF2B5EF4-FFF2-40B4-BE49-F238E27FC236}">
                  <a16:creationId xmlns:a16="http://schemas.microsoft.com/office/drawing/2014/main" id="{5537A921-CDA9-6874-11D9-EA4413C1E130}"/>
                </a:ext>
              </a:extLst>
            </p:cNvPr>
            <p:cNvSpPr txBox="1"/>
            <p:nvPr/>
          </p:nvSpPr>
          <p:spPr>
            <a:xfrm>
              <a:off x="4022713" y="4135025"/>
              <a:ext cx="2086791" cy="478130"/>
            </a:xfrm>
            <a:prstGeom prst="rect">
              <a:avLst/>
            </a:prstGeom>
            <a:noFill/>
          </p:spPr>
          <p:txBody>
            <a:bodyPr wrap="none">
              <a:spAutoFit/>
            </a:bodyPr>
            <a:lstStyle/>
            <a:p>
              <a:pPr eaLnBrk="1" hangingPunct="1">
                <a:lnSpc>
                  <a:spcPct val="80000"/>
                </a:lnSpc>
                <a:defRPr/>
              </a:pPr>
              <a:r>
                <a:rPr lang="en-GB" sz="2400" dirty="0">
                  <a:solidFill>
                    <a:schemeClr val="accent1">
                      <a:lumMod val="75000"/>
                    </a:schemeClr>
                  </a:solidFill>
                  <a:latin typeface="Tahoma" pitchFamily="34" charset="0"/>
                  <a:ea typeface="+mj-ea"/>
                  <a:cs typeface="Tahoma" pitchFamily="34" charset="0"/>
                </a:rPr>
                <a:t>30 minutes</a:t>
              </a:r>
            </a:p>
          </p:txBody>
        </p:sp>
        <p:grpSp>
          <p:nvGrpSpPr>
            <p:cNvPr id="184328" name="Group 7">
              <a:extLst>
                <a:ext uri="{FF2B5EF4-FFF2-40B4-BE49-F238E27FC236}">
                  <a16:creationId xmlns:a16="http://schemas.microsoft.com/office/drawing/2014/main" id="{81CFD9AA-6174-455A-1739-E33FF7BEF00A}"/>
                </a:ext>
              </a:extLst>
            </p:cNvPr>
            <p:cNvGrpSpPr>
              <a:grpSpLocks/>
            </p:cNvGrpSpPr>
            <p:nvPr/>
          </p:nvGrpSpPr>
          <p:grpSpPr bwMode="auto">
            <a:xfrm>
              <a:off x="5007425" y="3572634"/>
              <a:ext cx="2836709" cy="1777312"/>
              <a:chOff x="4247425" y="3572634"/>
              <a:chExt cx="2836709" cy="1777312"/>
            </a:xfrm>
          </p:grpSpPr>
          <p:cxnSp>
            <p:nvCxnSpPr>
              <p:cNvPr id="9" name="Straight Connector 8">
                <a:extLst>
                  <a:ext uri="{FF2B5EF4-FFF2-40B4-BE49-F238E27FC236}">
                    <a16:creationId xmlns:a16="http://schemas.microsoft.com/office/drawing/2014/main" id="{9AA4C9E8-0D1B-F7C0-FD9D-45BF20612048}"/>
                  </a:ext>
                </a:extLst>
              </p:cNvPr>
              <p:cNvCxnSpPr/>
              <p:nvPr/>
            </p:nvCxnSpPr>
            <p:spPr>
              <a:xfrm flipH="1">
                <a:off x="4352155" y="4585722"/>
                <a:ext cx="1136469" cy="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grpSp>
            <p:nvGrpSpPr>
              <p:cNvPr id="10" name="Group 9">
                <a:extLst>
                  <a:ext uri="{FF2B5EF4-FFF2-40B4-BE49-F238E27FC236}">
                    <a16:creationId xmlns:a16="http://schemas.microsoft.com/office/drawing/2014/main" id="{5CF83B48-28DE-3E09-9CC6-6E3DFA1B4EDB}"/>
                  </a:ext>
                </a:extLst>
              </p:cNvPr>
              <p:cNvGrpSpPr/>
              <p:nvPr/>
            </p:nvGrpSpPr>
            <p:grpSpPr>
              <a:xfrm>
                <a:off x="6173574" y="3572634"/>
                <a:ext cx="276973" cy="217622"/>
                <a:chOff x="4067944" y="1484784"/>
                <a:chExt cx="1008112" cy="792088"/>
              </a:xfrm>
              <a:effectLst>
                <a:outerShdw blurRad="50800" dist="38100" dir="5400000" algn="t" rotWithShape="0">
                  <a:prstClr val="black">
                    <a:alpha val="40000"/>
                  </a:prstClr>
                </a:outerShdw>
              </a:effectLst>
            </p:grpSpPr>
            <p:sp>
              <p:nvSpPr>
                <p:cNvPr id="21" name="Rectangle 20">
                  <a:extLst>
                    <a:ext uri="{FF2B5EF4-FFF2-40B4-BE49-F238E27FC236}">
                      <a16:creationId xmlns:a16="http://schemas.microsoft.com/office/drawing/2014/main" id="{48802596-795C-EABE-44BA-84E6E6495F68}"/>
                    </a:ext>
                  </a:extLst>
                </p:cNvPr>
                <p:cNvSpPr/>
                <p:nvPr/>
              </p:nvSpPr>
              <p:spPr>
                <a:xfrm>
                  <a:off x="4343400" y="1722487"/>
                  <a:ext cx="457200" cy="554385"/>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lnSpc>
                      <a:spcPct val="80000"/>
                    </a:lnSpc>
                    <a:defRPr/>
                  </a:pPr>
                  <a:endParaRPr lang="en-GB"/>
                </a:p>
              </p:txBody>
            </p:sp>
            <p:sp>
              <p:nvSpPr>
                <p:cNvPr id="22" name="Rounded Rectangle 21">
                  <a:extLst>
                    <a:ext uri="{FF2B5EF4-FFF2-40B4-BE49-F238E27FC236}">
                      <a16:creationId xmlns:a16="http://schemas.microsoft.com/office/drawing/2014/main" id="{390633B4-9C51-7A1B-E911-6C67C75C6015}"/>
                    </a:ext>
                  </a:extLst>
                </p:cNvPr>
                <p:cNvSpPr/>
                <p:nvPr/>
              </p:nvSpPr>
              <p:spPr>
                <a:xfrm>
                  <a:off x="4067944" y="1484784"/>
                  <a:ext cx="1008112" cy="237703"/>
                </a:xfrm>
                <a:prstGeom prst="round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lnSpc>
                      <a:spcPct val="80000"/>
                    </a:lnSpc>
                    <a:defRPr/>
                  </a:pPr>
                  <a:endParaRPr lang="en-GB"/>
                </a:p>
              </p:txBody>
            </p:sp>
          </p:grpSp>
          <p:sp>
            <p:nvSpPr>
              <p:cNvPr id="11" name="Oval 10">
                <a:extLst>
                  <a:ext uri="{FF2B5EF4-FFF2-40B4-BE49-F238E27FC236}">
                    <a16:creationId xmlns:a16="http://schemas.microsoft.com/office/drawing/2014/main" id="{692821DD-185A-B192-962F-9AB89EDE9C8E}"/>
                  </a:ext>
                </a:extLst>
              </p:cNvPr>
              <p:cNvSpPr/>
              <p:nvPr/>
            </p:nvSpPr>
            <p:spPr>
              <a:xfrm>
                <a:off x="5541528" y="3807780"/>
                <a:ext cx="1542071" cy="1542166"/>
              </a:xfrm>
              <a:prstGeom prst="ellipse">
                <a:avLst/>
              </a:prstGeom>
              <a:solidFill>
                <a:schemeClr val="bg1"/>
              </a:solidFill>
              <a:ln w="190500">
                <a:solidFill>
                  <a:schemeClr val="tx1"/>
                </a:soli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lnSpc>
                    <a:spcPct val="80000"/>
                  </a:lnSpc>
                  <a:defRPr/>
                </a:pPr>
                <a:endParaRPr lang="en-GB"/>
              </a:p>
            </p:txBody>
          </p:sp>
          <p:grpSp>
            <p:nvGrpSpPr>
              <p:cNvPr id="184332" name="Group 11">
                <a:extLst>
                  <a:ext uri="{FF2B5EF4-FFF2-40B4-BE49-F238E27FC236}">
                    <a16:creationId xmlns:a16="http://schemas.microsoft.com/office/drawing/2014/main" id="{ECB93BDF-701B-5F2B-E6EB-9B261734D66A}"/>
                  </a:ext>
                </a:extLst>
              </p:cNvPr>
              <p:cNvGrpSpPr>
                <a:grpSpLocks/>
              </p:cNvGrpSpPr>
              <p:nvPr/>
            </p:nvGrpSpPr>
            <p:grpSpPr bwMode="auto">
              <a:xfrm>
                <a:off x="6296409" y="3936826"/>
                <a:ext cx="30175" cy="1283040"/>
                <a:chOff x="7118569" y="3479015"/>
                <a:chExt cx="45719" cy="2341044"/>
              </a:xfrm>
            </p:grpSpPr>
            <p:sp>
              <p:nvSpPr>
                <p:cNvPr id="184339" name="Isosceles Triangle 18">
                  <a:extLst>
                    <a:ext uri="{FF2B5EF4-FFF2-40B4-BE49-F238E27FC236}">
                      <a16:creationId xmlns:a16="http://schemas.microsoft.com/office/drawing/2014/main" id="{5EB01FAD-B34C-2C0A-6AFE-F88856A333DE}"/>
                    </a:ext>
                  </a:extLst>
                </p:cNvPr>
                <p:cNvSpPr>
                  <a:spLocks noChangeArrowheads="1"/>
                </p:cNvSpPr>
                <p:nvPr/>
              </p:nvSpPr>
              <p:spPr bwMode="auto">
                <a:xfrm>
                  <a:off x="7118569" y="3479015"/>
                  <a:ext cx="45719" cy="1166923"/>
                </a:xfrm>
                <a:prstGeom prst="triangle">
                  <a:avLst>
                    <a:gd name="adj" fmla="val 50000"/>
                  </a:avLst>
                </a:prstGeom>
                <a:solidFill>
                  <a:schemeClr val="accent1"/>
                </a:solidFill>
                <a:ln>
                  <a:noFill/>
                </a:ln>
                <a:extLst>
                  <a:ext uri="{91240B29-F687-4F45-9708-019B960494DF}">
                    <a14:hiddenLine xmlns:a14="http://schemas.microsoft.com/office/drawing/2010/main" w="38100" algn="ctr">
                      <a:solidFill>
                        <a:srgbClr val="000000"/>
                      </a:solidFill>
                      <a:round/>
                      <a:headEnd/>
                      <a:tailEnd/>
                    </a14:hiddenLine>
                  </a:ext>
                </a:extLst>
              </p:spPr>
              <p:txBody>
                <a:bodyPr lIns="0" tIns="0" rIns="0" bIns="0" anchor="ctr" anchorCtr="1"/>
                <a:lstStyle>
                  <a:lvl1pPr>
                    <a:lnSpc>
                      <a:spcPct val="110000"/>
                    </a:lnSpc>
                    <a:spcAft>
                      <a:spcPct val="50000"/>
                    </a:spcAft>
                    <a:buChar char="•"/>
                    <a:defRPr sz="2400">
                      <a:solidFill>
                        <a:srgbClr val="004071"/>
                      </a:solidFill>
                      <a:latin typeface="Arial" panose="020B0604020202020204" pitchFamily="34" charset="0"/>
                    </a:defRPr>
                  </a:lvl1pPr>
                  <a:lvl2pPr marL="742950" indent="-285750">
                    <a:lnSpc>
                      <a:spcPct val="110000"/>
                    </a:lnSpc>
                    <a:spcAft>
                      <a:spcPct val="50000"/>
                    </a:spcAft>
                    <a:buSzPct val="80000"/>
                    <a:buFont typeface="Wingdings" panose="05000000000000000000" pitchFamily="2" charset="2"/>
                    <a:buChar char="§"/>
                    <a:defRPr sz="2000">
                      <a:solidFill>
                        <a:srgbClr val="004071"/>
                      </a:solidFill>
                      <a:latin typeface="Arial" panose="020B0604020202020204" pitchFamily="34" charset="0"/>
                    </a:defRPr>
                  </a:lvl2pPr>
                  <a:lvl3pPr marL="1143000" indent="-228600">
                    <a:lnSpc>
                      <a:spcPct val="110000"/>
                    </a:lnSpc>
                    <a:spcAft>
                      <a:spcPct val="50000"/>
                    </a:spcAft>
                    <a:buSzPct val="80000"/>
                    <a:buChar char="•"/>
                    <a:defRPr>
                      <a:solidFill>
                        <a:srgbClr val="004071"/>
                      </a:solidFill>
                      <a:latin typeface="Arial" panose="020B0604020202020204" pitchFamily="34" charset="0"/>
                    </a:defRPr>
                  </a:lvl3pPr>
                  <a:lvl4pPr marL="1600200" indent="-228600">
                    <a:lnSpc>
                      <a:spcPct val="110000"/>
                    </a:lnSpc>
                    <a:spcAft>
                      <a:spcPct val="50000"/>
                    </a:spcAft>
                    <a:buSzPct val="80000"/>
                    <a:buFont typeface="Wingdings" panose="05000000000000000000" pitchFamily="2" charset="2"/>
                    <a:buChar char="§"/>
                    <a:defRPr>
                      <a:solidFill>
                        <a:srgbClr val="004071"/>
                      </a:solidFill>
                      <a:latin typeface="Arial" panose="020B0604020202020204" pitchFamily="34" charset="0"/>
                    </a:defRPr>
                  </a:lvl4pPr>
                  <a:lvl5pPr marL="2057400" indent="-228600">
                    <a:lnSpc>
                      <a:spcPct val="110000"/>
                    </a:lnSpc>
                    <a:spcAft>
                      <a:spcPct val="50000"/>
                    </a:spcAft>
                    <a:buSzPct val="80000"/>
                    <a:buChar char="•"/>
                    <a:defRPr>
                      <a:solidFill>
                        <a:srgbClr val="004071"/>
                      </a:solidFill>
                      <a:latin typeface="Arial" panose="020B0604020202020204" pitchFamily="34" charset="0"/>
                    </a:defRPr>
                  </a:lvl5pPr>
                  <a:lvl6pPr marL="25146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6pPr>
                  <a:lvl7pPr marL="29718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7pPr>
                  <a:lvl8pPr marL="34290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8pPr>
                  <a:lvl9pPr marL="38862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9pPr>
                </a:lstStyle>
                <a:p>
                  <a:pPr algn="ctr">
                    <a:lnSpc>
                      <a:spcPct val="100000"/>
                    </a:lnSpc>
                    <a:spcAft>
                      <a:spcPct val="0"/>
                    </a:spcAft>
                    <a:buFontTx/>
                    <a:buNone/>
                  </a:pPr>
                  <a:endParaRPr lang="en-US" altLang="en-US" sz="1600" b="1">
                    <a:solidFill>
                      <a:schemeClr val="tx1"/>
                    </a:solidFill>
                    <a:latin typeface="Tahoma" panose="020B0604030504040204" pitchFamily="34" charset="0"/>
                    <a:cs typeface="Tahoma" panose="020B0604030504040204" pitchFamily="34" charset="0"/>
                  </a:endParaRPr>
                </a:p>
              </p:txBody>
            </p:sp>
            <p:sp>
              <p:nvSpPr>
                <p:cNvPr id="184340" name="Isosceles Triangle 19">
                  <a:extLst>
                    <a:ext uri="{FF2B5EF4-FFF2-40B4-BE49-F238E27FC236}">
                      <a16:creationId xmlns:a16="http://schemas.microsoft.com/office/drawing/2014/main" id="{0B044F17-6CD7-6C42-C33C-30604BE6DB7B}"/>
                    </a:ext>
                  </a:extLst>
                </p:cNvPr>
                <p:cNvSpPr>
                  <a:spLocks noChangeArrowheads="1"/>
                </p:cNvSpPr>
                <p:nvPr/>
              </p:nvSpPr>
              <p:spPr bwMode="auto">
                <a:xfrm flipV="1">
                  <a:off x="7118569" y="4653136"/>
                  <a:ext cx="45719" cy="1166923"/>
                </a:xfrm>
                <a:prstGeom prst="triangle">
                  <a:avLst>
                    <a:gd name="adj" fmla="val 50000"/>
                  </a:avLst>
                </a:prstGeom>
                <a:solidFill>
                  <a:schemeClr val="accent1">
                    <a:alpha val="0"/>
                  </a:schemeClr>
                </a:solidFill>
                <a:ln>
                  <a:noFill/>
                </a:ln>
                <a:extLst>
                  <a:ext uri="{91240B29-F687-4F45-9708-019B960494DF}">
                    <a14:hiddenLine xmlns:a14="http://schemas.microsoft.com/office/drawing/2010/main" w="38100" algn="ctr">
                      <a:solidFill>
                        <a:srgbClr val="000000"/>
                      </a:solidFill>
                      <a:round/>
                      <a:headEnd/>
                      <a:tailEnd/>
                    </a14:hiddenLine>
                  </a:ext>
                </a:extLst>
              </p:spPr>
              <p:txBody>
                <a:bodyPr lIns="0" tIns="0" rIns="0" bIns="0" anchor="ctr" anchorCtr="1"/>
                <a:lstStyle>
                  <a:lvl1pPr>
                    <a:lnSpc>
                      <a:spcPct val="110000"/>
                    </a:lnSpc>
                    <a:spcAft>
                      <a:spcPct val="50000"/>
                    </a:spcAft>
                    <a:buChar char="•"/>
                    <a:defRPr sz="2400">
                      <a:solidFill>
                        <a:srgbClr val="004071"/>
                      </a:solidFill>
                      <a:latin typeface="Arial" panose="020B0604020202020204" pitchFamily="34" charset="0"/>
                    </a:defRPr>
                  </a:lvl1pPr>
                  <a:lvl2pPr marL="742950" indent="-285750">
                    <a:lnSpc>
                      <a:spcPct val="110000"/>
                    </a:lnSpc>
                    <a:spcAft>
                      <a:spcPct val="50000"/>
                    </a:spcAft>
                    <a:buSzPct val="80000"/>
                    <a:buFont typeface="Wingdings" panose="05000000000000000000" pitchFamily="2" charset="2"/>
                    <a:buChar char="§"/>
                    <a:defRPr sz="2000">
                      <a:solidFill>
                        <a:srgbClr val="004071"/>
                      </a:solidFill>
                      <a:latin typeface="Arial" panose="020B0604020202020204" pitchFamily="34" charset="0"/>
                    </a:defRPr>
                  </a:lvl2pPr>
                  <a:lvl3pPr marL="1143000" indent="-228600">
                    <a:lnSpc>
                      <a:spcPct val="110000"/>
                    </a:lnSpc>
                    <a:spcAft>
                      <a:spcPct val="50000"/>
                    </a:spcAft>
                    <a:buSzPct val="80000"/>
                    <a:buChar char="•"/>
                    <a:defRPr>
                      <a:solidFill>
                        <a:srgbClr val="004071"/>
                      </a:solidFill>
                      <a:latin typeface="Arial" panose="020B0604020202020204" pitchFamily="34" charset="0"/>
                    </a:defRPr>
                  </a:lvl3pPr>
                  <a:lvl4pPr marL="1600200" indent="-228600">
                    <a:lnSpc>
                      <a:spcPct val="110000"/>
                    </a:lnSpc>
                    <a:spcAft>
                      <a:spcPct val="50000"/>
                    </a:spcAft>
                    <a:buSzPct val="80000"/>
                    <a:buFont typeface="Wingdings" panose="05000000000000000000" pitchFamily="2" charset="2"/>
                    <a:buChar char="§"/>
                    <a:defRPr>
                      <a:solidFill>
                        <a:srgbClr val="004071"/>
                      </a:solidFill>
                      <a:latin typeface="Arial" panose="020B0604020202020204" pitchFamily="34" charset="0"/>
                    </a:defRPr>
                  </a:lvl4pPr>
                  <a:lvl5pPr marL="2057400" indent="-228600">
                    <a:lnSpc>
                      <a:spcPct val="110000"/>
                    </a:lnSpc>
                    <a:spcAft>
                      <a:spcPct val="50000"/>
                    </a:spcAft>
                    <a:buSzPct val="80000"/>
                    <a:buChar char="•"/>
                    <a:defRPr>
                      <a:solidFill>
                        <a:srgbClr val="004071"/>
                      </a:solidFill>
                      <a:latin typeface="Arial" panose="020B0604020202020204" pitchFamily="34" charset="0"/>
                    </a:defRPr>
                  </a:lvl5pPr>
                  <a:lvl6pPr marL="25146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6pPr>
                  <a:lvl7pPr marL="29718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7pPr>
                  <a:lvl8pPr marL="34290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8pPr>
                  <a:lvl9pPr marL="38862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9pPr>
                </a:lstStyle>
                <a:p>
                  <a:pPr algn="ctr">
                    <a:lnSpc>
                      <a:spcPct val="100000"/>
                    </a:lnSpc>
                    <a:spcAft>
                      <a:spcPct val="0"/>
                    </a:spcAft>
                    <a:buFontTx/>
                    <a:buNone/>
                  </a:pPr>
                  <a:endParaRPr lang="en-US" altLang="en-US" sz="1600" b="1">
                    <a:solidFill>
                      <a:schemeClr val="tx1"/>
                    </a:solidFill>
                    <a:latin typeface="Tahoma" panose="020B0604030504040204" pitchFamily="34" charset="0"/>
                    <a:cs typeface="Tahoma" panose="020B0604030504040204" pitchFamily="34" charset="0"/>
                  </a:endParaRPr>
                </a:p>
              </p:txBody>
            </p:sp>
          </p:grpSp>
          <p:sp>
            <p:nvSpPr>
              <p:cNvPr id="184333" name="Oval 12">
                <a:extLst>
                  <a:ext uri="{FF2B5EF4-FFF2-40B4-BE49-F238E27FC236}">
                    <a16:creationId xmlns:a16="http://schemas.microsoft.com/office/drawing/2014/main" id="{0D2D2882-21F9-7E78-E8EE-A7F44448BC97}"/>
                  </a:ext>
                </a:extLst>
              </p:cNvPr>
              <p:cNvSpPr>
                <a:spLocks noChangeAspect="1"/>
              </p:cNvSpPr>
              <p:nvPr/>
            </p:nvSpPr>
            <p:spPr bwMode="auto">
              <a:xfrm>
                <a:off x="6204008" y="4479069"/>
                <a:ext cx="208830" cy="208831"/>
              </a:xfrm>
              <a:prstGeom prst="ellipse">
                <a:avLst/>
              </a:prstGeom>
              <a:solidFill>
                <a:schemeClr val="tx1"/>
              </a:solidFill>
              <a:ln>
                <a:noFill/>
              </a:ln>
              <a:extLst>
                <a:ext uri="{91240B29-F687-4F45-9708-019B960494DF}">
                  <a14:hiddenLine xmlns:a14="http://schemas.microsoft.com/office/drawing/2010/main" w="38100" algn="ctr">
                    <a:solidFill>
                      <a:srgbClr val="000000"/>
                    </a:solidFill>
                    <a:round/>
                    <a:headEnd/>
                    <a:tailEnd/>
                  </a14:hiddenLine>
                </a:ext>
              </a:extLst>
            </p:spPr>
            <p:txBody>
              <a:bodyPr lIns="0" tIns="0" rIns="0" bIns="0" anchor="ctr" anchorCtr="1"/>
              <a:lstStyle>
                <a:lvl1pPr>
                  <a:lnSpc>
                    <a:spcPct val="110000"/>
                  </a:lnSpc>
                  <a:spcAft>
                    <a:spcPct val="50000"/>
                  </a:spcAft>
                  <a:buChar char="•"/>
                  <a:defRPr sz="2400">
                    <a:solidFill>
                      <a:srgbClr val="004071"/>
                    </a:solidFill>
                    <a:latin typeface="Arial" panose="020B0604020202020204" pitchFamily="34" charset="0"/>
                  </a:defRPr>
                </a:lvl1pPr>
                <a:lvl2pPr marL="742950" indent="-285750">
                  <a:lnSpc>
                    <a:spcPct val="110000"/>
                  </a:lnSpc>
                  <a:spcAft>
                    <a:spcPct val="50000"/>
                  </a:spcAft>
                  <a:buSzPct val="80000"/>
                  <a:buFont typeface="Wingdings" panose="05000000000000000000" pitchFamily="2" charset="2"/>
                  <a:buChar char="§"/>
                  <a:defRPr sz="2000">
                    <a:solidFill>
                      <a:srgbClr val="004071"/>
                    </a:solidFill>
                    <a:latin typeface="Arial" panose="020B0604020202020204" pitchFamily="34" charset="0"/>
                  </a:defRPr>
                </a:lvl2pPr>
                <a:lvl3pPr marL="1143000" indent="-228600">
                  <a:lnSpc>
                    <a:spcPct val="110000"/>
                  </a:lnSpc>
                  <a:spcAft>
                    <a:spcPct val="50000"/>
                  </a:spcAft>
                  <a:buSzPct val="80000"/>
                  <a:buChar char="•"/>
                  <a:defRPr>
                    <a:solidFill>
                      <a:srgbClr val="004071"/>
                    </a:solidFill>
                    <a:latin typeface="Arial" panose="020B0604020202020204" pitchFamily="34" charset="0"/>
                  </a:defRPr>
                </a:lvl3pPr>
                <a:lvl4pPr marL="1600200" indent="-228600">
                  <a:lnSpc>
                    <a:spcPct val="110000"/>
                  </a:lnSpc>
                  <a:spcAft>
                    <a:spcPct val="50000"/>
                  </a:spcAft>
                  <a:buSzPct val="80000"/>
                  <a:buFont typeface="Wingdings" panose="05000000000000000000" pitchFamily="2" charset="2"/>
                  <a:buChar char="§"/>
                  <a:defRPr>
                    <a:solidFill>
                      <a:srgbClr val="004071"/>
                    </a:solidFill>
                    <a:latin typeface="Arial" panose="020B0604020202020204" pitchFamily="34" charset="0"/>
                  </a:defRPr>
                </a:lvl4pPr>
                <a:lvl5pPr marL="2057400" indent="-228600">
                  <a:lnSpc>
                    <a:spcPct val="110000"/>
                  </a:lnSpc>
                  <a:spcAft>
                    <a:spcPct val="50000"/>
                  </a:spcAft>
                  <a:buSzPct val="80000"/>
                  <a:buChar char="•"/>
                  <a:defRPr>
                    <a:solidFill>
                      <a:srgbClr val="004071"/>
                    </a:solidFill>
                    <a:latin typeface="Arial" panose="020B0604020202020204" pitchFamily="34" charset="0"/>
                  </a:defRPr>
                </a:lvl5pPr>
                <a:lvl6pPr marL="25146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6pPr>
                <a:lvl7pPr marL="29718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7pPr>
                <a:lvl8pPr marL="34290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8pPr>
                <a:lvl9pPr marL="38862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9pPr>
              </a:lstStyle>
              <a:p>
                <a:pPr algn="ctr">
                  <a:lnSpc>
                    <a:spcPct val="100000"/>
                  </a:lnSpc>
                  <a:spcAft>
                    <a:spcPct val="0"/>
                  </a:spcAft>
                  <a:buFontTx/>
                  <a:buNone/>
                </a:pPr>
                <a:endParaRPr lang="en-US" altLang="en-US" sz="1600" b="1">
                  <a:solidFill>
                    <a:schemeClr val="tx1"/>
                  </a:solidFill>
                  <a:latin typeface="Tahoma" panose="020B0604030504040204" pitchFamily="34" charset="0"/>
                  <a:cs typeface="Tahoma" panose="020B0604030504040204" pitchFamily="34" charset="0"/>
                </a:endParaRPr>
              </a:p>
            </p:txBody>
          </p:sp>
          <p:sp>
            <p:nvSpPr>
              <p:cNvPr id="184334" name="Oval 13">
                <a:extLst>
                  <a:ext uri="{FF2B5EF4-FFF2-40B4-BE49-F238E27FC236}">
                    <a16:creationId xmlns:a16="http://schemas.microsoft.com/office/drawing/2014/main" id="{D7287F95-4E98-B855-C996-D644F9C8B699}"/>
                  </a:ext>
                </a:extLst>
              </p:cNvPr>
              <p:cNvSpPr>
                <a:spLocks noChangeAspect="1"/>
              </p:cNvSpPr>
              <p:nvPr/>
            </p:nvSpPr>
            <p:spPr bwMode="auto">
              <a:xfrm>
                <a:off x="6286302" y="3879071"/>
                <a:ext cx="56225" cy="56225"/>
              </a:xfrm>
              <a:prstGeom prst="ellipse">
                <a:avLst/>
              </a:prstGeom>
              <a:solidFill>
                <a:srgbClr val="FF0000"/>
              </a:solidFill>
              <a:ln>
                <a:noFill/>
              </a:ln>
              <a:extLst>
                <a:ext uri="{91240B29-F687-4F45-9708-019B960494DF}">
                  <a14:hiddenLine xmlns:a14="http://schemas.microsoft.com/office/drawing/2010/main" w="38100" algn="ctr">
                    <a:solidFill>
                      <a:srgbClr val="000000"/>
                    </a:solidFill>
                    <a:round/>
                    <a:headEnd/>
                    <a:tailEnd/>
                  </a14:hiddenLine>
                </a:ext>
              </a:extLst>
            </p:spPr>
            <p:txBody>
              <a:bodyPr lIns="0" tIns="0" rIns="0" bIns="0" anchor="ctr" anchorCtr="1"/>
              <a:lstStyle>
                <a:lvl1pPr>
                  <a:lnSpc>
                    <a:spcPct val="110000"/>
                  </a:lnSpc>
                  <a:spcAft>
                    <a:spcPct val="50000"/>
                  </a:spcAft>
                  <a:buChar char="•"/>
                  <a:defRPr sz="2400">
                    <a:solidFill>
                      <a:srgbClr val="004071"/>
                    </a:solidFill>
                    <a:latin typeface="Arial" panose="020B0604020202020204" pitchFamily="34" charset="0"/>
                  </a:defRPr>
                </a:lvl1pPr>
                <a:lvl2pPr marL="742950" indent="-285750">
                  <a:lnSpc>
                    <a:spcPct val="110000"/>
                  </a:lnSpc>
                  <a:spcAft>
                    <a:spcPct val="50000"/>
                  </a:spcAft>
                  <a:buSzPct val="80000"/>
                  <a:buFont typeface="Wingdings" panose="05000000000000000000" pitchFamily="2" charset="2"/>
                  <a:buChar char="§"/>
                  <a:defRPr sz="2000">
                    <a:solidFill>
                      <a:srgbClr val="004071"/>
                    </a:solidFill>
                    <a:latin typeface="Arial" panose="020B0604020202020204" pitchFamily="34" charset="0"/>
                  </a:defRPr>
                </a:lvl2pPr>
                <a:lvl3pPr marL="1143000" indent="-228600">
                  <a:lnSpc>
                    <a:spcPct val="110000"/>
                  </a:lnSpc>
                  <a:spcAft>
                    <a:spcPct val="50000"/>
                  </a:spcAft>
                  <a:buSzPct val="80000"/>
                  <a:buChar char="•"/>
                  <a:defRPr>
                    <a:solidFill>
                      <a:srgbClr val="004071"/>
                    </a:solidFill>
                    <a:latin typeface="Arial" panose="020B0604020202020204" pitchFamily="34" charset="0"/>
                  </a:defRPr>
                </a:lvl3pPr>
                <a:lvl4pPr marL="1600200" indent="-228600">
                  <a:lnSpc>
                    <a:spcPct val="110000"/>
                  </a:lnSpc>
                  <a:spcAft>
                    <a:spcPct val="50000"/>
                  </a:spcAft>
                  <a:buSzPct val="80000"/>
                  <a:buFont typeface="Wingdings" panose="05000000000000000000" pitchFamily="2" charset="2"/>
                  <a:buChar char="§"/>
                  <a:defRPr>
                    <a:solidFill>
                      <a:srgbClr val="004071"/>
                    </a:solidFill>
                    <a:latin typeface="Arial" panose="020B0604020202020204" pitchFamily="34" charset="0"/>
                  </a:defRPr>
                </a:lvl4pPr>
                <a:lvl5pPr marL="2057400" indent="-228600">
                  <a:lnSpc>
                    <a:spcPct val="110000"/>
                  </a:lnSpc>
                  <a:spcAft>
                    <a:spcPct val="50000"/>
                  </a:spcAft>
                  <a:buSzPct val="80000"/>
                  <a:buChar char="•"/>
                  <a:defRPr>
                    <a:solidFill>
                      <a:srgbClr val="004071"/>
                    </a:solidFill>
                    <a:latin typeface="Arial" panose="020B0604020202020204" pitchFamily="34" charset="0"/>
                  </a:defRPr>
                </a:lvl5pPr>
                <a:lvl6pPr marL="25146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6pPr>
                <a:lvl7pPr marL="29718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7pPr>
                <a:lvl8pPr marL="34290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8pPr>
                <a:lvl9pPr marL="38862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9pPr>
              </a:lstStyle>
              <a:p>
                <a:pPr algn="ctr">
                  <a:lnSpc>
                    <a:spcPct val="100000"/>
                  </a:lnSpc>
                  <a:spcAft>
                    <a:spcPct val="0"/>
                  </a:spcAft>
                  <a:buFontTx/>
                  <a:buNone/>
                </a:pPr>
                <a:endParaRPr lang="en-US" altLang="en-US" sz="1600" b="1">
                  <a:solidFill>
                    <a:schemeClr val="tx1"/>
                  </a:solidFill>
                  <a:latin typeface="Tahoma" panose="020B0604030504040204" pitchFamily="34" charset="0"/>
                  <a:cs typeface="Tahoma" panose="020B0604030504040204" pitchFamily="34" charset="0"/>
                </a:endParaRPr>
              </a:p>
            </p:txBody>
          </p:sp>
          <p:sp>
            <p:nvSpPr>
              <p:cNvPr id="184335" name="Oval 14">
                <a:extLst>
                  <a:ext uri="{FF2B5EF4-FFF2-40B4-BE49-F238E27FC236}">
                    <a16:creationId xmlns:a16="http://schemas.microsoft.com/office/drawing/2014/main" id="{BD4EE40A-A8B3-9C45-0AAA-0CD82694090F}"/>
                  </a:ext>
                </a:extLst>
              </p:cNvPr>
              <p:cNvSpPr>
                <a:spLocks noChangeAspect="1"/>
              </p:cNvSpPr>
              <p:nvPr/>
            </p:nvSpPr>
            <p:spPr bwMode="auto">
              <a:xfrm>
                <a:off x="6286302" y="5223960"/>
                <a:ext cx="56225" cy="56225"/>
              </a:xfrm>
              <a:prstGeom prst="ellipse">
                <a:avLst/>
              </a:prstGeom>
              <a:solidFill>
                <a:srgbClr val="FF0000"/>
              </a:solidFill>
              <a:ln>
                <a:noFill/>
              </a:ln>
              <a:extLst>
                <a:ext uri="{91240B29-F687-4F45-9708-019B960494DF}">
                  <a14:hiddenLine xmlns:a14="http://schemas.microsoft.com/office/drawing/2010/main" w="38100" algn="ctr">
                    <a:solidFill>
                      <a:srgbClr val="000000"/>
                    </a:solidFill>
                    <a:round/>
                    <a:headEnd/>
                    <a:tailEnd/>
                  </a14:hiddenLine>
                </a:ext>
              </a:extLst>
            </p:spPr>
            <p:txBody>
              <a:bodyPr lIns="0" tIns="0" rIns="0" bIns="0" anchor="ctr" anchorCtr="1"/>
              <a:lstStyle>
                <a:lvl1pPr>
                  <a:lnSpc>
                    <a:spcPct val="110000"/>
                  </a:lnSpc>
                  <a:spcAft>
                    <a:spcPct val="50000"/>
                  </a:spcAft>
                  <a:buChar char="•"/>
                  <a:defRPr sz="2400">
                    <a:solidFill>
                      <a:srgbClr val="004071"/>
                    </a:solidFill>
                    <a:latin typeface="Arial" panose="020B0604020202020204" pitchFamily="34" charset="0"/>
                  </a:defRPr>
                </a:lvl1pPr>
                <a:lvl2pPr marL="742950" indent="-285750">
                  <a:lnSpc>
                    <a:spcPct val="110000"/>
                  </a:lnSpc>
                  <a:spcAft>
                    <a:spcPct val="50000"/>
                  </a:spcAft>
                  <a:buSzPct val="80000"/>
                  <a:buFont typeface="Wingdings" panose="05000000000000000000" pitchFamily="2" charset="2"/>
                  <a:buChar char="§"/>
                  <a:defRPr sz="2000">
                    <a:solidFill>
                      <a:srgbClr val="004071"/>
                    </a:solidFill>
                    <a:latin typeface="Arial" panose="020B0604020202020204" pitchFamily="34" charset="0"/>
                  </a:defRPr>
                </a:lvl2pPr>
                <a:lvl3pPr marL="1143000" indent="-228600">
                  <a:lnSpc>
                    <a:spcPct val="110000"/>
                  </a:lnSpc>
                  <a:spcAft>
                    <a:spcPct val="50000"/>
                  </a:spcAft>
                  <a:buSzPct val="80000"/>
                  <a:buChar char="•"/>
                  <a:defRPr>
                    <a:solidFill>
                      <a:srgbClr val="004071"/>
                    </a:solidFill>
                    <a:latin typeface="Arial" panose="020B0604020202020204" pitchFamily="34" charset="0"/>
                  </a:defRPr>
                </a:lvl3pPr>
                <a:lvl4pPr marL="1600200" indent="-228600">
                  <a:lnSpc>
                    <a:spcPct val="110000"/>
                  </a:lnSpc>
                  <a:spcAft>
                    <a:spcPct val="50000"/>
                  </a:spcAft>
                  <a:buSzPct val="80000"/>
                  <a:buFont typeface="Wingdings" panose="05000000000000000000" pitchFamily="2" charset="2"/>
                  <a:buChar char="§"/>
                  <a:defRPr>
                    <a:solidFill>
                      <a:srgbClr val="004071"/>
                    </a:solidFill>
                    <a:latin typeface="Arial" panose="020B0604020202020204" pitchFamily="34" charset="0"/>
                  </a:defRPr>
                </a:lvl4pPr>
                <a:lvl5pPr marL="2057400" indent="-228600">
                  <a:lnSpc>
                    <a:spcPct val="110000"/>
                  </a:lnSpc>
                  <a:spcAft>
                    <a:spcPct val="50000"/>
                  </a:spcAft>
                  <a:buSzPct val="80000"/>
                  <a:buChar char="•"/>
                  <a:defRPr>
                    <a:solidFill>
                      <a:srgbClr val="004071"/>
                    </a:solidFill>
                    <a:latin typeface="Arial" panose="020B0604020202020204" pitchFamily="34" charset="0"/>
                  </a:defRPr>
                </a:lvl5pPr>
                <a:lvl6pPr marL="25146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6pPr>
                <a:lvl7pPr marL="29718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7pPr>
                <a:lvl8pPr marL="34290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8pPr>
                <a:lvl9pPr marL="38862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9pPr>
              </a:lstStyle>
              <a:p>
                <a:pPr algn="ctr">
                  <a:lnSpc>
                    <a:spcPct val="100000"/>
                  </a:lnSpc>
                  <a:spcAft>
                    <a:spcPct val="0"/>
                  </a:spcAft>
                  <a:buFontTx/>
                  <a:buNone/>
                </a:pPr>
                <a:endParaRPr lang="en-US" altLang="en-US" sz="1600" b="1">
                  <a:solidFill>
                    <a:schemeClr val="tx1"/>
                  </a:solidFill>
                  <a:latin typeface="Tahoma" panose="020B0604030504040204" pitchFamily="34" charset="0"/>
                  <a:cs typeface="Tahoma" panose="020B0604030504040204" pitchFamily="34" charset="0"/>
                </a:endParaRPr>
              </a:p>
            </p:txBody>
          </p:sp>
          <p:sp>
            <p:nvSpPr>
              <p:cNvPr id="184336" name="Oval 15">
                <a:extLst>
                  <a:ext uri="{FF2B5EF4-FFF2-40B4-BE49-F238E27FC236}">
                    <a16:creationId xmlns:a16="http://schemas.microsoft.com/office/drawing/2014/main" id="{BEF684CE-2253-492C-7763-90261883591D}"/>
                  </a:ext>
                </a:extLst>
              </p:cNvPr>
              <p:cNvSpPr>
                <a:spLocks noChangeAspect="1"/>
              </p:cNvSpPr>
              <p:nvPr/>
            </p:nvSpPr>
            <p:spPr bwMode="auto">
              <a:xfrm>
                <a:off x="6950317" y="4558871"/>
                <a:ext cx="56225" cy="56225"/>
              </a:xfrm>
              <a:prstGeom prst="ellipse">
                <a:avLst/>
              </a:prstGeom>
              <a:solidFill>
                <a:srgbClr val="FF0000"/>
              </a:solidFill>
              <a:ln>
                <a:noFill/>
              </a:ln>
              <a:extLst>
                <a:ext uri="{91240B29-F687-4F45-9708-019B960494DF}">
                  <a14:hiddenLine xmlns:a14="http://schemas.microsoft.com/office/drawing/2010/main" w="38100" algn="ctr">
                    <a:solidFill>
                      <a:srgbClr val="000000"/>
                    </a:solidFill>
                    <a:round/>
                    <a:headEnd/>
                    <a:tailEnd/>
                  </a14:hiddenLine>
                </a:ext>
              </a:extLst>
            </p:spPr>
            <p:txBody>
              <a:bodyPr lIns="0" tIns="0" rIns="0" bIns="0" anchor="ctr" anchorCtr="1"/>
              <a:lstStyle>
                <a:lvl1pPr>
                  <a:lnSpc>
                    <a:spcPct val="110000"/>
                  </a:lnSpc>
                  <a:spcAft>
                    <a:spcPct val="50000"/>
                  </a:spcAft>
                  <a:buChar char="•"/>
                  <a:defRPr sz="2400">
                    <a:solidFill>
                      <a:srgbClr val="004071"/>
                    </a:solidFill>
                    <a:latin typeface="Arial" panose="020B0604020202020204" pitchFamily="34" charset="0"/>
                  </a:defRPr>
                </a:lvl1pPr>
                <a:lvl2pPr marL="742950" indent="-285750">
                  <a:lnSpc>
                    <a:spcPct val="110000"/>
                  </a:lnSpc>
                  <a:spcAft>
                    <a:spcPct val="50000"/>
                  </a:spcAft>
                  <a:buSzPct val="80000"/>
                  <a:buFont typeface="Wingdings" panose="05000000000000000000" pitchFamily="2" charset="2"/>
                  <a:buChar char="§"/>
                  <a:defRPr sz="2000">
                    <a:solidFill>
                      <a:srgbClr val="004071"/>
                    </a:solidFill>
                    <a:latin typeface="Arial" panose="020B0604020202020204" pitchFamily="34" charset="0"/>
                  </a:defRPr>
                </a:lvl2pPr>
                <a:lvl3pPr marL="1143000" indent="-228600">
                  <a:lnSpc>
                    <a:spcPct val="110000"/>
                  </a:lnSpc>
                  <a:spcAft>
                    <a:spcPct val="50000"/>
                  </a:spcAft>
                  <a:buSzPct val="80000"/>
                  <a:buChar char="•"/>
                  <a:defRPr>
                    <a:solidFill>
                      <a:srgbClr val="004071"/>
                    </a:solidFill>
                    <a:latin typeface="Arial" panose="020B0604020202020204" pitchFamily="34" charset="0"/>
                  </a:defRPr>
                </a:lvl3pPr>
                <a:lvl4pPr marL="1600200" indent="-228600">
                  <a:lnSpc>
                    <a:spcPct val="110000"/>
                  </a:lnSpc>
                  <a:spcAft>
                    <a:spcPct val="50000"/>
                  </a:spcAft>
                  <a:buSzPct val="80000"/>
                  <a:buFont typeface="Wingdings" panose="05000000000000000000" pitchFamily="2" charset="2"/>
                  <a:buChar char="§"/>
                  <a:defRPr>
                    <a:solidFill>
                      <a:srgbClr val="004071"/>
                    </a:solidFill>
                    <a:latin typeface="Arial" panose="020B0604020202020204" pitchFamily="34" charset="0"/>
                  </a:defRPr>
                </a:lvl4pPr>
                <a:lvl5pPr marL="2057400" indent="-228600">
                  <a:lnSpc>
                    <a:spcPct val="110000"/>
                  </a:lnSpc>
                  <a:spcAft>
                    <a:spcPct val="50000"/>
                  </a:spcAft>
                  <a:buSzPct val="80000"/>
                  <a:buChar char="•"/>
                  <a:defRPr>
                    <a:solidFill>
                      <a:srgbClr val="004071"/>
                    </a:solidFill>
                    <a:latin typeface="Arial" panose="020B0604020202020204" pitchFamily="34" charset="0"/>
                  </a:defRPr>
                </a:lvl5pPr>
                <a:lvl6pPr marL="25146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6pPr>
                <a:lvl7pPr marL="29718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7pPr>
                <a:lvl8pPr marL="34290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8pPr>
                <a:lvl9pPr marL="38862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9pPr>
              </a:lstStyle>
              <a:p>
                <a:pPr algn="ctr">
                  <a:lnSpc>
                    <a:spcPct val="100000"/>
                  </a:lnSpc>
                  <a:spcAft>
                    <a:spcPct val="0"/>
                  </a:spcAft>
                  <a:buFontTx/>
                  <a:buNone/>
                </a:pPr>
                <a:endParaRPr lang="en-US" altLang="en-US" sz="1600" b="1">
                  <a:solidFill>
                    <a:schemeClr val="tx1"/>
                  </a:solidFill>
                  <a:latin typeface="Tahoma" panose="020B0604030504040204" pitchFamily="34" charset="0"/>
                  <a:cs typeface="Tahoma" panose="020B0604030504040204" pitchFamily="34" charset="0"/>
                </a:endParaRPr>
              </a:p>
            </p:txBody>
          </p:sp>
          <p:sp>
            <p:nvSpPr>
              <p:cNvPr id="184337" name="Oval 16">
                <a:extLst>
                  <a:ext uri="{FF2B5EF4-FFF2-40B4-BE49-F238E27FC236}">
                    <a16:creationId xmlns:a16="http://schemas.microsoft.com/office/drawing/2014/main" id="{29CD6382-B1ED-B9C7-139D-CA5E28A13400}"/>
                  </a:ext>
                </a:extLst>
              </p:cNvPr>
              <p:cNvSpPr>
                <a:spLocks noChangeAspect="1"/>
              </p:cNvSpPr>
              <p:nvPr/>
            </p:nvSpPr>
            <p:spPr bwMode="auto">
              <a:xfrm>
                <a:off x="5617909" y="4558871"/>
                <a:ext cx="56225" cy="56225"/>
              </a:xfrm>
              <a:prstGeom prst="ellipse">
                <a:avLst/>
              </a:prstGeom>
              <a:solidFill>
                <a:srgbClr val="FF0000"/>
              </a:solidFill>
              <a:ln>
                <a:noFill/>
              </a:ln>
              <a:extLst>
                <a:ext uri="{91240B29-F687-4F45-9708-019B960494DF}">
                  <a14:hiddenLine xmlns:a14="http://schemas.microsoft.com/office/drawing/2010/main" w="38100" algn="ctr">
                    <a:solidFill>
                      <a:srgbClr val="000000"/>
                    </a:solidFill>
                    <a:round/>
                    <a:headEnd/>
                    <a:tailEnd/>
                  </a14:hiddenLine>
                </a:ext>
              </a:extLst>
            </p:spPr>
            <p:txBody>
              <a:bodyPr lIns="0" tIns="0" rIns="0" bIns="0" anchor="ctr" anchorCtr="1"/>
              <a:lstStyle>
                <a:lvl1pPr>
                  <a:lnSpc>
                    <a:spcPct val="110000"/>
                  </a:lnSpc>
                  <a:spcAft>
                    <a:spcPct val="50000"/>
                  </a:spcAft>
                  <a:buChar char="•"/>
                  <a:defRPr sz="2400">
                    <a:solidFill>
                      <a:srgbClr val="004071"/>
                    </a:solidFill>
                    <a:latin typeface="Arial" panose="020B0604020202020204" pitchFamily="34" charset="0"/>
                  </a:defRPr>
                </a:lvl1pPr>
                <a:lvl2pPr marL="742950" indent="-285750">
                  <a:lnSpc>
                    <a:spcPct val="110000"/>
                  </a:lnSpc>
                  <a:spcAft>
                    <a:spcPct val="50000"/>
                  </a:spcAft>
                  <a:buSzPct val="80000"/>
                  <a:buFont typeface="Wingdings" panose="05000000000000000000" pitchFamily="2" charset="2"/>
                  <a:buChar char="§"/>
                  <a:defRPr sz="2000">
                    <a:solidFill>
                      <a:srgbClr val="004071"/>
                    </a:solidFill>
                    <a:latin typeface="Arial" panose="020B0604020202020204" pitchFamily="34" charset="0"/>
                  </a:defRPr>
                </a:lvl2pPr>
                <a:lvl3pPr marL="1143000" indent="-228600">
                  <a:lnSpc>
                    <a:spcPct val="110000"/>
                  </a:lnSpc>
                  <a:spcAft>
                    <a:spcPct val="50000"/>
                  </a:spcAft>
                  <a:buSzPct val="80000"/>
                  <a:buChar char="•"/>
                  <a:defRPr>
                    <a:solidFill>
                      <a:srgbClr val="004071"/>
                    </a:solidFill>
                    <a:latin typeface="Arial" panose="020B0604020202020204" pitchFamily="34" charset="0"/>
                  </a:defRPr>
                </a:lvl3pPr>
                <a:lvl4pPr marL="1600200" indent="-228600">
                  <a:lnSpc>
                    <a:spcPct val="110000"/>
                  </a:lnSpc>
                  <a:spcAft>
                    <a:spcPct val="50000"/>
                  </a:spcAft>
                  <a:buSzPct val="80000"/>
                  <a:buFont typeface="Wingdings" panose="05000000000000000000" pitchFamily="2" charset="2"/>
                  <a:buChar char="§"/>
                  <a:defRPr>
                    <a:solidFill>
                      <a:srgbClr val="004071"/>
                    </a:solidFill>
                    <a:latin typeface="Arial" panose="020B0604020202020204" pitchFamily="34" charset="0"/>
                  </a:defRPr>
                </a:lvl4pPr>
                <a:lvl5pPr marL="2057400" indent="-228600">
                  <a:lnSpc>
                    <a:spcPct val="110000"/>
                  </a:lnSpc>
                  <a:spcAft>
                    <a:spcPct val="50000"/>
                  </a:spcAft>
                  <a:buSzPct val="80000"/>
                  <a:buChar char="•"/>
                  <a:defRPr>
                    <a:solidFill>
                      <a:srgbClr val="004071"/>
                    </a:solidFill>
                    <a:latin typeface="Arial" panose="020B0604020202020204" pitchFamily="34" charset="0"/>
                  </a:defRPr>
                </a:lvl5pPr>
                <a:lvl6pPr marL="25146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6pPr>
                <a:lvl7pPr marL="29718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7pPr>
                <a:lvl8pPr marL="34290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8pPr>
                <a:lvl9pPr marL="38862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9pPr>
              </a:lstStyle>
              <a:p>
                <a:pPr algn="ctr">
                  <a:lnSpc>
                    <a:spcPct val="100000"/>
                  </a:lnSpc>
                  <a:spcAft>
                    <a:spcPct val="0"/>
                  </a:spcAft>
                  <a:buFontTx/>
                  <a:buNone/>
                </a:pPr>
                <a:endParaRPr lang="en-US" altLang="en-US" sz="1600" b="1">
                  <a:solidFill>
                    <a:schemeClr val="tx1"/>
                  </a:solidFill>
                  <a:latin typeface="Tahoma" panose="020B0604030504040204" pitchFamily="34" charset="0"/>
                  <a:cs typeface="Tahoma" panose="020B0604030504040204" pitchFamily="34" charset="0"/>
                </a:endParaRPr>
              </a:p>
            </p:txBody>
          </p:sp>
          <p:sp>
            <p:nvSpPr>
              <p:cNvPr id="184338" name="Oval 9">
                <a:extLst>
                  <a:ext uri="{FF2B5EF4-FFF2-40B4-BE49-F238E27FC236}">
                    <a16:creationId xmlns:a16="http://schemas.microsoft.com/office/drawing/2014/main" id="{AA9536BC-270F-46C7-CC8D-F6CD0BE77345}"/>
                  </a:ext>
                </a:extLst>
              </p:cNvPr>
              <p:cNvSpPr>
                <a:spLocks noChangeArrowheads="1"/>
              </p:cNvSpPr>
              <p:nvPr/>
            </p:nvSpPr>
            <p:spPr bwMode="auto">
              <a:xfrm>
                <a:off x="4247425" y="4527497"/>
                <a:ext cx="110042" cy="110042"/>
              </a:xfrm>
              <a:prstGeom prst="ellipse">
                <a:avLst/>
              </a:prstGeom>
              <a:solidFill>
                <a:srgbClr val="FF0000"/>
              </a:solidFill>
              <a:ln>
                <a:noFill/>
              </a:ln>
              <a:extLst>
                <a:ext uri="{91240B29-F687-4F45-9708-019B960494DF}">
                  <a14:hiddenLine xmlns:a14="http://schemas.microsoft.com/office/drawing/2010/main" w="38100" algn="ctr">
                    <a:solidFill>
                      <a:srgbClr val="000000"/>
                    </a:solidFill>
                    <a:round/>
                    <a:headEnd/>
                    <a:tailEnd/>
                  </a14:hiddenLine>
                </a:ext>
              </a:extLst>
            </p:spPr>
            <p:txBody>
              <a:bodyPr lIns="0" tIns="0" rIns="0" bIns="0" anchor="ctr" anchorCtr="1"/>
              <a:lstStyle>
                <a:lvl1pPr>
                  <a:lnSpc>
                    <a:spcPct val="110000"/>
                  </a:lnSpc>
                  <a:spcAft>
                    <a:spcPct val="50000"/>
                  </a:spcAft>
                  <a:buChar char="•"/>
                  <a:defRPr sz="2400">
                    <a:solidFill>
                      <a:srgbClr val="004071"/>
                    </a:solidFill>
                    <a:latin typeface="Arial" panose="020B0604020202020204" pitchFamily="34" charset="0"/>
                  </a:defRPr>
                </a:lvl1pPr>
                <a:lvl2pPr marL="742950" indent="-285750">
                  <a:lnSpc>
                    <a:spcPct val="110000"/>
                  </a:lnSpc>
                  <a:spcAft>
                    <a:spcPct val="50000"/>
                  </a:spcAft>
                  <a:buSzPct val="80000"/>
                  <a:buFont typeface="Wingdings" panose="05000000000000000000" pitchFamily="2" charset="2"/>
                  <a:buChar char="§"/>
                  <a:defRPr sz="2000">
                    <a:solidFill>
                      <a:srgbClr val="004071"/>
                    </a:solidFill>
                    <a:latin typeface="Arial" panose="020B0604020202020204" pitchFamily="34" charset="0"/>
                  </a:defRPr>
                </a:lvl2pPr>
                <a:lvl3pPr marL="1143000" indent="-228600">
                  <a:lnSpc>
                    <a:spcPct val="110000"/>
                  </a:lnSpc>
                  <a:spcAft>
                    <a:spcPct val="50000"/>
                  </a:spcAft>
                  <a:buSzPct val="80000"/>
                  <a:buChar char="•"/>
                  <a:defRPr>
                    <a:solidFill>
                      <a:srgbClr val="004071"/>
                    </a:solidFill>
                    <a:latin typeface="Arial" panose="020B0604020202020204" pitchFamily="34" charset="0"/>
                  </a:defRPr>
                </a:lvl3pPr>
                <a:lvl4pPr marL="1600200" indent="-228600">
                  <a:lnSpc>
                    <a:spcPct val="110000"/>
                  </a:lnSpc>
                  <a:spcAft>
                    <a:spcPct val="50000"/>
                  </a:spcAft>
                  <a:buSzPct val="80000"/>
                  <a:buFont typeface="Wingdings" panose="05000000000000000000" pitchFamily="2" charset="2"/>
                  <a:buChar char="§"/>
                  <a:defRPr>
                    <a:solidFill>
                      <a:srgbClr val="004071"/>
                    </a:solidFill>
                    <a:latin typeface="Arial" panose="020B0604020202020204" pitchFamily="34" charset="0"/>
                  </a:defRPr>
                </a:lvl4pPr>
                <a:lvl5pPr marL="2057400" indent="-228600">
                  <a:lnSpc>
                    <a:spcPct val="110000"/>
                  </a:lnSpc>
                  <a:spcAft>
                    <a:spcPct val="50000"/>
                  </a:spcAft>
                  <a:buSzPct val="80000"/>
                  <a:buChar char="•"/>
                  <a:defRPr>
                    <a:solidFill>
                      <a:srgbClr val="004071"/>
                    </a:solidFill>
                    <a:latin typeface="Arial" panose="020B0604020202020204" pitchFamily="34" charset="0"/>
                  </a:defRPr>
                </a:lvl5pPr>
                <a:lvl6pPr marL="25146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6pPr>
                <a:lvl7pPr marL="29718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7pPr>
                <a:lvl8pPr marL="34290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8pPr>
                <a:lvl9pPr marL="38862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9pPr>
              </a:lstStyle>
              <a:p>
                <a:pPr algn="ctr">
                  <a:lnSpc>
                    <a:spcPct val="80000"/>
                  </a:lnSpc>
                  <a:spcAft>
                    <a:spcPct val="0"/>
                  </a:spcAft>
                  <a:buFontTx/>
                  <a:buNone/>
                </a:pPr>
                <a:endParaRPr lang="en-US" altLang="en-US" sz="1800">
                  <a:solidFill>
                    <a:schemeClr val="tx1"/>
                  </a:solidFill>
                </a:endParaRPr>
              </a:p>
            </p:txBody>
          </p:sp>
        </p:grpSp>
      </p:grpSp>
    </p:spTree>
  </p:cSld>
  <p:clrMapOvr>
    <a:masterClrMapping/>
  </p:clrMapOvr>
  <p:transition spd="slow">
    <p:dissolve/>
  </p:transition>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6370" name="Slide Number Placeholder 3">
            <a:extLst>
              <a:ext uri="{FF2B5EF4-FFF2-40B4-BE49-F238E27FC236}">
                <a16:creationId xmlns:a16="http://schemas.microsoft.com/office/drawing/2014/main" id="{9EDF219F-A7DF-5108-729F-C08A33034FC5}"/>
              </a:ext>
            </a:extLst>
          </p:cNvPr>
          <p:cNvSpPr>
            <a:spLocks noGrp="1"/>
          </p:cNvSpPr>
          <p:nvPr>
            <p:ph type="sldNum"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ct val="110000"/>
              </a:lnSpc>
              <a:spcAft>
                <a:spcPct val="50000"/>
              </a:spcAft>
              <a:buChar char="•"/>
              <a:defRPr sz="2400">
                <a:solidFill>
                  <a:srgbClr val="004071"/>
                </a:solidFill>
                <a:latin typeface="Arial" panose="020B0604020202020204" pitchFamily="34" charset="0"/>
              </a:defRPr>
            </a:lvl1pPr>
            <a:lvl2pPr marL="742950" indent="-285750">
              <a:lnSpc>
                <a:spcPct val="110000"/>
              </a:lnSpc>
              <a:spcAft>
                <a:spcPct val="50000"/>
              </a:spcAft>
              <a:buSzPct val="80000"/>
              <a:buFont typeface="Wingdings" panose="05000000000000000000" pitchFamily="2" charset="2"/>
              <a:buChar char="§"/>
              <a:defRPr sz="2000">
                <a:solidFill>
                  <a:srgbClr val="004071"/>
                </a:solidFill>
                <a:latin typeface="Arial" panose="020B0604020202020204" pitchFamily="34" charset="0"/>
              </a:defRPr>
            </a:lvl2pPr>
            <a:lvl3pPr marL="1143000" indent="-228600">
              <a:lnSpc>
                <a:spcPct val="110000"/>
              </a:lnSpc>
              <a:spcAft>
                <a:spcPct val="50000"/>
              </a:spcAft>
              <a:buSzPct val="80000"/>
              <a:buChar char="•"/>
              <a:defRPr>
                <a:solidFill>
                  <a:srgbClr val="004071"/>
                </a:solidFill>
                <a:latin typeface="Arial" panose="020B0604020202020204" pitchFamily="34" charset="0"/>
              </a:defRPr>
            </a:lvl3pPr>
            <a:lvl4pPr marL="1600200" indent="-228600">
              <a:lnSpc>
                <a:spcPct val="110000"/>
              </a:lnSpc>
              <a:spcAft>
                <a:spcPct val="50000"/>
              </a:spcAft>
              <a:buSzPct val="80000"/>
              <a:buFont typeface="Wingdings" panose="05000000000000000000" pitchFamily="2" charset="2"/>
              <a:buChar char="§"/>
              <a:defRPr>
                <a:solidFill>
                  <a:srgbClr val="004071"/>
                </a:solidFill>
                <a:latin typeface="Arial" panose="020B0604020202020204" pitchFamily="34" charset="0"/>
              </a:defRPr>
            </a:lvl4pPr>
            <a:lvl5pPr marL="2057400" indent="-228600">
              <a:lnSpc>
                <a:spcPct val="110000"/>
              </a:lnSpc>
              <a:spcAft>
                <a:spcPct val="50000"/>
              </a:spcAft>
              <a:buSzPct val="80000"/>
              <a:buChar char="•"/>
              <a:defRPr>
                <a:solidFill>
                  <a:srgbClr val="004071"/>
                </a:solidFill>
                <a:latin typeface="Arial" panose="020B0604020202020204" pitchFamily="34" charset="0"/>
              </a:defRPr>
            </a:lvl5pPr>
            <a:lvl6pPr marL="25146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6pPr>
            <a:lvl7pPr marL="29718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7pPr>
            <a:lvl8pPr marL="34290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8pPr>
            <a:lvl9pPr marL="38862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9pPr>
          </a:lstStyle>
          <a:p>
            <a:pPr>
              <a:lnSpc>
                <a:spcPct val="100000"/>
              </a:lnSpc>
              <a:spcAft>
                <a:spcPct val="0"/>
              </a:spcAft>
              <a:buFontTx/>
              <a:buNone/>
            </a:pPr>
            <a:fld id="{0F96C55A-F989-452F-AA6E-16EA14172BD9}" type="slidenum">
              <a:rPr lang="en-GB" altLang="en-US" sz="900">
                <a:solidFill>
                  <a:schemeClr val="tx1"/>
                </a:solidFill>
              </a:rPr>
              <a:pPr>
                <a:lnSpc>
                  <a:spcPct val="100000"/>
                </a:lnSpc>
                <a:spcAft>
                  <a:spcPct val="0"/>
                </a:spcAft>
                <a:buFontTx/>
                <a:buNone/>
              </a:pPr>
              <a:t>83</a:t>
            </a:fld>
            <a:endParaRPr lang="en-GB" altLang="en-US" sz="900">
              <a:solidFill>
                <a:schemeClr val="tx1"/>
              </a:solidFill>
            </a:endParaRPr>
          </a:p>
        </p:txBody>
      </p:sp>
      <p:sp>
        <p:nvSpPr>
          <p:cNvPr id="186371" name="Rectangle 2">
            <a:extLst>
              <a:ext uri="{FF2B5EF4-FFF2-40B4-BE49-F238E27FC236}">
                <a16:creationId xmlns:a16="http://schemas.microsoft.com/office/drawing/2014/main" id="{6F8C864F-E3EA-D03A-BF78-158E5B4BCA89}"/>
              </a:ext>
            </a:extLst>
          </p:cNvPr>
          <p:cNvSpPr>
            <a:spLocks noGrp="1" noChangeArrowheads="1"/>
          </p:cNvSpPr>
          <p:nvPr>
            <p:ph type="title"/>
          </p:nvPr>
        </p:nvSpPr>
        <p:spPr/>
        <p:txBody>
          <a:bodyPr/>
          <a:lstStyle/>
          <a:p>
            <a:r>
              <a:rPr lang="en-GB" altLang="en-US"/>
              <a:t>Closing Meeting</a:t>
            </a:r>
            <a:endParaRPr lang="en-US" altLang="en-US"/>
          </a:p>
        </p:txBody>
      </p:sp>
      <p:sp>
        <p:nvSpPr>
          <p:cNvPr id="186372" name="Rectangle 3">
            <a:extLst>
              <a:ext uri="{FF2B5EF4-FFF2-40B4-BE49-F238E27FC236}">
                <a16:creationId xmlns:a16="http://schemas.microsoft.com/office/drawing/2014/main" id="{C1AA6D20-EF33-40CA-66D9-3353A5FE30AB}"/>
              </a:ext>
            </a:extLst>
          </p:cNvPr>
          <p:cNvSpPr>
            <a:spLocks noGrp="1" noChangeArrowheads="1"/>
          </p:cNvSpPr>
          <p:nvPr>
            <p:ph type="body" idx="1"/>
          </p:nvPr>
        </p:nvSpPr>
        <p:spPr/>
        <p:txBody>
          <a:bodyPr/>
          <a:lstStyle/>
          <a:p>
            <a:endParaRPr lang="en-GB" altLang="en-US"/>
          </a:p>
          <a:p>
            <a:r>
              <a:rPr lang="en-GB" altLang="en-US"/>
              <a:t>As with the opening meeting, the closing meeting can be either informal or formal</a:t>
            </a:r>
            <a:endParaRPr lang="en-US" altLang="en-US"/>
          </a:p>
        </p:txBody>
      </p:sp>
    </p:spTree>
  </p:cSld>
  <p:clrMapOvr>
    <a:masterClrMapping/>
  </p:clrMapOvr>
  <p:transition spd="slow">
    <p:dissolve/>
  </p:transition>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8418" name="Slide Number Placeholder 3">
            <a:extLst>
              <a:ext uri="{FF2B5EF4-FFF2-40B4-BE49-F238E27FC236}">
                <a16:creationId xmlns:a16="http://schemas.microsoft.com/office/drawing/2014/main" id="{27EE51B5-EDAB-5433-CAF2-B1F2E38A1647}"/>
              </a:ext>
            </a:extLst>
          </p:cNvPr>
          <p:cNvSpPr>
            <a:spLocks noGrp="1"/>
          </p:cNvSpPr>
          <p:nvPr>
            <p:ph type="sldNum"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ct val="110000"/>
              </a:lnSpc>
              <a:spcAft>
                <a:spcPct val="50000"/>
              </a:spcAft>
              <a:buChar char="•"/>
              <a:defRPr sz="2400">
                <a:solidFill>
                  <a:srgbClr val="004071"/>
                </a:solidFill>
                <a:latin typeface="Arial" panose="020B0604020202020204" pitchFamily="34" charset="0"/>
              </a:defRPr>
            </a:lvl1pPr>
            <a:lvl2pPr marL="742950" indent="-285750">
              <a:lnSpc>
                <a:spcPct val="110000"/>
              </a:lnSpc>
              <a:spcAft>
                <a:spcPct val="50000"/>
              </a:spcAft>
              <a:buSzPct val="80000"/>
              <a:buFont typeface="Wingdings" panose="05000000000000000000" pitchFamily="2" charset="2"/>
              <a:buChar char="§"/>
              <a:defRPr sz="2000">
                <a:solidFill>
                  <a:srgbClr val="004071"/>
                </a:solidFill>
                <a:latin typeface="Arial" panose="020B0604020202020204" pitchFamily="34" charset="0"/>
              </a:defRPr>
            </a:lvl2pPr>
            <a:lvl3pPr marL="1143000" indent="-228600">
              <a:lnSpc>
                <a:spcPct val="110000"/>
              </a:lnSpc>
              <a:spcAft>
                <a:spcPct val="50000"/>
              </a:spcAft>
              <a:buSzPct val="80000"/>
              <a:buChar char="•"/>
              <a:defRPr>
                <a:solidFill>
                  <a:srgbClr val="004071"/>
                </a:solidFill>
                <a:latin typeface="Arial" panose="020B0604020202020204" pitchFamily="34" charset="0"/>
              </a:defRPr>
            </a:lvl3pPr>
            <a:lvl4pPr marL="1600200" indent="-228600">
              <a:lnSpc>
                <a:spcPct val="110000"/>
              </a:lnSpc>
              <a:spcAft>
                <a:spcPct val="50000"/>
              </a:spcAft>
              <a:buSzPct val="80000"/>
              <a:buFont typeface="Wingdings" panose="05000000000000000000" pitchFamily="2" charset="2"/>
              <a:buChar char="§"/>
              <a:defRPr>
                <a:solidFill>
                  <a:srgbClr val="004071"/>
                </a:solidFill>
                <a:latin typeface="Arial" panose="020B0604020202020204" pitchFamily="34" charset="0"/>
              </a:defRPr>
            </a:lvl4pPr>
            <a:lvl5pPr marL="2057400" indent="-228600">
              <a:lnSpc>
                <a:spcPct val="110000"/>
              </a:lnSpc>
              <a:spcAft>
                <a:spcPct val="50000"/>
              </a:spcAft>
              <a:buSzPct val="80000"/>
              <a:buChar char="•"/>
              <a:defRPr>
                <a:solidFill>
                  <a:srgbClr val="004071"/>
                </a:solidFill>
                <a:latin typeface="Arial" panose="020B0604020202020204" pitchFamily="34" charset="0"/>
              </a:defRPr>
            </a:lvl5pPr>
            <a:lvl6pPr marL="25146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6pPr>
            <a:lvl7pPr marL="29718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7pPr>
            <a:lvl8pPr marL="34290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8pPr>
            <a:lvl9pPr marL="38862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9pPr>
          </a:lstStyle>
          <a:p>
            <a:pPr>
              <a:lnSpc>
                <a:spcPct val="100000"/>
              </a:lnSpc>
              <a:spcAft>
                <a:spcPct val="0"/>
              </a:spcAft>
              <a:buFontTx/>
              <a:buNone/>
            </a:pPr>
            <a:fld id="{8177C8B0-8797-49CF-969A-75FF7D2AA0E2}" type="slidenum">
              <a:rPr lang="en-GB" altLang="en-US" sz="900">
                <a:solidFill>
                  <a:schemeClr val="tx1"/>
                </a:solidFill>
              </a:rPr>
              <a:pPr>
                <a:lnSpc>
                  <a:spcPct val="100000"/>
                </a:lnSpc>
                <a:spcAft>
                  <a:spcPct val="0"/>
                </a:spcAft>
                <a:buFontTx/>
                <a:buNone/>
              </a:pPr>
              <a:t>84</a:t>
            </a:fld>
            <a:endParaRPr lang="en-GB" altLang="en-US" sz="900">
              <a:solidFill>
                <a:schemeClr val="tx1"/>
              </a:solidFill>
            </a:endParaRPr>
          </a:p>
        </p:txBody>
      </p:sp>
      <p:sp>
        <p:nvSpPr>
          <p:cNvPr id="188419" name="Rectangle 2">
            <a:extLst>
              <a:ext uri="{FF2B5EF4-FFF2-40B4-BE49-F238E27FC236}">
                <a16:creationId xmlns:a16="http://schemas.microsoft.com/office/drawing/2014/main" id="{2BDD4516-D344-92AE-9DC2-ADD6F838127A}"/>
              </a:ext>
            </a:extLst>
          </p:cNvPr>
          <p:cNvSpPr>
            <a:spLocks noGrp="1" noChangeArrowheads="1"/>
          </p:cNvSpPr>
          <p:nvPr>
            <p:ph type="title"/>
          </p:nvPr>
        </p:nvSpPr>
        <p:spPr/>
        <p:txBody>
          <a:bodyPr/>
          <a:lstStyle/>
          <a:p>
            <a:r>
              <a:rPr lang="en-GB" altLang="en-US"/>
              <a:t>Reporting </a:t>
            </a:r>
            <a:endParaRPr lang="en-US" altLang="en-US"/>
          </a:p>
        </p:txBody>
      </p:sp>
      <p:sp>
        <p:nvSpPr>
          <p:cNvPr id="188420" name="Rectangle 3">
            <a:extLst>
              <a:ext uri="{FF2B5EF4-FFF2-40B4-BE49-F238E27FC236}">
                <a16:creationId xmlns:a16="http://schemas.microsoft.com/office/drawing/2014/main" id="{14290A63-5A45-83DC-438A-A3CB3B51DB8A}"/>
              </a:ext>
            </a:extLst>
          </p:cNvPr>
          <p:cNvSpPr>
            <a:spLocks noGrp="1" noChangeArrowheads="1"/>
          </p:cNvSpPr>
          <p:nvPr>
            <p:ph type="body" idx="1"/>
          </p:nvPr>
        </p:nvSpPr>
        <p:spPr/>
        <p:txBody>
          <a:bodyPr/>
          <a:lstStyle/>
          <a:p>
            <a:r>
              <a:rPr lang="en-GB" altLang="en-US" dirty="0"/>
              <a:t>Audit reports should include</a:t>
            </a:r>
            <a:endParaRPr lang="en-GB" altLang="en-US" sz="1000" dirty="0"/>
          </a:p>
          <a:p>
            <a:pPr lvl="1"/>
            <a:r>
              <a:rPr lang="en-GB" altLang="en-US" b="1" dirty="0"/>
              <a:t>Summary</a:t>
            </a:r>
            <a:r>
              <a:rPr lang="en-GB" altLang="en-US" dirty="0"/>
              <a:t> – objective, scope, criteria, overview</a:t>
            </a:r>
          </a:p>
          <a:p>
            <a:pPr lvl="1"/>
            <a:r>
              <a:rPr lang="en-GB" altLang="en-US" b="1" dirty="0"/>
              <a:t>Findings</a:t>
            </a:r>
            <a:r>
              <a:rPr lang="en-GB" altLang="en-US" dirty="0"/>
              <a:t> – positive findings, conformity, NC, observations </a:t>
            </a:r>
          </a:p>
          <a:p>
            <a:pPr lvl="1"/>
            <a:r>
              <a:rPr lang="en-GB" altLang="en-US" b="1" dirty="0"/>
              <a:t>Action</a:t>
            </a:r>
            <a:r>
              <a:rPr lang="en-GB" altLang="en-US" dirty="0"/>
              <a:t> – summary of agreed actions required, including timescales/responsibilities</a:t>
            </a:r>
          </a:p>
          <a:p>
            <a:endParaRPr lang="en-US" altLang="en-US" dirty="0"/>
          </a:p>
        </p:txBody>
      </p:sp>
    </p:spTree>
  </p:cSld>
  <p:clrMapOvr>
    <a:masterClrMapping/>
  </p:clrMapOvr>
  <p:transition spd="slow">
    <p:dissolve/>
  </p:transition>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0466" name="Slide Number Placeholder 3">
            <a:extLst>
              <a:ext uri="{FF2B5EF4-FFF2-40B4-BE49-F238E27FC236}">
                <a16:creationId xmlns:a16="http://schemas.microsoft.com/office/drawing/2014/main" id="{134C7DA8-5773-7C34-AA5C-ACB32E787498}"/>
              </a:ext>
            </a:extLst>
          </p:cNvPr>
          <p:cNvSpPr>
            <a:spLocks noGrp="1"/>
          </p:cNvSpPr>
          <p:nvPr>
            <p:ph type="sldNum"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ct val="110000"/>
              </a:lnSpc>
              <a:spcAft>
                <a:spcPct val="50000"/>
              </a:spcAft>
              <a:buChar char="•"/>
              <a:defRPr sz="2400">
                <a:solidFill>
                  <a:srgbClr val="004071"/>
                </a:solidFill>
                <a:latin typeface="Arial" panose="020B0604020202020204" pitchFamily="34" charset="0"/>
              </a:defRPr>
            </a:lvl1pPr>
            <a:lvl2pPr marL="742950" indent="-285750">
              <a:lnSpc>
                <a:spcPct val="110000"/>
              </a:lnSpc>
              <a:spcAft>
                <a:spcPct val="50000"/>
              </a:spcAft>
              <a:buSzPct val="80000"/>
              <a:buFont typeface="Wingdings" panose="05000000000000000000" pitchFamily="2" charset="2"/>
              <a:buChar char="§"/>
              <a:defRPr sz="2000">
                <a:solidFill>
                  <a:srgbClr val="004071"/>
                </a:solidFill>
                <a:latin typeface="Arial" panose="020B0604020202020204" pitchFamily="34" charset="0"/>
              </a:defRPr>
            </a:lvl2pPr>
            <a:lvl3pPr marL="1143000" indent="-228600">
              <a:lnSpc>
                <a:spcPct val="110000"/>
              </a:lnSpc>
              <a:spcAft>
                <a:spcPct val="50000"/>
              </a:spcAft>
              <a:buSzPct val="80000"/>
              <a:buChar char="•"/>
              <a:defRPr>
                <a:solidFill>
                  <a:srgbClr val="004071"/>
                </a:solidFill>
                <a:latin typeface="Arial" panose="020B0604020202020204" pitchFamily="34" charset="0"/>
              </a:defRPr>
            </a:lvl3pPr>
            <a:lvl4pPr marL="1600200" indent="-228600">
              <a:lnSpc>
                <a:spcPct val="110000"/>
              </a:lnSpc>
              <a:spcAft>
                <a:spcPct val="50000"/>
              </a:spcAft>
              <a:buSzPct val="80000"/>
              <a:buFont typeface="Wingdings" panose="05000000000000000000" pitchFamily="2" charset="2"/>
              <a:buChar char="§"/>
              <a:defRPr>
                <a:solidFill>
                  <a:srgbClr val="004071"/>
                </a:solidFill>
                <a:latin typeface="Arial" panose="020B0604020202020204" pitchFamily="34" charset="0"/>
              </a:defRPr>
            </a:lvl4pPr>
            <a:lvl5pPr marL="2057400" indent="-228600">
              <a:lnSpc>
                <a:spcPct val="110000"/>
              </a:lnSpc>
              <a:spcAft>
                <a:spcPct val="50000"/>
              </a:spcAft>
              <a:buSzPct val="80000"/>
              <a:buChar char="•"/>
              <a:defRPr>
                <a:solidFill>
                  <a:srgbClr val="004071"/>
                </a:solidFill>
                <a:latin typeface="Arial" panose="020B0604020202020204" pitchFamily="34" charset="0"/>
              </a:defRPr>
            </a:lvl5pPr>
            <a:lvl6pPr marL="25146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6pPr>
            <a:lvl7pPr marL="29718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7pPr>
            <a:lvl8pPr marL="34290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8pPr>
            <a:lvl9pPr marL="38862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9pPr>
          </a:lstStyle>
          <a:p>
            <a:pPr>
              <a:lnSpc>
                <a:spcPct val="100000"/>
              </a:lnSpc>
              <a:spcAft>
                <a:spcPct val="0"/>
              </a:spcAft>
              <a:buFontTx/>
              <a:buNone/>
            </a:pPr>
            <a:fld id="{E0928C02-AFF8-4E33-8B88-9FFC869B8C3E}" type="slidenum">
              <a:rPr lang="en-GB" altLang="en-US" sz="900">
                <a:solidFill>
                  <a:schemeClr val="tx1"/>
                </a:solidFill>
              </a:rPr>
              <a:pPr>
                <a:lnSpc>
                  <a:spcPct val="100000"/>
                </a:lnSpc>
                <a:spcAft>
                  <a:spcPct val="0"/>
                </a:spcAft>
                <a:buFontTx/>
                <a:buNone/>
              </a:pPr>
              <a:t>85</a:t>
            </a:fld>
            <a:endParaRPr lang="en-GB" altLang="en-US" sz="900">
              <a:solidFill>
                <a:schemeClr val="tx1"/>
              </a:solidFill>
            </a:endParaRPr>
          </a:p>
        </p:txBody>
      </p:sp>
      <p:sp>
        <p:nvSpPr>
          <p:cNvPr id="190467" name="Rectangle 2">
            <a:extLst>
              <a:ext uri="{FF2B5EF4-FFF2-40B4-BE49-F238E27FC236}">
                <a16:creationId xmlns:a16="http://schemas.microsoft.com/office/drawing/2014/main" id="{C6992F8E-0BBD-3353-982C-BABAD9ECFE21}"/>
              </a:ext>
            </a:extLst>
          </p:cNvPr>
          <p:cNvSpPr>
            <a:spLocks noGrp="1" noChangeArrowheads="1"/>
          </p:cNvSpPr>
          <p:nvPr>
            <p:ph type="title"/>
          </p:nvPr>
        </p:nvSpPr>
        <p:spPr/>
        <p:txBody>
          <a:bodyPr/>
          <a:lstStyle/>
          <a:p>
            <a:pPr eaLnBrk="1" hangingPunct="1"/>
            <a:r>
              <a:rPr lang="en-GB" altLang="en-US"/>
              <a:t>Corrective Action Plan (CAP)</a:t>
            </a:r>
            <a:endParaRPr lang="en-US" altLang="en-US"/>
          </a:p>
        </p:txBody>
      </p:sp>
      <p:sp>
        <p:nvSpPr>
          <p:cNvPr id="190468" name="Rectangle 3">
            <a:extLst>
              <a:ext uri="{FF2B5EF4-FFF2-40B4-BE49-F238E27FC236}">
                <a16:creationId xmlns:a16="http://schemas.microsoft.com/office/drawing/2014/main" id="{9C8CEDCA-4906-EE22-DCFB-A00311A51E65}"/>
              </a:ext>
            </a:extLst>
          </p:cNvPr>
          <p:cNvSpPr>
            <a:spLocks noGrp="1" noChangeArrowheads="1"/>
          </p:cNvSpPr>
          <p:nvPr>
            <p:ph type="body" idx="1"/>
          </p:nvPr>
        </p:nvSpPr>
        <p:spPr>
          <a:xfrm>
            <a:off x="663575" y="1377950"/>
            <a:ext cx="7235825" cy="4845050"/>
          </a:xfrm>
        </p:spPr>
        <p:txBody>
          <a:bodyPr/>
          <a:lstStyle/>
          <a:p>
            <a:pPr eaLnBrk="1" hangingPunct="1"/>
            <a:r>
              <a:rPr lang="en-GB" altLang="en-US"/>
              <a:t>Timely and effective action is needed for all nonconformities</a:t>
            </a:r>
          </a:p>
          <a:p>
            <a:pPr eaLnBrk="1" hangingPunct="1"/>
            <a:r>
              <a:rPr lang="en-GB" altLang="en-US"/>
              <a:t>Actions should be planned by auditee</a:t>
            </a:r>
          </a:p>
          <a:p>
            <a:pPr eaLnBrk="1" hangingPunct="1"/>
            <a:r>
              <a:rPr lang="en-GB" altLang="en-US"/>
              <a:t>Proposed actions should investigate to the root cause and address the same</a:t>
            </a:r>
          </a:p>
          <a:p>
            <a:pPr eaLnBrk="1" hangingPunct="1"/>
            <a:r>
              <a:rPr lang="en-GB" altLang="en-US"/>
              <a:t>Auditor should approve CAP</a:t>
            </a:r>
          </a:p>
          <a:p>
            <a:pPr eaLnBrk="1" hangingPunct="1"/>
            <a:r>
              <a:rPr lang="en-GB" altLang="en-US"/>
              <a:t>Actions should be implemented by auditee</a:t>
            </a:r>
          </a:p>
          <a:p>
            <a:pPr eaLnBrk="1" hangingPunct="1"/>
            <a:r>
              <a:rPr lang="en-GB" altLang="en-US"/>
              <a:t>Action should be evaluated by auditee</a:t>
            </a:r>
          </a:p>
          <a:p>
            <a:pPr eaLnBrk="1" hangingPunct="1"/>
            <a:r>
              <a:rPr lang="en-GB" altLang="en-US"/>
              <a:t>Action should be verified by auditor </a:t>
            </a:r>
            <a:endParaRPr lang="en-US" altLang="en-US"/>
          </a:p>
        </p:txBody>
      </p:sp>
    </p:spTree>
  </p:cSld>
  <p:clrMapOvr>
    <a:masterClrMapping/>
  </p:clrMapOvr>
  <p:transition spd="slow">
    <p:dissolve/>
  </p:transition>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1F445B-D263-4AE7-E363-803D3BD8A763}"/>
              </a:ext>
            </a:extLst>
          </p:cNvPr>
          <p:cNvSpPr>
            <a:spLocks noGrp="1"/>
          </p:cNvSpPr>
          <p:nvPr>
            <p:ph type="title"/>
          </p:nvPr>
        </p:nvSpPr>
        <p:spPr/>
        <p:txBody>
          <a:bodyPr/>
          <a:lstStyle/>
          <a:p>
            <a:r>
              <a:rPr lang="en-IN" dirty="0"/>
              <a:t>Close out of Audit</a:t>
            </a:r>
          </a:p>
        </p:txBody>
      </p:sp>
      <p:sp>
        <p:nvSpPr>
          <p:cNvPr id="3" name="Content Placeholder 2">
            <a:extLst>
              <a:ext uri="{FF2B5EF4-FFF2-40B4-BE49-F238E27FC236}">
                <a16:creationId xmlns:a16="http://schemas.microsoft.com/office/drawing/2014/main" id="{869AB4F3-A46C-7F4E-3DC8-8D70EE923FAF}"/>
              </a:ext>
            </a:extLst>
          </p:cNvPr>
          <p:cNvSpPr>
            <a:spLocks noGrp="1"/>
          </p:cNvSpPr>
          <p:nvPr>
            <p:ph idx="1"/>
          </p:nvPr>
        </p:nvSpPr>
        <p:spPr>
          <a:xfrm>
            <a:off x="604838" y="1580254"/>
            <a:ext cx="7853362" cy="4238625"/>
          </a:xfrm>
        </p:spPr>
        <p:txBody>
          <a:bodyPr/>
          <a:lstStyle/>
          <a:p>
            <a:r>
              <a:rPr lang="en-IN" dirty="0"/>
              <a:t>A non-conformity can be closed if the corrective actions planned have been implemented and it is working effectively.</a:t>
            </a:r>
          </a:p>
          <a:p>
            <a:r>
              <a:rPr lang="en-IN" dirty="0"/>
              <a:t>Auditor needs to check whether corrective action plan addresses all the root causes.</a:t>
            </a:r>
          </a:p>
          <a:p>
            <a:r>
              <a:rPr lang="en-IN" dirty="0"/>
              <a:t>Evidences to be seen for authorization, and implementation.</a:t>
            </a:r>
          </a:p>
          <a:p>
            <a:r>
              <a:rPr lang="en-IN" dirty="0"/>
              <a:t>If implantation required changes in documentation or/and training to concerned persons – these have been imparted satisfactorily.</a:t>
            </a:r>
          </a:p>
        </p:txBody>
      </p:sp>
      <p:sp>
        <p:nvSpPr>
          <p:cNvPr id="4" name="Slide Number Placeholder 3">
            <a:extLst>
              <a:ext uri="{FF2B5EF4-FFF2-40B4-BE49-F238E27FC236}">
                <a16:creationId xmlns:a16="http://schemas.microsoft.com/office/drawing/2014/main" id="{B56F7C9B-5B00-BCB7-66F2-A72206863600}"/>
              </a:ext>
            </a:extLst>
          </p:cNvPr>
          <p:cNvSpPr>
            <a:spLocks noGrp="1"/>
          </p:cNvSpPr>
          <p:nvPr>
            <p:ph type="sldNum" sz="quarter" idx="10"/>
          </p:nvPr>
        </p:nvSpPr>
        <p:spPr/>
        <p:txBody>
          <a:bodyPr/>
          <a:lstStyle/>
          <a:p>
            <a:pPr>
              <a:defRPr/>
            </a:pPr>
            <a:fld id="{284A838C-A0B7-499B-8BF6-D77098515CD2}" type="slidenum">
              <a:rPr lang="en-GB" altLang="en-US" smtClean="0"/>
              <a:pPr>
                <a:defRPr/>
              </a:pPr>
              <a:t>86</a:t>
            </a:fld>
            <a:endParaRPr lang="en-GB" altLang="en-US"/>
          </a:p>
        </p:txBody>
      </p:sp>
    </p:spTree>
    <p:extLst>
      <p:ext uri="{BB962C8B-B14F-4D97-AF65-F5344CB8AC3E}">
        <p14:creationId xmlns:p14="http://schemas.microsoft.com/office/powerpoint/2010/main" val="1038795092"/>
      </p:ext>
    </p:extLst>
  </p:cSld>
  <p:clrMapOvr>
    <a:masterClrMapping/>
  </p:clrMapOvr>
  <p:transition spd="slow">
    <p:dissolve/>
  </p:transition>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62" name="Slide Number Placeholder 3">
            <a:extLst>
              <a:ext uri="{FF2B5EF4-FFF2-40B4-BE49-F238E27FC236}">
                <a16:creationId xmlns:a16="http://schemas.microsoft.com/office/drawing/2014/main" id="{79E83AA3-DEB3-6160-DB9D-915CA6CC7710}"/>
              </a:ext>
            </a:extLst>
          </p:cNvPr>
          <p:cNvSpPr>
            <a:spLocks noGrp="1"/>
          </p:cNvSpPr>
          <p:nvPr>
            <p:ph type="sldNum"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ct val="110000"/>
              </a:lnSpc>
              <a:spcAft>
                <a:spcPct val="50000"/>
              </a:spcAft>
              <a:buChar char="•"/>
              <a:defRPr sz="2400">
                <a:solidFill>
                  <a:srgbClr val="004071"/>
                </a:solidFill>
                <a:latin typeface="Arial" panose="020B0604020202020204" pitchFamily="34" charset="0"/>
              </a:defRPr>
            </a:lvl1pPr>
            <a:lvl2pPr marL="742950" indent="-285750">
              <a:lnSpc>
                <a:spcPct val="110000"/>
              </a:lnSpc>
              <a:spcAft>
                <a:spcPct val="50000"/>
              </a:spcAft>
              <a:buSzPct val="80000"/>
              <a:buFont typeface="Wingdings" panose="05000000000000000000" pitchFamily="2" charset="2"/>
              <a:buChar char="§"/>
              <a:defRPr sz="2000">
                <a:solidFill>
                  <a:srgbClr val="004071"/>
                </a:solidFill>
                <a:latin typeface="Arial" panose="020B0604020202020204" pitchFamily="34" charset="0"/>
              </a:defRPr>
            </a:lvl2pPr>
            <a:lvl3pPr marL="1143000" indent="-228600">
              <a:lnSpc>
                <a:spcPct val="110000"/>
              </a:lnSpc>
              <a:spcAft>
                <a:spcPct val="50000"/>
              </a:spcAft>
              <a:buSzPct val="80000"/>
              <a:buChar char="•"/>
              <a:defRPr>
                <a:solidFill>
                  <a:srgbClr val="004071"/>
                </a:solidFill>
                <a:latin typeface="Arial" panose="020B0604020202020204" pitchFamily="34" charset="0"/>
              </a:defRPr>
            </a:lvl3pPr>
            <a:lvl4pPr marL="1600200" indent="-228600">
              <a:lnSpc>
                <a:spcPct val="110000"/>
              </a:lnSpc>
              <a:spcAft>
                <a:spcPct val="50000"/>
              </a:spcAft>
              <a:buSzPct val="80000"/>
              <a:buFont typeface="Wingdings" panose="05000000000000000000" pitchFamily="2" charset="2"/>
              <a:buChar char="§"/>
              <a:defRPr>
                <a:solidFill>
                  <a:srgbClr val="004071"/>
                </a:solidFill>
                <a:latin typeface="Arial" panose="020B0604020202020204" pitchFamily="34" charset="0"/>
              </a:defRPr>
            </a:lvl4pPr>
            <a:lvl5pPr marL="2057400" indent="-228600">
              <a:lnSpc>
                <a:spcPct val="110000"/>
              </a:lnSpc>
              <a:spcAft>
                <a:spcPct val="50000"/>
              </a:spcAft>
              <a:buSzPct val="80000"/>
              <a:buChar char="•"/>
              <a:defRPr>
                <a:solidFill>
                  <a:srgbClr val="004071"/>
                </a:solidFill>
                <a:latin typeface="Arial" panose="020B0604020202020204" pitchFamily="34" charset="0"/>
              </a:defRPr>
            </a:lvl5pPr>
            <a:lvl6pPr marL="25146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6pPr>
            <a:lvl7pPr marL="29718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7pPr>
            <a:lvl8pPr marL="34290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8pPr>
            <a:lvl9pPr marL="38862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9pPr>
          </a:lstStyle>
          <a:p>
            <a:pPr>
              <a:lnSpc>
                <a:spcPct val="100000"/>
              </a:lnSpc>
              <a:spcAft>
                <a:spcPct val="0"/>
              </a:spcAft>
              <a:buFontTx/>
              <a:buNone/>
            </a:pPr>
            <a:fld id="{F6DF56CB-6E8A-4A11-B5B6-7B654AA090E0}" type="slidenum">
              <a:rPr lang="en-GB" altLang="en-US" sz="900">
                <a:solidFill>
                  <a:schemeClr val="tx1"/>
                </a:solidFill>
              </a:rPr>
              <a:pPr>
                <a:lnSpc>
                  <a:spcPct val="100000"/>
                </a:lnSpc>
                <a:spcAft>
                  <a:spcPct val="0"/>
                </a:spcAft>
                <a:buFontTx/>
                <a:buNone/>
              </a:pPr>
              <a:t>87</a:t>
            </a:fld>
            <a:endParaRPr lang="en-GB" altLang="en-US" sz="900">
              <a:solidFill>
                <a:schemeClr val="tx1"/>
              </a:solidFill>
            </a:endParaRPr>
          </a:p>
        </p:txBody>
      </p:sp>
      <p:sp>
        <p:nvSpPr>
          <p:cNvPr id="194564" name="Rectangle 3">
            <a:extLst>
              <a:ext uri="{FF2B5EF4-FFF2-40B4-BE49-F238E27FC236}">
                <a16:creationId xmlns:a16="http://schemas.microsoft.com/office/drawing/2014/main" id="{820E9DB6-CF90-B02D-E01F-0490DF1FA14C}"/>
              </a:ext>
            </a:extLst>
          </p:cNvPr>
          <p:cNvSpPr>
            <a:spLocks noChangeArrowheads="1"/>
          </p:cNvSpPr>
          <p:nvPr/>
        </p:nvSpPr>
        <p:spPr bwMode="auto">
          <a:xfrm>
            <a:off x="1443787" y="1258954"/>
            <a:ext cx="6250489" cy="3962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271463" indent="-271463">
              <a:lnSpc>
                <a:spcPct val="110000"/>
              </a:lnSpc>
              <a:spcAft>
                <a:spcPct val="50000"/>
              </a:spcAft>
              <a:buChar char="•"/>
              <a:defRPr sz="2400">
                <a:solidFill>
                  <a:srgbClr val="004071"/>
                </a:solidFill>
                <a:latin typeface="Arial" panose="020B0604020202020204" pitchFamily="34" charset="0"/>
              </a:defRPr>
            </a:lvl1pPr>
            <a:lvl2pPr marL="742950" indent="-285750">
              <a:lnSpc>
                <a:spcPct val="110000"/>
              </a:lnSpc>
              <a:spcAft>
                <a:spcPct val="50000"/>
              </a:spcAft>
              <a:buSzPct val="80000"/>
              <a:buFont typeface="Wingdings" panose="05000000000000000000" pitchFamily="2" charset="2"/>
              <a:buChar char="§"/>
              <a:defRPr sz="2000">
                <a:solidFill>
                  <a:srgbClr val="004071"/>
                </a:solidFill>
                <a:latin typeface="Arial" panose="020B0604020202020204" pitchFamily="34" charset="0"/>
              </a:defRPr>
            </a:lvl2pPr>
            <a:lvl3pPr marL="1143000" indent="-228600">
              <a:lnSpc>
                <a:spcPct val="110000"/>
              </a:lnSpc>
              <a:spcAft>
                <a:spcPct val="50000"/>
              </a:spcAft>
              <a:buSzPct val="80000"/>
              <a:buChar char="•"/>
              <a:defRPr>
                <a:solidFill>
                  <a:srgbClr val="004071"/>
                </a:solidFill>
                <a:latin typeface="Arial" panose="020B0604020202020204" pitchFamily="34" charset="0"/>
              </a:defRPr>
            </a:lvl3pPr>
            <a:lvl4pPr marL="1600200" indent="-228600">
              <a:lnSpc>
                <a:spcPct val="110000"/>
              </a:lnSpc>
              <a:spcAft>
                <a:spcPct val="50000"/>
              </a:spcAft>
              <a:buSzPct val="80000"/>
              <a:buFont typeface="Wingdings" panose="05000000000000000000" pitchFamily="2" charset="2"/>
              <a:buChar char="§"/>
              <a:defRPr>
                <a:solidFill>
                  <a:srgbClr val="004071"/>
                </a:solidFill>
                <a:latin typeface="Arial" panose="020B0604020202020204" pitchFamily="34" charset="0"/>
              </a:defRPr>
            </a:lvl4pPr>
            <a:lvl5pPr marL="2057400" indent="-228600">
              <a:lnSpc>
                <a:spcPct val="110000"/>
              </a:lnSpc>
              <a:spcAft>
                <a:spcPct val="50000"/>
              </a:spcAft>
              <a:buSzPct val="80000"/>
              <a:buChar char="•"/>
              <a:defRPr>
                <a:solidFill>
                  <a:srgbClr val="004071"/>
                </a:solidFill>
                <a:latin typeface="Arial" panose="020B0604020202020204" pitchFamily="34" charset="0"/>
              </a:defRPr>
            </a:lvl5pPr>
            <a:lvl6pPr marL="25146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6pPr>
            <a:lvl7pPr marL="29718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7pPr>
            <a:lvl8pPr marL="34290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8pPr>
            <a:lvl9pPr marL="38862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9pPr>
          </a:lstStyle>
          <a:p>
            <a:pPr algn="ctr">
              <a:lnSpc>
                <a:spcPct val="90000"/>
              </a:lnSpc>
              <a:spcBef>
                <a:spcPct val="20000"/>
              </a:spcBef>
              <a:spcAft>
                <a:spcPct val="0"/>
              </a:spcAft>
              <a:buFontTx/>
              <a:buNone/>
            </a:pPr>
            <a:endParaRPr lang="en-GB" altLang="en-US" sz="2000" b="1" i="1" dirty="0">
              <a:solidFill>
                <a:schemeClr val="accent1">
                  <a:lumMod val="75000"/>
                </a:schemeClr>
              </a:solidFill>
              <a:cs typeface="Times New Roman" panose="02020603050405020304" pitchFamily="18" charset="0"/>
            </a:endParaRPr>
          </a:p>
          <a:p>
            <a:pPr algn="ctr">
              <a:lnSpc>
                <a:spcPct val="90000"/>
              </a:lnSpc>
              <a:spcBef>
                <a:spcPct val="20000"/>
              </a:spcBef>
              <a:spcAft>
                <a:spcPct val="0"/>
              </a:spcAft>
              <a:buFontTx/>
              <a:buNone/>
            </a:pPr>
            <a:r>
              <a:rPr lang="en-GB" altLang="en-US" sz="2800" b="1" i="1" dirty="0">
                <a:solidFill>
                  <a:schemeClr val="accent1">
                    <a:lumMod val="75000"/>
                  </a:schemeClr>
                </a:solidFill>
                <a:latin typeface="Calibri" panose="020F0502020204030204" pitchFamily="34" charset="0"/>
                <a:ea typeface="Calibri" panose="020F0502020204030204" pitchFamily="34" charset="0"/>
                <a:cs typeface="Calibri" panose="020F0502020204030204" pitchFamily="34" charset="0"/>
              </a:rPr>
              <a:t>thanks you for your participation</a:t>
            </a:r>
            <a:endParaRPr lang="en-GB" altLang="en-US" sz="2800" dirty="0">
              <a:solidFill>
                <a:schemeClr val="accent1">
                  <a:lumMod val="75000"/>
                </a:schemeClr>
              </a:solidFill>
              <a:latin typeface="Calibri" panose="020F0502020204030204" pitchFamily="34" charset="0"/>
              <a:ea typeface="Calibri" panose="020F0502020204030204" pitchFamily="34" charset="0"/>
              <a:cs typeface="Calibri" panose="020F0502020204030204" pitchFamily="34" charset="0"/>
            </a:endParaRPr>
          </a:p>
          <a:p>
            <a:pPr algn="ctr">
              <a:lnSpc>
                <a:spcPct val="90000"/>
              </a:lnSpc>
              <a:spcBef>
                <a:spcPct val="20000"/>
              </a:spcBef>
              <a:spcAft>
                <a:spcPct val="0"/>
              </a:spcAft>
              <a:buFontTx/>
              <a:buNone/>
            </a:pPr>
            <a:endParaRPr lang="en-GB" altLang="en-US" sz="2000" dirty="0">
              <a:solidFill>
                <a:schemeClr val="accent1">
                  <a:lumMod val="75000"/>
                </a:schemeClr>
              </a:solidFill>
              <a:latin typeface="Calibri" panose="020F0502020204030204" pitchFamily="34" charset="0"/>
              <a:ea typeface="Calibri" panose="020F0502020204030204" pitchFamily="34" charset="0"/>
              <a:cs typeface="Calibri" panose="020F0502020204030204" pitchFamily="34" charset="0"/>
            </a:endParaRPr>
          </a:p>
          <a:p>
            <a:pPr algn="ctr">
              <a:lnSpc>
                <a:spcPct val="90000"/>
              </a:lnSpc>
              <a:spcBef>
                <a:spcPct val="20000"/>
              </a:spcBef>
              <a:spcAft>
                <a:spcPct val="0"/>
              </a:spcAft>
              <a:buFontTx/>
              <a:buNone/>
            </a:pPr>
            <a:endParaRPr lang="en-GB" altLang="en-US" sz="2000" dirty="0">
              <a:solidFill>
                <a:schemeClr val="accent1">
                  <a:lumMod val="75000"/>
                </a:schemeClr>
              </a:solidFill>
              <a:latin typeface="Calibri" panose="020F0502020204030204" pitchFamily="34" charset="0"/>
              <a:ea typeface="Calibri" panose="020F0502020204030204" pitchFamily="34" charset="0"/>
              <a:cs typeface="Calibri" panose="020F0502020204030204" pitchFamily="34" charset="0"/>
            </a:endParaRPr>
          </a:p>
          <a:p>
            <a:pPr algn="ctr">
              <a:lnSpc>
                <a:spcPct val="90000"/>
              </a:lnSpc>
              <a:spcBef>
                <a:spcPct val="20000"/>
              </a:spcBef>
              <a:spcAft>
                <a:spcPct val="0"/>
              </a:spcAft>
              <a:buFontTx/>
              <a:buNone/>
            </a:pPr>
            <a:r>
              <a:rPr lang="en-GB" altLang="en-US" sz="2000" dirty="0">
                <a:solidFill>
                  <a:schemeClr val="accent1">
                    <a:lumMod val="75000"/>
                  </a:schemeClr>
                </a:solidFill>
                <a:latin typeface="Calibri" panose="020F0502020204030204" pitchFamily="34" charset="0"/>
                <a:ea typeface="Calibri" panose="020F0502020204030204" pitchFamily="34" charset="0"/>
                <a:cs typeface="Calibri" panose="020F0502020204030204" pitchFamily="34" charset="0"/>
              </a:rPr>
              <a:t>Website: https://ensafetech.in/</a:t>
            </a:r>
          </a:p>
          <a:p>
            <a:pPr algn="ctr">
              <a:lnSpc>
                <a:spcPct val="90000"/>
              </a:lnSpc>
              <a:spcBef>
                <a:spcPct val="20000"/>
              </a:spcBef>
              <a:spcAft>
                <a:spcPct val="0"/>
              </a:spcAft>
              <a:buFontTx/>
              <a:buNone/>
            </a:pPr>
            <a:r>
              <a:rPr lang="en-GB" altLang="en-US" sz="2000" dirty="0">
                <a:solidFill>
                  <a:schemeClr val="accent1">
                    <a:lumMod val="75000"/>
                  </a:schemeClr>
                </a:solidFill>
                <a:latin typeface="Calibri" panose="020F0502020204030204" pitchFamily="34" charset="0"/>
                <a:ea typeface="Calibri" panose="020F0502020204030204" pitchFamily="34" charset="0"/>
                <a:cs typeface="Calibri" panose="020F0502020204030204" pitchFamily="34" charset="0"/>
              </a:rPr>
              <a:t>Email:  ensafetech@gmail.com</a:t>
            </a:r>
          </a:p>
          <a:p>
            <a:pPr algn="ctr">
              <a:lnSpc>
                <a:spcPct val="90000"/>
              </a:lnSpc>
              <a:spcBef>
                <a:spcPct val="20000"/>
              </a:spcBef>
              <a:spcAft>
                <a:spcPct val="0"/>
              </a:spcAft>
              <a:buFontTx/>
              <a:buNone/>
            </a:pPr>
            <a:r>
              <a:rPr lang="en-IN" sz="2000" b="0" i="0" dirty="0">
                <a:solidFill>
                  <a:schemeClr val="accent1">
                    <a:lumMod val="75000"/>
                  </a:schemeClr>
                </a:solidFill>
                <a:effectLst/>
                <a:latin typeface="Calibri" panose="020F0502020204030204" pitchFamily="34" charset="0"/>
                <a:ea typeface="Calibri" panose="020F0502020204030204" pitchFamily="34" charset="0"/>
                <a:cs typeface="Calibri" panose="020F0502020204030204" pitchFamily="34" charset="0"/>
              </a:rPr>
              <a:t>Mobile: +91 9871292020, </a:t>
            </a:r>
            <a:r>
              <a:rPr lang="en-IN" sz="2000" dirty="0">
                <a:solidFill>
                  <a:schemeClr val="accent1">
                    <a:lumMod val="75000"/>
                  </a:schemeClr>
                </a:solidFill>
                <a:latin typeface="Calibri" panose="020F0502020204030204" pitchFamily="34" charset="0"/>
                <a:ea typeface="Calibri" panose="020F0502020204030204" pitchFamily="34" charset="0"/>
                <a:cs typeface="Calibri" panose="020F0502020204030204" pitchFamily="34" charset="0"/>
              </a:rPr>
              <a:t>+91 9871191114</a:t>
            </a:r>
            <a:br>
              <a:rPr lang="en-IN" sz="2000" b="0" i="0" dirty="0">
                <a:solidFill>
                  <a:schemeClr val="accent1">
                    <a:lumMod val="75000"/>
                  </a:schemeClr>
                </a:solidFill>
                <a:effectLst/>
                <a:latin typeface="Calibri" panose="020F0502020204030204" pitchFamily="34" charset="0"/>
                <a:ea typeface="Calibri" panose="020F0502020204030204" pitchFamily="34" charset="0"/>
                <a:cs typeface="Calibri" panose="020F0502020204030204" pitchFamily="34" charset="0"/>
              </a:rPr>
            </a:br>
            <a:br>
              <a:rPr lang="en-IN" sz="2000" b="0" i="0" dirty="0">
                <a:solidFill>
                  <a:schemeClr val="accent1">
                    <a:lumMod val="75000"/>
                  </a:schemeClr>
                </a:solidFill>
                <a:effectLst/>
                <a:latin typeface="Calibri" panose="020F0502020204030204" pitchFamily="34" charset="0"/>
                <a:ea typeface="Calibri" panose="020F0502020204030204" pitchFamily="34" charset="0"/>
                <a:cs typeface="Calibri" panose="020F0502020204030204" pitchFamily="34" charset="0"/>
              </a:rPr>
            </a:br>
            <a:r>
              <a:rPr lang="en-IN" sz="2000" b="0" i="0" dirty="0">
                <a:solidFill>
                  <a:schemeClr val="accent1">
                    <a:lumMod val="75000"/>
                  </a:schemeClr>
                </a:solidFill>
                <a:effectLst/>
                <a:latin typeface="Calibri" panose="020F0502020204030204" pitchFamily="34" charset="0"/>
                <a:ea typeface="Calibri" panose="020F0502020204030204" pitchFamily="34" charset="0"/>
                <a:cs typeface="Calibri" panose="020F0502020204030204" pitchFamily="34" charset="0"/>
              </a:rPr>
              <a:t>Ensafe Technologies</a:t>
            </a:r>
            <a:br>
              <a:rPr lang="en-IN" sz="2000" b="0" i="0" dirty="0">
                <a:solidFill>
                  <a:schemeClr val="accent1">
                    <a:lumMod val="75000"/>
                  </a:schemeClr>
                </a:solidFill>
                <a:effectLst/>
                <a:latin typeface="Calibri" panose="020F0502020204030204" pitchFamily="34" charset="0"/>
                <a:ea typeface="Calibri" panose="020F0502020204030204" pitchFamily="34" charset="0"/>
                <a:cs typeface="Calibri" panose="020F0502020204030204" pitchFamily="34" charset="0"/>
              </a:rPr>
            </a:br>
            <a:r>
              <a:rPr lang="en-IN" sz="2000" b="0" i="0" dirty="0">
                <a:solidFill>
                  <a:schemeClr val="accent1">
                    <a:lumMod val="75000"/>
                  </a:schemeClr>
                </a:solidFill>
                <a:effectLst/>
                <a:latin typeface="Calibri" panose="020F0502020204030204" pitchFamily="34" charset="0"/>
                <a:ea typeface="Calibri" panose="020F0502020204030204" pitchFamily="34" charset="0"/>
                <a:cs typeface="Calibri" panose="020F0502020204030204" pitchFamily="34" charset="0"/>
              </a:rPr>
              <a:t>B-503, Palm Court Apartments</a:t>
            </a:r>
          </a:p>
          <a:p>
            <a:pPr algn="ctr">
              <a:lnSpc>
                <a:spcPct val="90000"/>
              </a:lnSpc>
              <a:spcBef>
                <a:spcPct val="20000"/>
              </a:spcBef>
              <a:spcAft>
                <a:spcPct val="0"/>
              </a:spcAft>
              <a:buFontTx/>
              <a:buNone/>
            </a:pPr>
            <a:r>
              <a:rPr lang="en-IN" sz="2000" dirty="0">
                <a:solidFill>
                  <a:schemeClr val="accent1">
                    <a:lumMod val="75000"/>
                  </a:schemeClr>
                </a:solidFill>
                <a:latin typeface="Calibri" panose="020F0502020204030204" pitchFamily="34" charset="0"/>
                <a:ea typeface="Calibri" panose="020F0502020204030204" pitchFamily="34" charset="0"/>
                <a:cs typeface="Calibri" panose="020F0502020204030204" pitchFamily="34" charset="0"/>
              </a:rPr>
              <a:t>Sector 19 B, Plot No. 3, Dwarka</a:t>
            </a:r>
          </a:p>
          <a:p>
            <a:pPr algn="ctr">
              <a:lnSpc>
                <a:spcPct val="90000"/>
              </a:lnSpc>
              <a:spcBef>
                <a:spcPct val="20000"/>
              </a:spcBef>
              <a:spcAft>
                <a:spcPct val="0"/>
              </a:spcAft>
              <a:buFontTx/>
              <a:buNone/>
            </a:pPr>
            <a:r>
              <a:rPr lang="en-IN" sz="2000" b="0" i="0" dirty="0">
                <a:solidFill>
                  <a:schemeClr val="accent1">
                    <a:lumMod val="75000"/>
                  </a:schemeClr>
                </a:solidFill>
                <a:effectLst/>
                <a:latin typeface="Calibri" panose="020F0502020204030204" pitchFamily="34" charset="0"/>
                <a:ea typeface="Calibri" panose="020F0502020204030204" pitchFamily="34" charset="0"/>
                <a:cs typeface="Calibri" panose="020F0502020204030204" pitchFamily="34" charset="0"/>
              </a:rPr>
              <a:t>New Delhi – 110075. India</a:t>
            </a:r>
            <a:br>
              <a:rPr lang="en-IN" sz="2000" b="0" i="0" dirty="0">
                <a:solidFill>
                  <a:schemeClr val="accent1">
                    <a:lumMod val="75000"/>
                  </a:schemeClr>
                </a:solidFill>
                <a:effectLst/>
                <a:latin typeface="Calibri" panose="020F0502020204030204" pitchFamily="34" charset="0"/>
                <a:ea typeface="Calibri" panose="020F0502020204030204" pitchFamily="34" charset="0"/>
                <a:cs typeface="Calibri" panose="020F0502020204030204" pitchFamily="34" charset="0"/>
              </a:rPr>
            </a:br>
            <a:br>
              <a:rPr lang="en-IN" sz="1400" b="0" i="0" dirty="0">
                <a:solidFill>
                  <a:schemeClr val="accent1">
                    <a:lumMod val="75000"/>
                  </a:schemeClr>
                </a:solidFill>
                <a:effectLst/>
                <a:latin typeface="Arial" panose="020B0604020202020204" pitchFamily="34" charset="0"/>
              </a:rPr>
            </a:br>
            <a:endParaRPr lang="en-GB" altLang="en-US" sz="2000" b="1" dirty="0">
              <a:solidFill>
                <a:schemeClr val="accent1">
                  <a:lumMod val="75000"/>
                </a:schemeClr>
              </a:solidFill>
            </a:endParaRPr>
          </a:p>
        </p:txBody>
      </p:sp>
    </p:spTree>
  </p:cSld>
  <p:clrMapOvr>
    <a:masterClrMapping/>
  </p:clrMapOvr>
  <p:transition spd="slow">
    <p:dissolve/>
  </p:transition>
</p:sld>
</file>

<file path=ppt/theme/theme1.xml><?xml version="1.0" encoding="utf-8"?>
<a:theme xmlns:a="http://schemas.openxmlformats.org/drawingml/2006/main" name="QUQualityAug06">
  <a:themeElements>
    <a:clrScheme name="Blue Warm">
      <a:dk1>
        <a:sysClr val="windowText" lastClr="000000"/>
      </a:dk1>
      <a:lt1>
        <a:sysClr val="window" lastClr="FFFFFF"/>
      </a:lt1>
      <a:dk2>
        <a:srgbClr val="242852"/>
      </a:dk2>
      <a:lt2>
        <a:srgbClr val="ACCBF9"/>
      </a:lt2>
      <a:accent1>
        <a:srgbClr val="4A66AC"/>
      </a:accent1>
      <a:accent2>
        <a:srgbClr val="629DD1"/>
      </a:accent2>
      <a:accent3>
        <a:srgbClr val="297FD5"/>
      </a:accent3>
      <a:accent4>
        <a:srgbClr val="7F8FA9"/>
      </a:accent4>
      <a:accent5>
        <a:srgbClr val="5AA2AE"/>
      </a:accent5>
      <a:accent6>
        <a:srgbClr val="9D90A0"/>
      </a:accent6>
      <a:hlink>
        <a:srgbClr val="9454C3"/>
      </a:hlink>
      <a:folHlink>
        <a:srgbClr val="3EBBF0"/>
      </a:folHlink>
    </a:clrScheme>
    <a:fontScheme name="QUQualityAug06">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noFill/>
        <a:ln w="12700" cap="flat" cmpd="sng" algn="ctr">
          <a:noFill/>
          <a:prstDash val="solid"/>
          <a:round/>
          <a:headEnd type="none" w="med" len="med"/>
          <a:tailEnd type="none" w="med" len="med"/>
        </a:ln>
        <a:effectLst/>
      </a:spPr>
      <a:bodyPr vert="horz" wrap="square" lIns="36000" tIns="0" rIns="36000" bIns="0" numCol="1" anchor="t" anchorCtr="0" compatLnSpc="1">
        <a:prstTxWarp prst="textNoShape">
          <a:avLst/>
        </a:prstTxWarp>
        <a:spAutoFit/>
      </a:bodyPr>
      <a:lstStyle>
        <a:defPPr marL="0" marR="0" indent="0" algn="l" defTabSz="914400" rtl="0" eaLnBrk="1" fontAlgn="base" latinLnBrk="0" hangingPunct="1">
          <a:lnSpc>
            <a:spcPct val="80000"/>
          </a:lnSpc>
          <a:spcBef>
            <a:spcPct val="0"/>
          </a:spcBef>
          <a:spcAft>
            <a:spcPct val="0"/>
          </a:spcAft>
          <a:buClrTx/>
          <a:buSzTx/>
          <a:buFontTx/>
          <a:buNone/>
          <a:tabLst/>
          <a:defRPr kumimoji="0" lang="en-GB" sz="1800" b="0"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noFill/>
        <a:ln w="12700" cap="flat" cmpd="sng" algn="ctr">
          <a:noFill/>
          <a:prstDash val="solid"/>
          <a:round/>
          <a:headEnd type="none" w="med" len="med"/>
          <a:tailEnd type="none" w="med" len="med"/>
        </a:ln>
        <a:effectLst/>
      </a:spPr>
      <a:bodyPr vert="horz" wrap="square" lIns="36000" tIns="0" rIns="36000" bIns="0" numCol="1" anchor="t" anchorCtr="0" compatLnSpc="1">
        <a:prstTxWarp prst="textNoShape">
          <a:avLst/>
        </a:prstTxWarp>
        <a:spAutoFit/>
      </a:bodyPr>
      <a:lstStyle>
        <a:defPPr marL="0" marR="0" indent="0" algn="l" defTabSz="914400" rtl="0" eaLnBrk="1" fontAlgn="base" latinLnBrk="0" hangingPunct="1">
          <a:lnSpc>
            <a:spcPct val="80000"/>
          </a:lnSpc>
          <a:spcBef>
            <a:spcPct val="0"/>
          </a:spcBef>
          <a:spcAft>
            <a:spcPct val="0"/>
          </a:spcAft>
          <a:buClrTx/>
          <a:buSzTx/>
          <a:buFontTx/>
          <a:buNone/>
          <a:tabLst/>
          <a:defRPr kumimoji="0" lang="en-GB" sz="1800" b="0" i="0" u="none" strike="noStrike" cap="none" normalizeH="0" baseline="0" smtClean="0">
            <a:ln>
              <a:noFill/>
            </a:ln>
            <a:solidFill>
              <a:schemeClr val="tx1"/>
            </a:solidFill>
            <a:effectLst/>
            <a:latin typeface="Arial" pitchFamily="34" charset="0"/>
          </a:defRPr>
        </a:defPPr>
      </a:lstStyle>
    </a:lnDef>
  </a:objectDefaults>
  <a:extraClrSchemeLst>
    <a:extraClrScheme>
      <a:clrScheme name="QUQualityAug06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QUQualityAug06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QUQualityAug06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QUQualityAug06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QUQualityAug06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QUQualityAug06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QUQualityAug06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QUQualityAug06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QUQualityAug06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QUQualityAug06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QUQualityAug06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QUQualityAug06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QUQualityAug06 13">
        <a:dk1>
          <a:srgbClr val="004071"/>
        </a:dk1>
        <a:lt1>
          <a:srgbClr val="FFFFFF"/>
        </a:lt1>
        <a:dk2>
          <a:srgbClr val="004071"/>
        </a:dk2>
        <a:lt2>
          <a:srgbClr val="C0C0C0"/>
        </a:lt2>
        <a:accent1>
          <a:srgbClr val="E5C227"/>
        </a:accent1>
        <a:accent2>
          <a:srgbClr val="FF9966"/>
        </a:accent2>
        <a:accent3>
          <a:srgbClr val="FFFFFF"/>
        </a:accent3>
        <a:accent4>
          <a:srgbClr val="00355F"/>
        </a:accent4>
        <a:accent5>
          <a:srgbClr val="F0DDAC"/>
        </a:accent5>
        <a:accent6>
          <a:srgbClr val="E78A5C"/>
        </a:accent6>
        <a:hlink>
          <a:srgbClr val="004071"/>
        </a:hlink>
        <a:folHlink>
          <a:srgbClr val="996600"/>
        </a:folHlink>
      </a:clrScheme>
      <a:clrMap bg1="lt1" tx1="dk1" bg2="lt2" tx2="dk2" accent1="accent1" accent2="accent2" accent3="accent3" accent4="accent4" accent5="accent5" accent6="accent6" hlink="hlink" folHlink="folHlink"/>
    </a:extraClrScheme>
    <a:extraClrScheme>
      <a:clrScheme name="QUQualityAug06 14">
        <a:dk1>
          <a:srgbClr val="004071"/>
        </a:dk1>
        <a:lt1>
          <a:srgbClr val="FFFFFF"/>
        </a:lt1>
        <a:dk2>
          <a:srgbClr val="004071"/>
        </a:dk2>
        <a:lt2>
          <a:srgbClr val="C0C0C0"/>
        </a:lt2>
        <a:accent1>
          <a:srgbClr val="E5C227"/>
        </a:accent1>
        <a:accent2>
          <a:srgbClr val="E5C227"/>
        </a:accent2>
        <a:accent3>
          <a:srgbClr val="FFFFFF"/>
        </a:accent3>
        <a:accent4>
          <a:srgbClr val="00355F"/>
        </a:accent4>
        <a:accent5>
          <a:srgbClr val="F0DDAC"/>
        </a:accent5>
        <a:accent6>
          <a:srgbClr val="CFB022"/>
        </a:accent6>
        <a:hlink>
          <a:srgbClr val="004071"/>
        </a:hlink>
        <a:folHlink>
          <a:srgbClr val="996600"/>
        </a:folHlink>
      </a:clrScheme>
      <a:clrMap bg1="lt1" tx1="dk1" bg2="lt2" tx2="dk2" accent1="accent1" accent2="accent2" accent3="accent3" accent4="accent4" accent5="accent5" accent6="accent6" hlink="hlink" folHlink="folHlink"/>
    </a:extraClrScheme>
    <a:extraClrScheme>
      <a:clrScheme name="QUQualityAug06 15">
        <a:dk1>
          <a:srgbClr val="004071"/>
        </a:dk1>
        <a:lt1>
          <a:srgbClr val="FFFFFF"/>
        </a:lt1>
        <a:dk2>
          <a:srgbClr val="004071"/>
        </a:dk2>
        <a:lt2>
          <a:srgbClr val="C0C0C0"/>
        </a:lt2>
        <a:accent1>
          <a:srgbClr val="E5C227"/>
        </a:accent1>
        <a:accent2>
          <a:srgbClr val="004071"/>
        </a:accent2>
        <a:accent3>
          <a:srgbClr val="FFFFFF"/>
        </a:accent3>
        <a:accent4>
          <a:srgbClr val="00355F"/>
        </a:accent4>
        <a:accent5>
          <a:srgbClr val="F0DDAC"/>
        </a:accent5>
        <a:accent6>
          <a:srgbClr val="003966"/>
        </a:accent6>
        <a:hlink>
          <a:srgbClr val="004071"/>
        </a:hlink>
        <a:folHlink>
          <a:srgbClr val="996600"/>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1_QUQualityAug06">
  <a:themeElements>
    <a:clrScheme name="QUQualityAug06 15">
      <a:dk1>
        <a:srgbClr val="004071"/>
      </a:dk1>
      <a:lt1>
        <a:srgbClr val="FFFFFF"/>
      </a:lt1>
      <a:dk2>
        <a:srgbClr val="004071"/>
      </a:dk2>
      <a:lt2>
        <a:srgbClr val="C0C0C0"/>
      </a:lt2>
      <a:accent1>
        <a:srgbClr val="E5C227"/>
      </a:accent1>
      <a:accent2>
        <a:srgbClr val="004071"/>
      </a:accent2>
      <a:accent3>
        <a:srgbClr val="FFFFFF"/>
      </a:accent3>
      <a:accent4>
        <a:srgbClr val="00355F"/>
      </a:accent4>
      <a:accent5>
        <a:srgbClr val="F0DDAC"/>
      </a:accent5>
      <a:accent6>
        <a:srgbClr val="003966"/>
      </a:accent6>
      <a:hlink>
        <a:srgbClr val="004071"/>
      </a:hlink>
      <a:folHlink>
        <a:srgbClr val="996600"/>
      </a:folHlink>
    </a:clrScheme>
    <a:fontScheme name="QUQualityAug06">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cmpd="sng" algn="ctr">
              <a:solidFill>
                <a:schemeClr val="bg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36000" tIns="0" rIns="36000" bIns="0" numCol="1" anchor="t" anchorCtr="0" compatLnSpc="1">
        <a:prstTxWarp prst="textNoShape">
          <a:avLst/>
        </a:prstTxWarp>
        <a:spAutoFit/>
      </a:bodyPr>
      <a:lstStyle>
        <a:defPPr marL="0" marR="0" indent="0" algn="l" defTabSz="914400" rtl="0" eaLnBrk="1" fontAlgn="base" latinLnBrk="0" hangingPunct="1">
          <a:lnSpc>
            <a:spcPct val="80000"/>
          </a:lnSpc>
          <a:spcBef>
            <a:spcPct val="0"/>
          </a:spcBef>
          <a:spcAft>
            <a:spcPct val="0"/>
          </a:spcAft>
          <a:buClrTx/>
          <a:buSzTx/>
          <a:buFontTx/>
          <a:buNone/>
          <a:tabLst/>
          <a:defRPr kumimoji="0" lang="en-GB" sz="1800" b="0"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cmpd="sng" algn="ctr">
              <a:solidFill>
                <a:schemeClr val="bg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36000" tIns="0" rIns="36000" bIns="0" numCol="1" anchor="t" anchorCtr="0" compatLnSpc="1">
        <a:prstTxWarp prst="textNoShape">
          <a:avLst/>
        </a:prstTxWarp>
        <a:spAutoFit/>
      </a:bodyPr>
      <a:lstStyle>
        <a:defPPr marL="0" marR="0" indent="0" algn="l" defTabSz="914400" rtl="0" eaLnBrk="1" fontAlgn="base" latinLnBrk="0" hangingPunct="1">
          <a:lnSpc>
            <a:spcPct val="80000"/>
          </a:lnSpc>
          <a:spcBef>
            <a:spcPct val="0"/>
          </a:spcBef>
          <a:spcAft>
            <a:spcPct val="0"/>
          </a:spcAft>
          <a:buClrTx/>
          <a:buSzTx/>
          <a:buFontTx/>
          <a:buNone/>
          <a:tabLst/>
          <a:defRPr kumimoji="0" lang="en-GB" sz="1800" b="0" i="0" u="none" strike="noStrike" cap="none" normalizeH="0" baseline="0" smtClean="0">
            <a:ln>
              <a:noFill/>
            </a:ln>
            <a:solidFill>
              <a:schemeClr val="tx1"/>
            </a:solidFill>
            <a:effectLst/>
            <a:latin typeface="Arial" charset="0"/>
          </a:defRPr>
        </a:defPPr>
      </a:lstStyle>
    </a:lnDef>
  </a:objectDefaults>
  <a:extraClrSchemeLst>
    <a:extraClrScheme>
      <a:clrScheme name="QUQualityAug06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QUQualityAug06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QUQualityAug06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QUQualityAug06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QUQualityAug06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QUQualityAug06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QUQualityAug06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QUQualityAug06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QUQualityAug06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QUQualityAug06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QUQualityAug06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QUQualityAug06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QUQualityAug06 13">
        <a:dk1>
          <a:srgbClr val="004071"/>
        </a:dk1>
        <a:lt1>
          <a:srgbClr val="FFFFFF"/>
        </a:lt1>
        <a:dk2>
          <a:srgbClr val="004071"/>
        </a:dk2>
        <a:lt2>
          <a:srgbClr val="C0C0C0"/>
        </a:lt2>
        <a:accent1>
          <a:srgbClr val="E5C227"/>
        </a:accent1>
        <a:accent2>
          <a:srgbClr val="FF9966"/>
        </a:accent2>
        <a:accent3>
          <a:srgbClr val="FFFFFF"/>
        </a:accent3>
        <a:accent4>
          <a:srgbClr val="00355F"/>
        </a:accent4>
        <a:accent5>
          <a:srgbClr val="F0DDAC"/>
        </a:accent5>
        <a:accent6>
          <a:srgbClr val="E78A5C"/>
        </a:accent6>
        <a:hlink>
          <a:srgbClr val="004071"/>
        </a:hlink>
        <a:folHlink>
          <a:srgbClr val="996600"/>
        </a:folHlink>
      </a:clrScheme>
      <a:clrMap bg1="lt1" tx1="dk1" bg2="lt2" tx2="dk2" accent1="accent1" accent2="accent2" accent3="accent3" accent4="accent4" accent5="accent5" accent6="accent6" hlink="hlink" folHlink="folHlink"/>
    </a:extraClrScheme>
    <a:extraClrScheme>
      <a:clrScheme name="QUQualityAug06 14">
        <a:dk1>
          <a:srgbClr val="004071"/>
        </a:dk1>
        <a:lt1>
          <a:srgbClr val="FFFFFF"/>
        </a:lt1>
        <a:dk2>
          <a:srgbClr val="004071"/>
        </a:dk2>
        <a:lt2>
          <a:srgbClr val="C0C0C0"/>
        </a:lt2>
        <a:accent1>
          <a:srgbClr val="E5C227"/>
        </a:accent1>
        <a:accent2>
          <a:srgbClr val="E5C227"/>
        </a:accent2>
        <a:accent3>
          <a:srgbClr val="FFFFFF"/>
        </a:accent3>
        <a:accent4>
          <a:srgbClr val="00355F"/>
        </a:accent4>
        <a:accent5>
          <a:srgbClr val="F0DDAC"/>
        </a:accent5>
        <a:accent6>
          <a:srgbClr val="CFB022"/>
        </a:accent6>
        <a:hlink>
          <a:srgbClr val="004071"/>
        </a:hlink>
        <a:folHlink>
          <a:srgbClr val="996600"/>
        </a:folHlink>
      </a:clrScheme>
      <a:clrMap bg1="lt1" tx1="dk1" bg2="lt2" tx2="dk2" accent1="accent1" accent2="accent2" accent3="accent3" accent4="accent4" accent5="accent5" accent6="accent6" hlink="hlink" folHlink="folHlink"/>
    </a:extraClrScheme>
    <a:extraClrScheme>
      <a:clrScheme name="QUQualityAug06 15">
        <a:dk1>
          <a:srgbClr val="004071"/>
        </a:dk1>
        <a:lt1>
          <a:srgbClr val="FFFFFF"/>
        </a:lt1>
        <a:dk2>
          <a:srgbClr val="004071"/>
        </a:dk2>
        <a:lt2>
          <a:srgbClr val="C0C0C0"/>
        </a:lt2>
        <a:accent1>
          <a:srgbClr val="E5C227"/>
        </a:accent1>
        <a:accent2>
          <a:srgbClr val="004071"/>
        </a:accent2>
        <a:accent3>
          <a:srgbClr val="FFFFFF"/>
        </a:accent3>
        <a:accent4>
          <a:srgbClr val="00355F"/>
        </a:accent4>
        <a:accent5>
          <a:srgbClr val="F0DDAC"/>
        </a:accent5>
        <a:accent6>
          <a:srgbClr val="003966"/>
        </a:accent6>
        <a:hlink>
          <a:srgbClr val="004071"/>
        </a:hlink>
        <a:folHlink>
          <a:srgbClr val="996600"/>
        </a:folHlink>
      </a:clrScheme>
      <a:clrMap bg1="lt1" tx1="dk1" bg2="lt2" tx2="dk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QUQualityAug06</Template>
  <TotalTime>0</TotalTime>
  <Words>5215</Words>
  <Application>Microsoft Office PowerPoint</Application>
  <PresentationFormat>On-screen Show (4:3)</PresentationFormat>
  <Paragraphs>889</Paragraphs>
  <Slides>87</Slides>
  <Notes>49</Notes>
  <HiddenSlides>0</HiddenSlides>
  <MMClips>0</MMClips>
  <ScaleCrop>false</ScaleCrop>
  <HeadingPairs>
    <vt:vector size="6" baseType="variant">
      <vt:variant>
        <vt:lpstr>Fonts Used</vt:lpstr>
      </vt:variant>
      <vt:variant>
        <vt:i4>7</vt:i4>
      </vt:variant>
      <vt:variant>
        <vt:lpstr>Theme</vt:lpstr>
      </vt:variant>
      <vt:variant>
        <vt:i4>2</vt:i4>
      </vt:variant>
      <vt:variant>
        <vt:lpstr>Slide Titles</vt:lpstr>
      </vt:variant>
      <vt:variant>
        <vt:i4>87</vt:i4>
      </vt:variant>
    </vt:vector>
  </HeadingPairs>
  <TitlesOfParts>
    <vt:vector size="96" baseType="lpstr">
      <vt:lpstr>Arial</vt:lpstr>
      <vt:lpstr>Calibri</vt:lpstr>
      <vt:lpstr>Comic Sans MS</vt:lpstr>
      <vt:lpstr>Symbol</vt:lpstr>
      <vt:lpstr>Tahoma</vt:lpstr>
      <vt:lpstr>Times New Roman</vt:lpstr>
      <vt:lpstr>Wingdings</vt:lpstr>
      <vt:lpstr>QUQualityAug06</vt:lpstr>
      <vt:lpstr>1_QUQualityAug06</vt:lpstr>
      <vt:lpstr>Internal Auditors Training Course on QMS as per ISO 9001:2015</vt:lpstr>
      <vt:lpstr>Welcome !</vt:lpstr>
      <vt:lpstr>Delegate Introductions</vt:lpstr>
      <vt:lpstr>Course Aim</vt:lpstr>
      <vt:lpstr>Key Concept 1: Quality Management Principles</vt:lpstr>
      <vt:lpstr>Key Concept 2: PDCA structure of standard</vt:lpstr>
      <vt:lpstr>Key Concept 3: Leadership and commitment</vt:lpstr>
      <vt:lpstr>Key Concept 4: Customer focus</vt:lpstr>
      <vt:lpstr>Key Concept 5: Risk based thinking</vt:lpstr>
      <vt:lpstr>Key Concept 6: Process approach</vt:lpstr>
      <vt:lpstr>Key Concept 7: Organizational knowledge</vt:lpstr>
      <vt:lpstr>Desing and Development</vt:lpstr>
      <vt:lpstr>PowerPoint Presentation</vt:lpstr>
      <vt:lpstr>Why do we do audit</vt:lpstr>
      <vt:lpstr>Auditing systems </vt:lpstr>
      <vt:lpstr>Find &amp; Compare</vt:lpstr>
      <vt:lpstr>Definition</vt:lpstr>
      <vt:lpstr>Types of audits</vt:lpstr>
      <vt:lpstr>Auditing standard – ISO 19011</vt:lpstr>
      <vt:lpstr>Principles of auditing</vt:lpstr>
      <vt:lpstr>Audit Scheduling </vt:lpstr>
      <vt:lpstr>Planning Audit Schedule</vt:lpstr>
      <vt:lpstr>ISO 19011 Audit Process</vt:lpstr>
      <vt:lpstr>Audit Process</vt:lpstr>
      <vt:lpstr>Audit Process</vt:lpstr>
      <vt:lpstr>Audit Process</vt:lpstr>
      <vt:lpstr>Audit Process</vt:lpstr>
      <vt:lpstr>Audit Process</vt:lpstr>
      <vt:lpstr>P. E. R. C.</vt:lpstr>
      <vt:lpstr>PowerPoint Presentation</vt:lpstr>
      <vt:lpstr>Audit Planning </vt:lpstr>
      <vt:lpstr>Document Review</vt:lpstr>
      <vt:lpstr>Requirements (Criteria)</vt:lpstr>
      <vt:lpstr>Audit Planning</vt:lpstr>
      <vt:lpstr>Internal Audit Plan </vt:lpstr>
      <vt:lpstr>Group Exercise 1</vt:lpstr>
      <vt:lpstr>Checklists</vt:lpstr>
      <vt:lpstr>Checklists </vt:lpstr>
      <vt:lpstr>Work documents example</vt:lpstr>
      <vt:lpstr>Group Exercise: 2</vt:lpstr>
      <vt:lpstr>The audit evidence triangle</vt:lpstr>
      <vt:lpstr>Audit Evidence</vt:lpstr>
      <vt:lpstr>Audit Method </vt:lpstr>
      <vt:lpstr>Audit Methodology</vt:lpstr>
      <vt:lpstr>Sampling </vt:lpstr>
      <vt:lpstr>Sampling </vt:lpstr>
      <vt:lpstr>Audit Trails </vt:lpstr>
      <vt:lpstr>Collecting and verifying information</vt:lpstr>
      <vt:lpstr>Group Exercise 3</vt:lpstr>
      <vt:lpstr>Auditors Responsibilities</vt:lpstr>
      <vt:lpstr>Group discussion </vt:lpstr>
      <vt:lpstr>PowerPoint Presentation</vt:lpstr>
      <vt:lpstr>Questioning </vt:lpstr>
      <vt:lpstr>Questioning</vt:lpstr>
      <vt:lpstr>Type of questions </vt:lpstr>
      <vt:lpstr>Questioning – Funnel Approach</vt:lpstr>
      <vt:lpstr>Communication model</vt:lpstr>
      <vt:lpstr>Communication Rules</vt:lpstr>
      <vt:lpstr>Keys to active listening</vt:lpstr>
      <vt:lpstr>Listening </vt:lpstr>
      <vt:lpstr>Listening </vt:lpstr>
      <vt:lpstr>What's your body telling you </vt:lpstr>
      <vt:lpstr>Rubbing Hands</vt:lpstr>
      <vt:lpstr>Closed attitude </vt:lpstr>
      <vt:lpstr>Evaluation </vt:lpstr>
      <vt:lpstr>Improving the personal effect</vt:lpstr>
      <vt:lpstr>Friendly nature</vt:lpstr>
      <vt:lpstr>Perceptual Positions</vt:lpstr>
      <vt:lpstr>Overcoming negativeness</vt:lpstr>
      <vt:lpstr>How to influence positively</vt:lpstr>
      <vt:lpstr>Group Exercise 4</vt:lpstr>
      <vt:lpstr>Managing difficult situations</vt:lpstr>
      <vt:lpstr>Managing difficult situations</vt:lpstr>
      <vt:lpstr>Opening Meeting </vt:lpstr>
      <vt:lpstr>Group Exercise 5</vt:lpstr>
      <vt:lpstr>PowerPoint Presentation</vt:lpstr>
      <vt:lpstr>Audit Findings</vt:lpstr>
      <vt:lpstr>Nonconformity </vt:lpstr>
      <vt:lpstr>NC categorization</vt:lpstr>
      <vt:lpstr>Audit Scenario</vt:lpstr>
      <vt:lpstr>NC Statement</vt:lpstr>
      <vt:lpstr>Group Exercise 6</vt:lpstr>
      <vt:lpstr>Closing Meeting</vt:lpstr>
      <vt:lpstr>Reporting </vt:lpstr>
      <vt:lpstr>Corrective Action Plan (CAP)</vt:lpstr>
      <vt:lpstr>Close out of Audit</vt:lpstr>
      <vt:lpstr>PowerPoint Presentation</vt:lpstr>
    </vt:vector>
  </TitlesOfParts>
  <Manager/>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Auditing to ISO 9001</dc:title>
  <dc:subject>Global Presentation</dc:subject>
  <dc:creator/>
  <cp:lastModifiedBy/>
  <cp:revision>130</cp:revision>
  <dcterms:created xsi:type="dcterms:W3CDTF">2007-01-17T17:04:28Z</dcterms:created>
  <dcterms:modified xsi:type="dcterms:W3CDTF">2023-06-29T09:13:06Z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hecked by">
    <vt:lpwstr>dfw</vt:lpwstr>
  </property>
  <property fmtid="{D5CDD505-2E9C-101B-9397-08002B2CF9AE}" pid="3" name="Date completed">
    <vt:filetime>2006-06-20T23:00:00Z</vt:filetime>
  </property>
</Properties>
</file>