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7"/>
  </p:notesMasterIdLst>
  <p:handoutMasterIdLst>
    <p:handoutMasterId r:id="rId108"/>
  </p:handoutMasterIdLst>
  <p:sldIdLst>
    <p:sldId id="443" r:id="rId2"/>
    <p:sldId id="814" r:id="rId3"/>
    <p:sldId id="445" r:id="rId4"/>
    <p:sldId id="446" r:id="rId5"/>
    <p:sldId id="451" r:id="rId6"/>
    <p:sldId id="531" r:id="rId7"/>
    <p:sldId id="533" r:id="rId8"/>
    <p:sldId id="511" r:id="rId9"/>
    <p:sldId id="535" r:id="rId10"/>
    <p:sldId id="538" r:id="rId11"/>
    <p:sldId id="541" r:id="rId12"/>
    <p:sldId id="293" r:id="rId13"/>
    <p:sldId id="1218" r:id="rId14"/>
    <p:sldId id="1186" r:id="rId15"/>
    <p:sldId id="671" r:id="rId16"/>
    <p:sldId id="1219" r:id="rId17"/>
    <p:sldId id="549" r:id="rId18"/>
    <p:sldId id="584" r:id="rId19"/>
    <p:sldId id="1206" r:id="rId20"/>
    <p:sldId id="733" r:id="rId21"/>
    <p:sldId id="768" r:id="rId22"/>
    <p:sldId id="1207" r:id="rId23"/>
    <p:sldId id="1208" r:id="rId24"/>
    <p:sldId id="734" r:id="rId25"/>
    <p:sldId id="669" r:id="rId26"/>
    <p:sldId id="748" r:id="rId27"/>
    <p:sldId id="749" r:id="rId28"/>
    <p:sldId id="752" r:id="rId29"/>
    <p:sldId id="744" r:id="rId30"/>
    <p:sldId id="536" r:id="rId31"/>
    <p:sldId id="751" r:id="rId32"/>
    <p:sldId id="723" r:id="rId33"/>
    <p:sldId id="753" r:id="rId34"/>
    <p:sldId id="724" r:id="rId35"/>
    <p:sldId id="1215" r:id="rId36"/>
    <p:sldId id="791" r:id="rId37"/>
    <p:sldId id="792" r:id="rId38"/>
    <p:sldId id="1220" r:id="rId39"/>
    <p:sldId id="815" r:id="rId40"/>
    <p:sldId id="793" r:id="rId41"/>
    <p:sldId id="794" r:id="rId42"/>
    <p:sldId id="663" r:id="rId43"/>
    <p:sldId id="795" r:id="rId44"/>
    <p:sldId id="796" r:id="rId45"/>
    <p:sldId id="797" r:id="rId46"/>
    <p:sldId id="798" r:id="rId47"/>
    <p:sldId id="799" r:id="rId48"/>
    <p:sldId id="800" r:id="rId49"/>
    <p:sldId id="801" r:id="rId50"/>
    <p:sldId id="802" r:id="rId51"/>
    <p:sldId id="803" r:id="rId52"/>
    <p:sldId id="804" r:id="rId53"/>
    <p:sldId id="805" r:id="rId54"/>
    <p:sldId id="684" r:id="rId55"/>
    <p:sldId id="685" r:id="rId56"/>
    <p:sldId id="736" r:id="rId57"/>
    <p:sldId id="687" r:id="rId58"/>
    <p:sldId id="690" r:id="rId59"/>
    <p:sldId id="691" r:id="rId60"/>
    <p:sldId id="692" r:id="rId61"/>
    <p:sldId id="693" r:id="rId62"/>
    <p:sldId id="726" r:id="rId63"/>
    <p:sldId id="727" r:id="rId64"/>
    <p:sldId id="694" r:id="rId65"/>
    <p:sldId id="695" r:id="rId66"/>
    <p:sldId id="728" r:id="rId67"/>
    <p:sldId id="697" r:id="rId68"/>
    <p:sldId id="698" r:id="rId69"/>
    <p:sldId id="769" r:id="rId70"/>
    <p:sldId id="770" r:id="rId71"/>
    <p:sldId id="771" r:id="rId72"/>
    <p:sldId id="772" r:id="rId73"/>
    <p:sldId id="773" r:id="rId74"/>
    <p:sldId id="775" r:id="rId75"/>
    <p:sldId id="776" r:id="rId76"/>
    <p:sldId id="777" r:id="rId77"/>
    <p:sldId id="778" r:id="rId78"/>
    <p:sldId id="780" r:id="rId79"/>
    <p:sldId id="781" r:id="rId80"/>
    <p:sldId id="782" r:id="rId81"/>
    <p:sldId id="783" r:id="rId82"/>
    <p:sldId id="785" r:id="rId83"/>
    <p:sldId id="790" r:id="rId84"/>
    <p:sldId id="762" r:id="rId85"/>
    <p:sldId id="701" r:id="rId86"/>
    <p:sldId id="729" r:id="rId87"/>
    <p:sldId id="704" r:id="rId88"/>
    <p:sldId id="760" r:id="rId89"/>
    <p:sldId id="761" r:id="rId90"/>
    <p:sldId id="705" r:id="rId91"/>
    <p:sldId id="706" r:id="rId92"/>
    <p:sldId id="708" r:id="rId93"/>
    <p:sldId id="765" r:id="rId94"/>
    <p:sldId id="811" r:id="rId95"/>
    <p:sldId id="711" r:id="rId96"/>
    <p:sldId id="735" r:id="rId97"/>
    <p:sldId id="713" r:id="rId98"/>
    <p:sldId id="714" r:id="rId99"/>
    <p:sldId id="715" r:id="rId100"/>
    <p:sldId id="716" r:id="rId101"/>
    <p:sldId id="717" r:id="rId102"/>
    <p:sldId id="718" r:id="rId103"/>
    <p:sldId id="659" r:id="rId104"/>
    <p:sldId id="819" r:id="rId105"/>
    <p:sldId id="660" r:id="rId106"/>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00"/>
    <a:srgbClr val="99FF99"/>
    <a:srgbClr val="00070C"/>
    <a:srgbClr val="008000"/>
    <a:srgbClr val="B7E4EB"/>
    <a:srgbClr val="EDD469"/>
    <a:srgbClr val="F3E29B"/>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9" autoAdjust="0"/>
    <p:restoredTop sz="99846" autoAdjust="0"/>
  </p:normalViewPr>
  <p:slideViewPr>
    <p:cSldViewPr snapToGrid="0" snapToObjects="1">
      <p:cViewPr varScale="1">
        <p:scale>
          <a:sx n="66" d="100"/>
          <a:sy n="66" d="100"/>
        </p:scale>
        <p:origin x="1496" y="3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2944"/>
    </p:cViewPr>
  </p:sorterViewPr>
  <p:notesViewPr>
    <p:cSldViewPr snapToGrid="0" snapToObjects="1">
      <p:cViewPr>
        <p:scale>
          <a:sx n="100" d="100"/>
          <a:sy n="100" d="100"/>
        </p:scale>
        <p:origin x="-2514" y="-72"/>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A5E765-0330-4D78-B73D-B349913BB5E0}" type="doc">
      <dgm:prSet loTypeId="urn:microsoft.com/office/officeart/2005/8/layout/pyramid1" loCatId="pyramid" qsTypeId="urn:microsoft.com/office/officeart/2005/8/quickstyle/simple1" qsCatId="simple" csTypeId="urn:microsoft.com/office/officeart/2005/8/colors/accent0_1" csCatId="mainScheme" phldr="1"/>
      <dgm:spPr/>
    </dgm:pt>
    <dgm:pt modelId="{ECD62CCB-AC02-47F4-AADC-AAD824C66B5B}">
      <dgm:prSet phldrT="[Text]" custT="1"/>
      <dgm:spPr>
        <a:solidFill>
          <a:srgbClr val="FFFFCC"/>
        </a:solidFill>
      </dgm:spPr>
      <dgm:t>
        <a:bodyPr/>
        <a:lstStyle/>
        <a:p>
          <a:pPr>
            <a:spcAft>
              <a:spcPts val="0"/>
            </a:spcAft>
          </a:pPr>
          <a:r>
            <a:rPr lang="en-GB" sz="2400" b="0" dirty="0">
              <a:solidFill>
                <a:prstClr val="black"/>
              </a:solidFill>
              <a:latin typeface="Tahoma" pitchFamily="34" charset="0"/>
              <a:cs typeface="Tahoma" pitchFamily="34" charset="0"/>
            </a:rPr>
            <a:t> </a:t>
          </a:r>
        </a:p>
        <a:p>
          <a:pPr>
            <a:spcAft>
              <a:spcPts val="0"/>
            </a:spcAft>
          </a:pPr>
          <a:r>
            <a:rPr lang="en-GB" sz="2400" b="0" dirty="0">
              <a:solidFill>
                <a:prstClr val="black"/>
              </a:solidFill>
              <a:latin typeface="Tahoma" pitchFamily="34" charset="0"/>
              <a:cs typeface="Tahoma" pitchFamily="34" charset="0"/>
            </a:rPr>
            <a:t>Policy</a:t>
          </a:r>
          <a:endParaRPr lang="en-GB" sz="2400" b="0" dirty="0"/>
        </a:p>
      </dgm:t>
    </dgm:pt>
    <dgm:pt modelId="{41242A69-C134-467C-A3B4-B606410D1AD2}" type="parTrans" cxnId="{2114F46D-C14B-40B0-8245-88CCD343EDDD}">
      <dgm:prSet/>
      <dgm:spPr/>
      <dgm:t>
        <a:bodyPr/>
        <a:lstStyle/>
        <a:p>
          <a:endParaRPr lang="en-GB" sz="3400" b="0"/>
        </a:p>
      </dgm:t>
    </dgm:pt>
    <dgm:pt modelId="{05F7F389-0349-4FE1-8A97-4BC1EFE15D20}" type="sibTrans" cxnId="{2114F46D-C14B-40B0-8245-88CCD343EDDD}">
      <dgm:prSet/>
      <dgm:spPr/>
      <dgm:t>
        <a:bodyPr/>
        <a:lstStyle/>
        <a:p>
          <a:endParaRPr lang="en-GB" sz="3400" b="0"/>
        </a:p>
      </dgm:t>
    </dgm:pt>
    <dgm:pt modelId="{9CE9D44A-BFE3-4AAC-92FD-B23E7495DF56}">
      <dgm:prSet phldrT="[Text]" custT="1"/>
      <dgm:spPr>
        <a:solidFill>
          <a:schemeClr val="accent5"/>
        </a:solidFill>
      </dgm:spPr>
      <dgm:t>
        <a:bodyPr/>
        <a:lstStyle/>
        <a:p>
          <a:r>
            <a:rPr lang="en-GB" sz="2400" b="0" dirty="0">
              <a:solidFill>
                <a:prstClr val="black"/>
              </a:solidFill>
              <a:latin typeface="Tahoma" pitchFamily="34" charset="0"/>
              <a:cs typeface="Tahoma" pitchFamily="34" charset="0"/>
            </a:rPr>
            <a:t>EMS framework</a:t>
          </a:r>
          <a:endParaRPr lang="en-GB" sz="2400" b="0" dirty="0"/>
        </a:p>
      </dgm:t>
    </dgm:pt>
    <dgm:pt modelId="{308A019C-5B77-46AF-9F64-447A33C3B607}" type="parTrans" cxnId="{CF7992BC-CA8C-4079-81B1-47B8A5B93D59}">
      <dgm:prSet/>
      <dgm:spPr/>
      <dgm:t>
        <a:bodyPr/>
        <a:lstStyle/>
        <a:p>
          <a:endParaRPr lang="en-GB" sz="3400" b="0"/>
        </a:p>
      </dgm:t>
    </dgm:pt>
    <dgm:pt modelId="{FBC69150-5567-42B7-B595-740F2BCF27A0}" type="sibTrans" cxnId="{CF7992BC-CA8C-4079-81B1-47B8A5B93D59}">
      <dgm:prSet/>
      <dgm:spPr/>
      <dgm:t>
        <a:bodyPr/>
        <a:lstStyle/>
        <a:p>
          <a:endParaRPr lang="en-GB" sz="3400" b="0"/>
        </a:p>
      </dgm:t>
    </dgm:pt>
    <dgm:pt modelId="{B2FA6775-3004-4495-A695-763AFC70679F}">
      <dgm:prSet phldrT="[Text]" custT="1"/>
      <dgm:spPr>
        <a:solidFill>
          <a:srgbClr val="66CCFF"/>
        </a:solidFill>
      </dgm:spPr>
      <dgm:t>
        <a:bodyPr/>
        <a:lstStyle/>
        <a:p>
          <a:r>
            <a:rPr lang="en-GB" sz="2800" b="0" dirty="0">
              <a:solidFill>
                <a:prstClr val="black"/>
              </a:solidFill>
              <a:latin typeface="Tahoma" pitchFamily="34" charset="0"/>
              <a:cs typeface="Tahoma" pitchFamily="34" charset="0"/>
            </a:rPr>
            <a:t>Processes</a:t>
          </a:r>
          <a:endParaRPr lang="en-GB" sz="2800" b="0" dirty="0"/>
        </a:p>
      </dgm:t>
    </dgm:pt>
    <dgm:pt modelId="{F226E83E-90AA-456A-A11A-A2E458907302}" type="parTrans" cxnId="{1544C5CA-AA86-44CF-AFC8-88C62DC3075C}">
      <dgm:prSet/>
      <dgm:spPr/>
      <dgm:t>
        <a:bodyPr/>
        <a:lstStyle/>
        <a:p>
          <a:endParaRPr lang="en-GB" sz="3400" b="0"/>
        </a:p>
      </dgm:t>
    </dgm:pt>
    <dgm:pt modelId="{FB36EBA2-0A39-4D1A-BA51-47E4713D4628}" type="sibTrans" cxnId="{1544C5CA-AA86-44CF-AFC8-88C62DC3075C}">
      <dgm:prSet/>
      <dgm:spPr/>
      <dgm:t>
        <a:bodyPr/>
        <a:lstStyle/>
        <a:p>
          <a:endParaRPr lang="en-GB" sz="3400" b="0"/>
        </a:p>
      </dgm:t>
    </dgm:pt>
    <dgm:pt modelId="{C9FFC9E5-00E2-4933-9A6F-F60F1CDFFE37}">
      <dgm:prSet phldrT="[Text]" custT="1"/>
      <dgm:spPr>
        <a:solidFill>
          <a:srgbClr val="0066CC"/>
        </a:solidFill>
      </dgm:spPr>
      <dgm:t>
        <a:bodyPr/>
        <a:lstStyle/>
        <a:p>
          <a:r>
            <a:rPr lang="en-GB" sz="3200" b="0" dirty="0">
              <a:solidFill>
                <a:schemeClr val="bg1"/>
              </a:solidFill>
              <a:latin typeface="Tahoma" pitchFamily="34" charset="0"/>
              <a:cs typeface="Tahoma" pitchFamily="34" charset="0"/>
            </a:rPr>
            <a:t>Evidence</a:t>
          </a:r>
          <a:r>
            <a:rPr lang="en-GB" sz="3200" b="0" dirty="0">
              <a:solidFill>
                <a:prstClr val="black"/>
              </a:solidFill>
              <a:latin typeface="Tahoma" pitchFamily="34" charset="0"/>
              <a:cs typeface="Tahoma" pitchFamily="34" charset="0"/>
            </a:rPr>
            <a:t> </a:t>
          </a:r>
          <a:endParaRPr lang="en-GB" sz="3200" b="0" dirty="0">
            <a:solidFill>
              <a:srgbClr val="FF0000"/>
            </a:solidFill>
          </a:endParaRPr>
        </a:p>
      </dgm:t>
    </dgm:pt>
    <dgm:pt modelId="{B9D68BCE-F691-4F84-AD7A-9F92B2392F82}" type="parTrans" cxnId="{9940252C-F3E0-4EFF-88E5-398A45CE1B11}">
      <dgm:prSet/>
      <dgm:spPr/>
      <dgm:t>
        <a:bodyPr/>
        <a:lstStyle/>
        <a:p>
          <a:endParaRPr lang="en-GB" sz="3400" b="0"/>
        </a:p>
      </dgm:t>
    </dgm:pt>
    <dgm:pt modelId="{964E14B2-DE5B-410C-911A-6F4F55599C79}" type="sibTrans" cxnId="{9940252C-F3E0-4EFF-88E5-398A45CE1B11}">
      <dgm:prSet/>
      <dgm:spPr/>
      <dgm:t>
        <a:bodyPr/>
        <a:lstStyle/>
        <a:p>
          <a:endParaRPr lang="en-GB" sz="3400" b="0"/>
        </a:p>
      </dgm:t>
    </dgm:pt>
    <dgm:pt modelId="{979B8217-70EA-49BA-9568-94AEFF1FC5D6}">
      <dgm:prSet phldrT="[Text]" custT="1"/>
      <dgm:spPr>
        <a:solidFill>
          <a:srgbClr val="3399FF"/>
        </a:solidFill>
      </dgm:spPr>
      <dgm:t>
        <a:bodyPr/>
        <a:lstStyle/>
        <a:p>
          <a:pPr>
            <a:spcAft>
              <a:spcPts val="0"/>
            </a:spcAft>
          </a:pPr>
          <a:r>
            <a:rPr lang="en-GB" sz="2800" b="0" dirty="0">
              <a:solidFill>
                <a:schemeClr val="accent3"/>
              </a:solidFill>
              <a:latin typeface="Tahoma" pitchFamily="34" charset="0"/>
              <a:cs typeface="Tahoma" pitchFamily="34" charset="0"/>
            </a:rPr>
            <a:t>Support documentation</a:t>
          </a:r>
          <a:endParaRPr lang="en-GB" sz="2800" b="0" dirty="0">
            <a:solidFill>
              <a:schemeClr val="accent3"/>
            </a:solidFill>
          </a:endParaRPr>
        </a:p>
      </dgm:t>
    </dgm:pt>
    <dgm:pt modelId="{11869714-6C54-4449-8022-12E740B6D558}" type="parTrans" cxnId="{43713A5A-2267-4791-9622-6D3FF1423EE1}">
      <dgm:prSet/>
      <dgm:spPr/>
      <dgm:t>
        <a:bodyPr/>
        <a:lstStyle/>
        <a:p>
          <a:endParaRPr lang="en-GB" sz="3400" b="0"/>
        </a:p>
      </dgm:t>
    </dgm:pt>
    <dgm:pt modelId="{9A55B695-6523-49BD-9583-EF8C0D43EEEE}" type="sibTrans" cxnId="{43713A5A-2267-4791-9622-6D3FF1423EE1}">
      <dgm:prSet/>
      <dgm:spPr/>
      <dgm:t>
        <a:bodyPr/>
        <a:lstStyle/>
        <a:p>
          <a:endParaRPr lang="en-GB" sz="3400" b="0"/>
        </a:p>
      </dgm:t>
    </dgm:pt>
    <dgm:pt modelId="{6F3A4CF0-9A11-408D-8C6E-067D01A85C14}" type="pres">
      <dgm:prSet presAssocID="{A9A5E765-0330-4D78-B73D-B349913BB5E0}" presName="Name0" presStyleCnt="0">
        <dgm:presLayoutVars>
          <dgm:dir/>
          <dgm:animLvl val="lvl"/>
          <dgm:resizeHandles val="exact"/>
        </dgm:presLayoutVars>
      </dgm:prSet>
      <dgm:spPr/>
    </dgm:pt>
    <dgm:pt modelId="{BA34E589-59A7-4BC9-937E-1BB702BEDA36}" type="pres">
      <dgm:prSet presAssocID="{ECD62CCB-AC02-47F4-AADC-AAD824C66B5B}" presName="Name8" presStyleCnt="0"/>
      <dgm:spPr/>
    </dgm:pt>
    <dgm:pt modelId="{2008F2A1-798A-4B2D-A5BC-E22500B964A4}" type="pres">
      <dgm:prSet presAssocID="{ECD62CCB-AC02-47F4-AADC-AAD824C66B5B}" presName="level" presStyleLbl="node1" presStyleIdx="0" presStyleCnt="5">
        <dgm:presLayoutVars>
          <dgm:chMax val="1"/>
          <dgm:bulletEnabled val="1"/>
        </dgm:presLayoutVars>
      </dgm:prSet>
      <dgm:spPr/>
    </dgm:pt>
    <dgm:pt modelId="{54C92044-557A-491B-9E56-11321FEB9CC0}" type="pres">
      <dgm:prSet presAssocID="{ECD62CCB-AC02-47F4-AADC-AAD824C66B5B}" presName="levelTx" presStyleLbl="revTx" presStyleIdx="0" presStyleCnt="0">
        <dgm:presLayoutVars>
          <dgm:chMax val="1"/>
          <dgm:bulletEnabled val="1"/>
        </dgm:presLayoutVars>
      </dgm:prSet>
      <dgm:spPr/>
    </dgm:pt>
    <dgm:pt modelId="{393F67E9-952A-4F0B-9158-B59D3B75EB10}" type="pres">
      <dgm:prSet presAssocID="{9CE9D44A-BFE3-4AAC-92FD-B23E7495DF56}" presName="Name8" presStyleCnt="0"/>
      <dgm:spPr/>
    </dgm:pt>
    <dgm:pt modelId="{36DAA683-CC3A-4A03-B70C-9B728802FD15}" type="pres">
      <dgm:prSet presAssocID="{9CE9D44A-BFE3-4AAC-92FD-B23E7495DF56}" presName="level" presStyleLbl="node1" presStyleIdx="1" presStyleCnt="5">
        <dgm:presLayoutVars>
          <dgm:chMax val="1"/>
          <dgm:bulletEnabled val="1"/>
        </dgm:presLayoutVars>
      </dgm:prSet>
      <dgm:spPr/>
    </dgm:pt>
    <dgm:pt modelId="{6E61CF0D-FEE4-48A2-BE1C-44718A4A1E52}" type="pres">
      <dgm:prSet presAssocID="{9CE9D44A-BFE3-4AAC-92FD-B23E7495DF56}" presName="levelTx" presStyleLbl="revTx" presStyleIdx="0" presStyleCnt="0">
        <dgm:presLayoutVars>
          <dgm:chMax val="1"/>
          <dgm:bulletEnabled val="1"/>
        </dgm:presLayoutVars>
      </dgm:prSet>
      <dgm:spPr/>
    </dgm:pt>
    <dgm:pt modelId="{E6463C82-193F-4ECD-9DDC-BBBA8217723F}" type="pres">
      <dgm:prSet presAssocID="{B2FA6775-3004-4495-A695-763AFC70679F}" presName="Name8" presStyleCnt="0"/>
      <dgm:spPr/>
    </dgm:pt>
    <dgm:pt modelId="{361BE8F2-9FC4-4967-B1A9-325CCF8EC720}" type="pres">
      <dgm:prSet presAssocID="{B2FA6775-3004-4495-A695-763AFC70679F}" presName="level" presStyleLbl="node1" presStyleIdx="2" presStyleCnt="5">
        <dgm:presLayoutVars>
          <dgm:chMax val="1"/>
          <dgm:bulletEnabled val="1"/>
        </dgm:presLayoutVars>
      </dgm:prSet>
      <dgm:spPr/>
    </dgm:pt>
    <dgm:pt modelId="{0271806C-C4AA-4609-A66E-696C559A2DC6}" type="pres">
      <dgm:prSet presAssocID="{B2FA6775-3004-4495-A695-763AFC70679F}" presName="levelTx" presStyleLbl="revTx" presStyleIdx="0" presStyleCnt="0">
        <dgm:presLayoutVars>
          <dgm:chMax val="1"/>
          <dgm:bulletEnabled val="1"/>
        </dgm:presLayoutVars>
      </dgm:prSet>
      <dgm:spPr/>
    </dgm:pt>
    <dgm:pt modelId="{5AB1379E-7415-4CEA-B924-BF3AA6FA0E35}" type="pres">
      <dgm:prSet presAssocID="{979B8217-70EA-49BA-9568-94AEFF1FC5D6}" presName="Name8" presStyleCnt="0"/>
      <dgm:spPr/>
    </dgm:pt>
    <dgm:pt modelId="{622F508C-D5B6-4261-95A5-768CCDA4D53F}" type="pres">
      <dgm:prSet presAssocID="{979B8217-70EA-49BA-9568-94AEFF1FC5D6}" presName="level" presStyleLbl="node1" presStyleIdx="3" presStyleCnt="5">
        <dgm:presLayoutVars>
          <dgm:chMax val="1"/>
          <dgm:bulletEnabled val="1"/>
        </dgm:presLayoutVars>
      </dgm:prSet>
      <dgm:spPr/>
    </dgm:pt>
    <dgm:pt modelId="{9B53FDD1-3BE7-4595-9F2C-01FC8A3B59CD}" type="pres">
      <dgm:prSet presAssocID="{979B8217-70EA-49BA-9568-94AEFF1FC5D6}" presName="levelTx" presStyleLbl="revTx" presStyleIdx="0" presStyleCnt="0">
        <dgm:presLayoutVars>
          <dgm:chMax val="1"/>
          <dgm:bulletEnabled val="1"/>
        </dgm:presLayoutVars>
      </dgm:prSet>
      <dgm:spPr/>
    </dgm:pt>
    <dgm:pt modelId="{91A9F883-75C2-4D7E-8B72-2895EA7DD5B8}" type="pres">
      <dgm:prSet presAssocID="{C9FFC9E5-00E2-4933-9A6F-F60F1CDFFE37}" presName="Name8" presStyleCnt="0"/>
      <dgm:spPr/>
    </dgm:pt>
    <dgm:pt modelId="{681D304F-CD81-4E05-A377-A59FAA2D1B43}" type="pres">
      <dgm:prSet presAssocID="{C9FFC9E5-00E2-4933-9A6F-F60F1CDFFE37}" presName="level" presStyleLbl="node1" presStyleIdx="4" presStyleCnt="5">
        <dgm:presLayoutVars>
          <dgm:chMax val="1"/>
          <dgm:bulletEnabled val="1"/>
        </dgm:presLayoutVars>
      </dgm:prSet>
      <dgm:spPr/>
    </dgm:pt>
    <dgm:pt modelId="{57C637E8-C14E-4DD5-99F5-DB3766354C5F}" type="pres">
      <dgm:prSet presAssocID="{C9FFC9E5-00E2-4933-9A6F-F60F1CDFFE37}" presName="levelTx" presStyleLbl="revTx" presStyleIdx="0" presStyleCnt="0">
        <dgm:presLayoutVars>
          <dgm:chMax val="1"/>
          <dgm:bulletEnabled val="1"/>
        </dgm:presLayoutVars>
      </dgm:prSet>
      <dgm:spPr/>
    </dgm:pt>
  </dgm:ptLst>
  <dgm:cxnLst>
    <dgm:cxn modelId="{9940252C-F3E0-4EFF-88E5-398A45CE1B11}" srcId="{A9A5E765-0330-4D78-B73D-B349913BB5E0}" destId="{C9FFC9E5-00E2-4933-9A6F-F60F1CDFFE37}" srcOrd="4" destOrd="0" parTransId="{B9D68BCE-F691-4F84-AD7A-9F92B2392F82}" sibTransId="{964E14B2-DE5B-410C-911A-6F4F55599C79}"/>
    <dgm:cxn modelId="{02114E33-9CC1-4EE6-B916-028EA88F0508}" type="presOf" srcId="{979B8217-70EA-49BA-9568-94AEFF1FC5D6}" destId="{622F508C-D5B6-4261-95A5-768CCDA4D53F}" srcOrd="0" destOrd="0" presId="urn:microsoft.com/office/officeart/2005/8/layout/pyramid1"/>
    <dgm:cxn modelId="{CFE47736-51F9-4F19-8A5A-76A8EEFFD529}" type="presOf" srcId="{C9FFC9E5-00E2-4933-9A6F-F60F1CDFFE37}" destId="{57C637E8-C14E-4DD5-99F5-DB3766354C5F}" srcOrd="1" destOrd="0" presId="urn:microsoft.com/office/officeart/2005/8/layout/pyramid1"/>
    <dgm:cxn modelId="{654B6D44-5B76-4EED-B9DD-6EC3737B048C}" type="presOf" srcId="{C9FFC9E5-00E2-4933-9A6F-F60F1CDFFE37}" destId="{681D304F-CD81-4E05-A377-A59FAA2D1B43}" srcOrd="0" destOrd="0" presId="urn:microsoft.com/office/officeart/2005/8/layout/pyramid1"/>
    <dgm:cxn modelId="{352E6446-4AD2-4BFD-A8C3-F23A596F10AB}" type="presOf" srcId="{9CE9D44A-BFE3-4AAC-92FD-B23E7495DF56}" destId="{36DAA683-CC3A-4A03-B70C-9B728802FD15}" srcOrd="0" destOrd="0" presId="urn:microsoft.com/office/officeart/2005/8/layout/pyramid1"/>
    <dgm:cxn modelId="{42481A4D-553C-4431-92A6-705510AEAE12}" type="presOf" srcId="{A9A5E765-0330-4D78-B73D-B349913BB5E0}" destId="{6F3A4CF0-9A11-408D-8C6E-067D01A85C14}" srcOrd="0" destOrd="0" presId="urn:microsoft.com/office/officeart/2005/8/layout/pyramid1"/>
    <dgm:cxn modelId="{2114F46D-C14B-40B0-8245-88CCD343EDDD}" srcId="{A9A5E765-0330-4D78-B73D-B349913BB5E0}" destId="{ECD62CCB-AC02-47F4-AADC-AAD824C66B5B}" srcOrd="0" destOrd="0" parTransId="{41242A69-C134-467C-A3B4-B606410D1AD2}" sibTransId="{05F7F389-0349-4FE1-8A97-4BC1EFE15D20}"/>
    <dgm:cxn modelId="{A897BF6E-6A2C-498A-92BB-B76C296011C5}" type="presOf" srcId="{979B8217-70EA-49BA-9568-94AEFF1FC5D6}" destId="{9B53FDD1-3BE7-4595-9F2C-01FC8A3B59CD}" srcOrd="1" destOrd="0" presId="urn:microsoft.com/office/officeart/2005/8/layout/pyramid1"/>
    <dgm:cxn modelId="{81C33057-9ED7-47A8-B173-8EEB6C61171D}" type="presOf" srcId="{ECD62CCB-AC02-47F4-AADC-AAD824C66B5B}" destId="{54C92044-557A-491B-9E56-11321FEB9CC0}" srcOrd="1" destOrd="0" presId="urn:microsoft.com/office/officeart/2005/8/layout/pyramid1"/>
    <dgm:cxn modelId="{43713A5A-2267-4791-9622-6D3FF1423EE1}" srcId="{A9A5E765-0330-4D78-B73D-B349913BB5E0}" destId="{979B8217-70EA-49BA-9568-94AEFF1FC5D6}" srcOrd="3" destOrd="0" parTransId="{11869714-6C54-4449-8022-12E740B6D558}" sibTransId="{9A55B695-6523-49BD-9583-EF8C0D43EEEE}"/>
    <dgm:cxn modelId="{DBDFAB5A-512B-40A7-85C1-581A197296E4}" type="presOf" srcId="{9CE9D44A-BFE3-4AAC-92FD-B23E7495DF56}" destId="{6E61CF0D-FEE4-48A2-BE1C-44718A4A1E52}" srcOrd="1" destOrd="0" presId="urn:microsoft.com/office/officeart/2005/8/layout/pyramid1"/>
    <dgm:cxn modelId="{CF7992BC-CA8C-4079-81B1-47B8A5B93D59}" srcId="{A9A5E765-0330-4D78-B73D-B349913BB5E0}" destId="{9CE9D44A-BFE3-4AAC-92FD-B23E7495DF56}" srcOrd="1" destOrd="0" parTransId="{308A019C-5B77-46AF-9F64-447A33C3B607}" sibTransId="{FBC69150-5567-42B7-B595-740F2BCF27A0}"/>
    <dgm:cxn modelId="{41F247C6-B0F4-4398-9585-4467B68E3CBE}" type="presOf" srcId="{B2FA6775-3004-4495-A695-763AFC70679F}" destId="{0271806C-C4AA-4609-A66E-696C559A2DC6}" srcOrd="1" destOrd="0" presId="urn:microsoft.com/office/officeart/2005/8/layout/pyramid1"/>
    <dgm:cxn modelId="{1544C5CA-AA86-44CF-AFC8-88C62DC3075C}" srcId="{A9A5E765-0330-4D78-B73D-B349913BB5E0}" destId="{B2FA6775-3004-4495-A695-763AFC70679F}" srcOrd="2" destOrd="0" parTransId="{F226E83E-90AA-456A-A11A-A2E458907302}" sibTransId="{FB36EBA2-0A39-4D1A-BA51-47E4713D4628}"/>
    <dgm:cxn modelId="{6CBCF0D4-598F-4B1C-9DD1-4C26CFCF31FF}" type="presOf" srcId="{ECD62CCB-AC02-47F4-AADC-AAD824C66B5B}" destId="{2008F2A1-798A-4B2D-A5BC-E22500B964A4}" srcOrd="0" destOrd="0" presId="urn:microsoft.com/office/officeart/2005/8/layout/pyramid1"/>
    <dgm:cxn modelId="{A062BDD6-3D64-4D57-9AC8-BF8742192B39}" type="presOf" srcId="{B2FA6775-3004-4495-A695-763AFC70679F}" destId="{361BE8F2-9FC4-4967-B1A9-325CCF8EC720}" srcOrd="0" destOrd="0" presId="urn:microsoft.com/office/officeart/2005/8/layout/pyramid1"/>
    <dgm:cxn modelId="{3C2E2888-C6FF-4E1C-8529-1A5581BA7924}" type="presParOf" srcId="{6F3A4CF0-9A11-408D-8C6E-067D01A85C14}" destId="{BA34E589-59A7-4BC9-937E-1BB702BEDA36}" srcOrd="0" destOrd="0" presId="urn:microsoft.com/office/officeart/2005/8/layout/pyramid1"/>
    <dgm:cxn modelId="{B1719D73-4904-4E79-81D0-694C7D19DF45}" type="presParOf" srcId="{BA34E589-59A7-4BC9-937E-1BB702BEDA36}" destId="{2008F2A1-798A-4B2D-A5BC-E22500B964A4}" srcOrd="0" destOrd="0" presId="urn:microsoft.com/office/officeart/2005/8/layout/pyramid1"/>
    <dgm:cxn modelId="{48CBADCD-9B9D-425A-A360-754D3EA35D66}" type="presParOf" srcId="{BA34E589-59A7-4BC9-937E-1BB702BEDA36}" destId="{54C92044-557A-491B-9E56-11321FEB9CC0}" srcOrd="1" destOrd="0" presId="urn:microsoft.com/office/officeart/2005/8/layout/pyramid1"/>
    <dgm:cxn modelId="{D202FF48-41A6-4A62-AF60-EE1796A48117}" type="presParOf" srcId="{6F3A4CF0-9A11-408D-8C6E-067D01A85C14}" destId="{393F67E9-952A-4F0B-9158-B59D3B75EB10}" srcOrd="1" destOrd="0" presId="urn:microsoft.com/office/officeart/2005/8/layout/pyramid1"/>
    <dgm:cxn modelId="{CB5D8119-5C39-4E24-B0B4-E9D946610BB7}" type="presParOf" srcId="{393F67E9-952A-4F0B-9158-B59D3B75EB10}" destId="{36DAA683-CC3A-4A03-B70C-9B728802FD15}" srcOrd="0" destOrd="0" presId="urn:microsoft.com/office/officeart/2005/8/layout/pyramid1"/>
    <dgm:cxn modelId="{738694A6-1E8E-4169-A8C6-868E908DF850}" type="presParOf" srcId="{393F67E9-952A-4F0B-9158-B59D3B75EB10}" destId="{6E61CF0D-FEE4-48A2-BE1C-44718A4A1E52}" srcOrd="1" destOrd="0" presId="urn:microsoft.com/office/officeart/2005/8/layout/pyramid1"/>
    <dgm:cxn modelId="{106421EF-7203-4A3C-99AE-B308ACDA091B}" type="presParOf" srcId="{6F3A4CF0-9A11-408D-8C6E-067D01A85C14}" destId="{E6463C82-193F-4ECD-9DDC-BBBA8217723F}" srcOrd="2" destOrd="0" presId="urn:microsoft.com/office/officeart/2005/8/layout/pyramid1"/>
    <dgm:cxn modelId="{0615A864-835D-48A7-8AB6-3C15DB8B211A}" type="presParOf" srcId="{E6463C82-193F-4ECD-9DDC-BBBA8217723F}" destId="{361BE8F2-9FC4-4967-B1A9-325CCF8EC720}" srcOrd="0" destOrd="0" presId="urn:microsoft.com/office/officeart/2005/8/layout/pyramid1"/>
    <dgm:cxn modelId="{20492712-9AD7-4262-A9E2-7025BEC0ADFB}" type="presParOf" srcId="{E6463C82-193F-4ECD-9DDC-BBBA8217723F}" destId="{0271806C-C4AA-4609-A66E-696C559A2DC6}" srcOrd="1" destOrd="0" presId="urn:microsoft.com/office/officeart/2005/8/layout/pyramid1"/>
    <dgm:cxn modelId="{34837C27-98CC-4358-81DA-FD319029E475}" type="presParOf" srcId="{6F3A4CF0-9A11-408D-8C6E-067D01A85C14}" destId="{5AB1379E-7415-4CEA-B924-BF3AA6FA0E35}" srcOrd="3" destOrd="0" presId="urn:microsoft.com/office/officeart/2005/8/layout/pyramid1"/>
    <dgm:cxn modelId="{B69B1396-4995-474D-AEA8-D52A9DD75056}" type="presParOf" srcId="{5AB1379E-7415-4CEA-B924-BF3AA6FA0E35}" destId="{622F508C-D5B6-4261-95A5-768CCDA4D53F}" srcOrd="0" destOrd="0" presId="urn:microsoft.com/office/officeart/2005/8/layout/pyramid1"/>
    <dgm:cxn modelId="{88670E63-4ED6-4B14-954A-36156CF3A639}" type="presParOf" srcId="{5AB1379E-7415-4CEA-B924-BF3AA6FA0E35}" destId="{9B53FDD1-3BE7-4595-9F2C-01FC8A3B59CD}" srcOrd="1" destOrd="0" presId="urn:microsoft.com/office/officeart/2005/8/layout/pyramid1"/>
    <dgm:cxn modelId="{B91FF537-E7DA-4434-999D-8679BB46E626}" type="presParOf" srcId="{6F3A4CF0-9A11-408D-8C6E-067D01A85C14}" destId="{91A9F883-75C2-4D7E-8B72-2895EA7DD5B8}" srcOrd="4" destOrd="0" presId="urn:microsoft.com/office/officeart/2005/8/layout/pyramid1"/>
    <dgm:cxn modelId="{BB2A3948-FE4C-42CB-886A-30AB0D895C3B}" type="presParOf" srcId="{91A9F883-75C2-4D7E-8B72-2895EA7DD5B8}" destId="{681D304F-CD81-4E05-A377-A59FAA2D1B43}" srcOrd="0" destOrd="0" presId="urn:microsoft.com/office/officeart/2005/8/layout/pyramid1"/>
    <dgm:cxn modelId="{4199D0A2-6C80-4F07-A43B-7C961773184C}" type="presParOf" srcId="{91A9F883-75C2-4D7E-8B72-2895EA7DD5B8}" destId="{57C637E8-C14E-4DD5-99F5-DB3766354C5F}"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C74BD9-0439-4D8F-9E6B-2246AF568D8A}" type="doc">
      <dgm:prSet loTypeId="urn:microsoft.com/office/officeart/2005/8/layout/cycle1" loCatId="cycle" qsTypeId="urn:microsoft.com/office/officeart/2005/8/quickstyle/simple1" qsCatId="simple" csTypeId="urn:microsoft.com/office/officeart/2005/8/colors/accent1_2" csCatId="accent1"/>
      <dgm:spPr/>
    </dgm:pt>
    <dgm:pt modelId="{175F60D8-B125-4159-8901-3016DFA597D5}">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Listen</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900398D3-4750-4964-92D0-ABDD8D8D1DF8}" type="parTrans" cxnId="{A13E32A0-900F-4C19-A0E7-FA0BC2BCA88D}">
      <dgm:prSet/>
      <dgm:spPr/>
    </dgm:pt>
    <dgm:pt modelId="{F8B919E6-5BD9-4574-B5D7-88A4CA596B82}" type="sibTrans" cxnId="{A13E32A0-900F-4C19-A0E7-FA0BC2BCA88D}">
      <dgm:prSet/>
      <dgm:spPr/>
    </dgm:pt>
    <dgm:pt modelId="{91986FE0-3A23-4EB6-A115-1944D0634FDB}">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Understand</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D164BA94-9917-41E7-B0AE-58D612B8C3A6}" type="parTrans" cxnId="{42D73C78-2F1A-449F-B14F-F159F3D553AF}">
      <dgm:prSet/>
      <dgm:spPr/>
    </dgm:pt>
    <dgm:pt modelId="{AEE8AC1D-2FFA-4671-9A2B-A2D478D2ABA0}" type="sibTrans" cxnId="{42D73C78-2F1A-449F-B14F-F159F3D553AF}">
      <dgm:prSet/>
      <dgm:spPr/>
    </dgm:pt>
    <dgm:pt modelId="{A273DA76-8D46-4742-86B5-5723738ACF64}">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Evaluate</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A0340056-1111-4DA5-93D2-F2B62C9B83F0}" type="parTrans" cxnId="{F129A367-0891-447C-8D6C-1F2332CDB341}">
      <dgm:prSet/>
      <dgm:spPr/>
    </dgm:pt>
    <dgm:pt modelId="{83B885BC-685B-4802-8BB6-091392EC8199}" type="sibTrans" cxnId="{F129A367-0891-447C-8D6C-1F2332CDB341}">
      <dgm:prSet/>
      <dgm:spPr/>
    </dgm:pt>
    <dgm:pt modelId="{DE13D391-7128-466A-9802-AF97FAD5115E}">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Respond</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5CEB18E9-6721-4AA4-B15D-79C9145E8F30}" type="parTrans" cxnId="{21D3C8FA-6A86-471D-90CE-B8FF7309378B}">
      <dgm:prSet/>
      <dgm:spPr/>
    </dgm:pt>
    <dgm:pt modelId="{9F0FE815-F252-4E34-9C2F-06C8793C28AD}" type="sibTrans" cxnId="{21D3C8FA-6A86-471D-90CE-B8FF7309378B}">
      <dgm:prSet/>
      <dgm:spPr/>
    </dgm:pt>
    <dgm:pt modelId="{DBA480AA-B2E8-427B-963D-74D0F3A4BE5E}">
      <dgm:prSet/>
      <dgm:spPr/>
      <dgm: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Arial" panose="020B0604020202020204" pitchFamily="34" charset="0"/>
            </a:rPr>
            <a:t>Hear</a:t>
          </a:r>
          <a:endParaRPr kumimoji="0" lang="en-US" altLang="en-US" b="0" i="0" u="none" strike="noStrike" cap="none" normalizeH="0" baseline="0">
            <a:ln>
              <a:noFill/>
            </a:ln>
            <a:solidFill>
              <a:schemeClr val="tx1"/>
            </a:solidFill>
            <a:effectLst/>
            <a:latin typeface="Arial" panose="020B0604020202020204" pitchFamily="34" charset="0"/>
          </a:endParaRPr>
        </a:p>
      </dgm:t>
    </dgm:pt>
    <dgm:pt modelId="{969CB367-643B-4312-AC38-0041A3509934}" type="parTrans" cxnId="{8B610D18-4A87-48DD-A229-9DD7465F75D3}">
      <dgm:prSet/>
      <dgm:spPr/>
    </dgm:pt>
    <dgm:pt modelId="{020A0D89-3F82-476F-9286-92F8F1ECD5F1}" type="sibTrans" cxnId="{8B610D18-4A87-48DD-A229-9DD7465F75D3}">
      <dgm:prSet/>
      <dgm:spPr/>
    </dgm:pt>
    <dgm:pt modelId="{6DB06CD1-6296-428B-95EB-BC376A5F1BC0}" type="pres">
      <dgm:prSet presAssocID="{3CC74BD9-0439-4D8F-9E6B-2246AF568D8A}" presName="cycle" presStyleCnt="0">
        <dgm:presLayoutVars>
          <dgm:dir/>
          <dgm:resizeHandles val="exact"/>
        </dgm:presLayoutVars>
      </dgm:prSet>
      <dgm:spPr/>
    </dgm:pt>
    <dgm:pt modelId="{25BF7523-2DAA-4280-B5B7-7A28966AD531}" type="pres">
      <dgm:prSet presAssocID="{175F60D8-B125-4159-8901-3016DFA597D5}" presName="dummy" presStyleCnt="0"/>
      <dgm:spPr/>
    </dgm:pt>
    <dgm:pt modelId="{1B28003D-A9F1-411E-A08A-7625B4B4CF47}" type="pres">
      <dgm:prSet presAssocID="{175F60D8-B125-4159-8901-3016DFA597D5}" presName="node" presStyleLbl="revTx" presStyleIdx="0" presStyleCnt="5">
        <dgm:presLayoutVars>
          <dgm:bulletEnabled val="1"/>
        </dgm:presLayoutVars>
      </dgm:prSet>
      <dgm:spPr/>
    </dgm:pt>
    <dgm:pt modelId="{874DCD37-FBF3-4B42-BD6C-070C551369D8}" type="pres">
      <dgm:prSet presAssocID="{F8B919E6-5BD9-4574-B5D7-88A4CA596B82}" presName="sibTrans" presStyleLbl="node1" presStyleIdx="0" presStyleCnt="5"/>
      <dgm:spPr/>
    </dgm:pt>
    <dgm:pt modelId="{133B1B25-FB6E-4FE8-878D-EA00AC0328DE}" type="pres">
      <dgm:prSet presAssocID="{91986FE0-3A23-4EB6-A115-1944D0634FDB}" presName="dummy" presStyleCnt="0"/>
      <dgm:spPr/>
    </dgm:pt>
    <dgm:pt modelId="{01B54D4E-E5B8-4B60-99C4-1E03791DBAF2}" type="pres">
      <dgm:prSet presAssocID="{91986FE0-3A23-4EB6-A115-1944D0634FDB}" presName="node" presStyleLbl="revTx" presStyleIdx="1" presStyleCnt="5">
        <dgm:presLayoutVars>
          <dgm:bulletEnabled val="1"/>
        </dgm:presLayoutVars>
      </dgm:prSet>
      <dgm:spPr/>
    </dgm:pt>
    <dgm:pt modelId="{B6AB9334-7011-4381-BC1C-1F05B2D23013}" type="pres">
      <dgm:prSet presAssocID="{AEE8AC1D-2FFA-4671-9A2B-A2D478D2ABA0}" presName="sibTrans" presStyleLbl="node1" presStyleIdx="1" presStyleCnt="5"/>
      <dgm:spPr/>
    </dgm:pt>
    <dgm:pt modelId="{0835F933-64D6-4147-9DAC-5D985CC521AC}" type="pres">
      <dgm:prSet presAssocID="{A273DA76-8D46-4742-86B5-5723738ACF64}" presName="dummy" presStyleCnt="0"/>
      <dgm:spPr/>
    </dgm:pt>
    <dgm:pt modelId="{33BF89A5-55D1-4937-AF82-53ACF0246AF9}" type="pres">
      <dgm:prSet presAssocID="{A273DA76-8D46-4742-86B5-5723738ACF64}" presName="node" presStyleLbl="revTx" presStyleIdx="2" presStyleCnt="5">
        <dgm:presLayoutVars>
          <dgm:bulletEnabled val="1"/>
        </dgm:presLayoutVars>
      </dgm:prSet>
      <dgm:spPr/>
    </dgm:pt>
    <dgm:pt modelId="{CEA19EF1-D7BE-4262-983A-25D8139F3F15}" type="pres">
      <dgm:prSet presAssocID="{83B885BC-685B-4802-8BB6-091392EC8199}" presName="sibTrans" presStyleLbl="node1" presStyleIdx="2" presStyleCnt="5"/>
      <dgm:spPr/>
    </dgm:pt>
    <dgm:pt modelId="{656D7373-06ED-412E-A8BB-9E9233E551C4}" type="pres">
      <dgm:prSet presAssocID="{DE13D391-7128-466A-9802-AF97FAD5115E}" presName="dummy" presStyleCnt="0"/>
      <dgm:spPr/>
    </dgm:pt>
    <dgm:pt modelId="{EC96DB77-0AE6-4B81-849D-D846CDF485A1}" type="pres">
      <dgm:prSet presAssocID="{DE13D391-7128-466A-9802-AF97FAD5115E}" presName="node" presStyleLbl="revTx" presStyleIdx="3" presStyleCnt="5">
        <dgm:presLayoutVars>
          <dgm:bulletEnabled val="1"/>
        </dgm:presLayoutVars>
      </dgm:prSet>
      <dgm:spPr/>
    </dgm:pt>
    <dgm:pt modelId="{786DCC0F-592B-4D75-BB7E-1FE1E1BAF989}" type="pres">
      <dgm:prSet presAssocID="{9F0FE815-F252-4E34-9C2F-06C8793C28AD}" presName="sibTrans" presStyleLbl="node1" presStyleIdx="3" presStyleCnt="5"/>
      <dgm:spPr/>
    </dgm:pt>
    <dgm:pt modelId="{05E0BAA4-DE02-4DD3-9C55-1A065422820E}" type="pres">
      <dgm:prSet presAssocID="{DBA480AA-B2E8-427B-963D-74D0F3A4BE5E}" presName="dummy" presStyleCnt="0"/>
      <dgm:spPr/>
    </dgm:pt>
    <dgm:pt modelId="{CD2FEEA5-323E-41BC-BAF2-DE1BAA44E255}" type="pres">
      <dgm:prSet presAssocID="{DBA480AA-B2E8-427B-963D-74D0F3A4BE5E}" presName="node" presStyleLbl="revTx" presStyleIdx="4" presStyleCnt="5">
        <dgm:presLayoutVars>
          <dgm:bulletEnabled val="1"/>
        </dgm:presLayoutVars>
      </dgm:prSet>
      <dgm:spPr/>
    </dgm:pt>
    <dgm:pt modelId="{D30E0B21-EA6D-4A13-9FA4-C0046966866F}" type="pres">
      <dgm:prSet presAssocID="{020A0D89-3F82-476F-9286-92F8F1ECD5F1}" presName="sibTrans" presStyleLbl="node1" presStyleIdx="4" presStyleCnt="5"/>
      <dgm:spPr/>
    </dgm:pt>
  </dgm:ptLst>
  <dgm:cxnLst>
    <dgm:cxn modelId="{8B610D18-4A87-48DD-A229-9DD7465F75D3}" srcId="{3CC74BD9-0439-4D8F-9E6B-2246AF568D8A}" destId="{DBA480AA-B2E8-427B-963D-74D0F3A4BE5E}" srcOrd="4" destOrd="0" parTransId="{969CB367-643B-4312-AC38-0041A3509934}" sibTransId="{020A0D89-3F82-476F-9286-92F8F1ECD5F1}"/>
    <dgm:cxn modelId="{EF21D719-4585-4294-A005-2D5F04FA4BFD}" type="presOf" srcId="{A273DA76-8D46-4742-86B5-5723738ACF64}" destId="{33BF89A5-55D1-4937-AF82-53ACF0246AF9}" srcOrd="0" destOrd="0" presId="urn:microsoft.com/office/officeart/2005/8/layout/cycle1"/>
    <dgm:cxn modelId="{26FAA81E-C44A-4F62-B901-C258D82737F7}" type="presOf" srcId="{9F0FE815-F252-4E34-9C2F-06C8793C28AD}" destId="{786DCC0F-592B-4D75-BB7E-1FE1E1BAF989}" srcOrd="0" destOrd="0" presId="urn:microsoft.com/office/officeart/2005/8/layout/cycle1"/>
    <dgm:cxn modelId="{7CE19561-2545-48B1-8D8C-1AF7C74E6F08}" type="presOf" srcId="{020A0D89-3F82-476F-9286-92F8F1ECD5F1}" destId="{D30E0B21-EA6D-4A13-9FA4-C0046966866F}" srcOrd="0" destOrd="0" presId="urn:microsoft.com/office/officeart/2005/8/layout/cycle1"/>
    <dgm:cxn modelId="{F129A367-0891-447C-8D6C-1F2332CDB341}" srcId="{3CC74BD9-0439-4D8F-9E6B-2246AF568D8A}" destId="{A273DA76-8D46-4742-86B5-5723738ACF64}" srcOrd="2" destOrd="0" parTransId="{A0340056-1111-4DA5-93D2-F2B62C9B83F0}" sibTransId="{83B885BC-685B-4802-8BB6-091392EC8199}"/>
    <dgm:cxn modelId="{827B1D48-2909-41A5-8425-B4E88CEF5B2F}" type="presOf" srcId="{DBA480AA-B2E8-427B-963D-74D0F3A4BE5E}" destId="{CD2FEEA5-323E-41BC-BAF2-DE1BAA44E255}" srcOrd="0" destOrd="0" presId="urn:microsoft.com/office/officeart/2005/8/layout/cycle1"/>
    <dgm:cxn modelId="{9335DB4D-803E-47F2-BD26-618674720AF7}" type="presOf" srcId="{AEE8AC1D-2FFA-4671-9A2B-A2D478D2ABA0}" destId="{B6AB9334-7011-4381-BC1C-1F05B2D23013}" srcOrd="0" destOrd="0" presId="urn:microsoft.com/office/officeart/2005/8/layout/cycle1"/>
    <dgm:cxn modelId="{42D73C78-2F1A-449F-B14F-F159F3D553AF}" srcId="{3CC74BD9-0439-4D8F-9E6B-2246AF568D8A}" destId="{91986FE0-3A23-4EB6-A115-1944D0634FDB}" srcOrd="1" destOrd="0" parTransId="{D164BA94-9917-41E7-B0AE-58D612B8C3A6}" sibTransId="{AEE8AC1D-2FFA-4671-9A2B-A2D478D2ABA0}"/>
    <dgm:cxn modelId="{2DE90779-1502-446F-B6C5-138C187789D3}" type="presOf" srcId="{F8B919E6-5BD9-4574-B5D7-88A4CA596B82}" destId="{874DCD37-FBF3-4B42-BD6C-070C551369D8}" srcOrd="0" destOrd="0" presId="urn:microsoft.com/office/officeart/2005/8/layout/cycle1"/>
    <dgm:cxn modelId="{EF198C83-E4FD-4910-B6E8-7476ED09B3ED}" type="presOf" srcId="{3CC74BD9-0439-4D8F-9E6B-2246AF568D8A}" destId="{6DB06CD1-6296-428B-95EB-BC376A5F1BC0}" srcOrd="0" destOrd="0" presId="urn:microsoft.com/office/officeart/2005/8/layout/cycle1"/>
    <dgm:cxn modelId="{3654958D-A989-4054-BECF-3215CBA9AFCF}" type="presOf" srcId="{91986FE0-3A23-4EB6-A115-1944D0634FDB}" destId="{01B54D4E-E5B8-4B60-99C4-1E03791DBAF2}" srcOrd="0" destOrd="0" presId="urn:microsoft.com/office/officeart/2005/8/layout/cycle1"/>
    <dgm:cxn modelId="{9A8F659C-26D7-454B-BB55-1EA5F0EF73AB}" type="presOf" srcId="{175F60D8-B125-4159-8901-3016DFA597D5}" destId="{1B28003D-A9F1-411E-A08A-7625B4B4CF47}" srcOrd="0" destOrd="0" presId="urn:microsoft.com/office/officeart/2005/8/layout/cycle1"/>
    <dgm:cxn modelId="{A13E32A0-900F-4C19-A0E7-FA0BC2BCA88D}" srcId="{3CC74BD9-0439-4D8F-9E6B-2246AF568D8A}" destId="{175F60D8-B125-4159-8901-3016DFA597D5}" srcOrd="0" destOrd="0" parTransId="{900398D3-4750-4964-92D0-ABDD8D8D1DF8}" sibTransId="{F8B919E6-5BD9-4574-B5D7-88A4CA596B82}"/>
    <dgm:cxn modelId="{992898A1-2919-4FA6-83F3-50E61F575E84}" type="presOf" srcId="{83B885BC-685B-4802-8BB6-091392EC8199}" destId="{CEA19EF1-D7BE-4262-983A-25D8139F3F15}" srcOrd="0" destOrd="0" presId="urn:microsoft.com/office/officeart/2005/8/layout/cycle1"/>
    <dgm:cxn modelId="{E4474DC1-2CB9-4E25-AB79-DF4D54A649C2}" type="presOf" srcId="{DE13D391-7128-466A-9802-AF97FAD5115E}" destId="{EC96DB77-0AE6-4B81-849D-D846CDF485A1}" srcOrd="0" destOrd="0" presId="urn:microsoft.com/office/officeart/2005/8/layout/cycle1"/>
    <dgm:cxn modelId="{21D3C8FA-6A86-471D-90CE-B8FF7309378B}" srcId="{3CC74BD9-0439-4D8F-9E6B-2246AF568D8A}" destId="{DE13D391-7128-466A-9802-AF97FAD5115E}" srcOrd="3" destOrd="0" parTransId="{5CEB18E9-6721-4AA4-B15D-79C9145E8F30}" sibTransId="{9F0FE815-F252-4E34-9C2F-06C8793C28AD}"/>
    <dgm:cxn modelId="{8B3AEBA5-AEA9-43FF-A05B-19229D3A04AB}" type="presParOf" srcId="{6DB06CD1-6296-428B-95EB-BC376A5F1BC0}" destId="{25BF7523-2DAA-4280-B5B7-7A28966AD531}" srcOrd="0" destOrd="0" presId="urn:microsoft.com/office/officeart/2005/8/layout/cycle1"/>
    <dgm:cxn modelId="{E5BFF941-57BC-447D-BA30-732F02AFEFC6}" type="presParOf" srcId="{6DB06CD1-6296-428B-95EB-BC376A5F1BC0}" destId="{1B28003D-A9F1-411E-A08A-7625B4B4CF47}" srcOrd="1" destOrd="0" presId="urn:microsoft.com/office/officeart/2005/8/layout/cycle1"/>
    <dgm:cxn modelId="{74B42AF1-214D-40EB-9A0F-BBC5491604AD}" type="presParOf" srcId="{6DB06CD1-6296-428B-95EB-BC376A5F1BC0}" destId="{874DCD37-FBF3-4B42-BD6C-070C551369D8}" srcOrd="2" destOrd="0" presId="urn:microsoft.com/office/officeart/2005/8/layout/cycle1"/>
    <dgm:cxn modelId="{43FCDE34-79C1-4A44-AD8C-95AC4EDE7CE0}" type="presParOf" srcId="{6DB06CD1-6296-428B-95EB-BC376A5F1BC0}" destId="{133B1B25-FB6E-4FE8-878D-EA00AC0328DE}" srcOrd="3" destOrd="0" presId="urn:microsoft.com/office/officeart/2005/8/layout/cycle1"/>
    <dgm:cxn modelId="{12280FE6-3A2A-4177-9B16-E34176043EC4}" type="presParOf" srcId="{6DB06CD1-6296-428B-95EB-BC376A5F1BC0}" destId="{01B54D4E-E5B8-4B60-99C4-1E03791DBAF2}" srcOrd="4" destOrd="0" presId="urn:microsoft.com/office/officeart/2005/8/layout/cycle1"/>
    <dgm:cxn modelId="{53A7B0E1-83C5-4588-913C-BDD04323D046}" type="presParOf" srcId="{6DB06CD1-6296-428B-95EB-BC376A5F1BC0}" destId="{B6AB9334-7011-4381-BC1C-1F05B2D23013}" srcOrd="5" destOrd="0" presId="urn:microsoft.com/office/officeart/2005/8/layout/cycle1"/>
    <dgm:cxn modelId="{C2183D40-823E-4557-AB1B-DA0E905834FA}" type="presParOf" srcId="{6DB06CD1-6296-428B-95EB-BC376A5F1BC0}" destId="{0835F933-64D6-4147-9DAC-5D985CC521AC}" srcOrd="6" destOrd="0" presId="urn:microsoft.com/office/officeart/2005/8/layout/cycle1"/>
    <dgm:cxn modelId="{439E5FCB-1C1D-4614-A424-C7E8051FA3C1}" type="presParOf" srcId="{6DB06CD1-6296-428B-95EB-BC376A5F1BC0}" destId="{33BF89A5-55D1-4937-AF82-53ACF0246AF9}" srcOrd="7" destOrd="0" presId="urn:microsoft.com/office/officeart/2005/8/layout/cycle1"/>
    <dgm:cxn modelId="{9C8D6855-F2A5-443E-8374-911724026499}" type="presParOf" srcId="{6DB06CD1-6296-428B-95EB-BC376A5F1BC0}" destId="{CEA19EF1-D7BE-4262-983A-25D8139F3F15}" srcOrd="8" destOrd="0" presId="urn:microsoft.com/office/officeart/2005/8/layout/cycle1"/>
    <dgm:cxn modelId="{9DC1713F-4AF0-45C1-B97C-14EF27AEB912}" type="presParOf" srcId="{6DB06CD1-6296-428B-95EB-BC376A5F1BC0}" destId="{656D7373-06ED-412E-A8BB-9E9233E551C4}" srcOrd="9" destOrd="0" presId="urn:microsoft.com/office/officeart/2005/8/layout/cycle1"/>
    <dgm:cxn modelId="{FD113628-DECC-4702-817D-1DF7B4399E1C}" type="presParOf" srcId="{6DB06CD1-6296-428B-95EB-BC376A5F1BC0}" destId="{EC96DB77-0AE6-4B81-849D-D846CDF485A1}" srcOrd="10" destOrd="0" presId="urn:microsoft.com/office/officeart/2005/8/layout/cycle1"/>
    <dgm:cxn modelId="{6E652249-C585-449D-B3F5-1954996706BE}" type="presParOf" srcId="{6DB06CD1-6296-428B-95EB-BC376A5F1BC0}" destId="{786DCC0F-592B-4D75-BB7E-1FE1E1BAF989}" srcOrd="11" destOrd="0" presId="urn:microsoft.com/office/officeart/2005/8/layout/cycle1"/>
    <dgm:cxn modelId="{A6FA4F4A-3B93-43B2-B9DD-EA023A778C35}" type="presParOf" srcId="{6DB06CD1-6296-428B-95EB-BC376A5F1BC0}" destId="{05E0BAA4-DE02-4DD3-9C55-1A065422820E}" srcOrd="12" destOrd="0" presId="urn:microsoft.com/office/officeart/2005/8/layout/cycle1"/>
    <dgm:cxn modelId="{248FEE46-B444-4379-BEB5-39E5532B7870}" type="presParOf" srcId="{6DB06CD1-6296-428B-95EB-BC376A5F1BC0}" destId="{CD2FEEA5-323E-41BC-BAF2-DE1BAA44E255}" srcOrd="13" destOrd="0" presId="urn:microsoft.com/office/officeart/2005/8/layout/cycle1"/>
    <dgm:cxn modelId="{E438B8C0-A1B0-4DFF-A52A-DBDF04C08C6D}" type="presParOf" srcId="{6DB06CD1-6296-428B-95EB-BC376A5F1BC0}" destId="{D30E0B21-EA6D-4A13-9FA4-C0046966866F}"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6F3125-4AB1-4206-B758-042A581A587D}" type="doc">
      <dgm:prSet loTypeId="urn:microsoft.com/office/officeart/2005/8/layout/vList6" loCatId="process" qsTypeId="urn:microsoft.com/office/officeart/2005/8/quickstyle/simple3" qsCatId="simple" csTypeId="urn:microsoft.com/office/officeart/2005/8/colors/accent1_2" csCatId="accent1" phldr="1"/>
      <dgm:spPr/>
      <dgm:t>
        <a:bodyPr/>
        <a:lstStyle/>
        <a:p>
          <a:endParaRPr lang="en-IN"/>
        </a:p>
      </dgm:t>
    </dgm:pt>
    <dgm:pt modelId="{51118CF7-D587-4899-9E27-F02E4C8A8F1C}">
      <dgm:prSet phldrT="[Text]" custT="1"/>
      <dgm:spPr/>
      <dgm:t>
        <a:bodyPr/>
        <a:lstStyle/>
        <a:p>
          <a:r>
            <a:rPr lang="en-US" sz="2000" dirty="0"/>
            <a:t>Identify risks</a:t>
          </a:r>
          <a:endParaRPr lang="en-IN" sz="2000" dirty="0"/>
        </a:p>
      </dgm:t>
    </dgm:pt>
    <dgm:pt modelId="{CE5D3C70-1DF5-4349-B0E3-62E15832F670}" type="parTrans" cxnId="{DCE9F06C-A8E2-4FD0-B4F1-95FCEB51E6A7}">
      <dgm:prSet/>
      <dgm:spPr/>
      <dgm:t>
        <a:bodyPr/>
        <a:lstStyle/>
        <a:p>
          <a:endParaRPr lang="en-IN" sz="2000"/>
        </a:p>
      </dgm:t>
    </dgm:pt>
    <dgm:pt modelId="{DE48573A-D1EF-485D-B588-15569E64C3DA}" type="sibTrans" cxnId="{DCE9F06C-A8E2-4FD0-B4F1-95FCEB51E6A7}">
      <dgm:prSet/>
      <dgm:spPr/>
      <dgm:t>
        <a:bodyPr/>
        <a:lstStyle/>
        <a:p>
          <a:endParaRPr lang="en-IN" sz="2000"/>
        </a:p>
      </dgm:t>
    </dgm:pt>
    <dgm:pt modelId="{70243403-E7F7-40AF-83C1-280403881A9C}">
      <dgm:prSet phldrT="[Text]" custT="1"/>
      <dgm:spPr/>
      <dgm:t>
        <a:bodyPr/>
        <a:lstStyle/>
        <a:p>
          <a:r>
            <a:rPr lang="en-US" sz="2000" dirty="0"/>
            <a:t>Look at highest</a:t>
          </a:r>
          <a:endParaRPr lang="en-IN" sz="2000" dirty="0"/>
        </a:p>
      </dgm:t>
    </dgm:pt>
    <dgm:pt modelId="{82BD5109-D72C-4025-A4AE-8A0E87F341A8}" type="parTrans" cxnId="{C5025405-74B2-4A61-864C-5444935C787A}">
      <dgm:prSet/>
      <dgm:spPr/>
      <dgm:t>
        <a:bodyPr/>
        <a:lstStyle/>
        <a:p>
          <a:endParaRPr lang="en-IN" sz="2000"/>
        </a:p>
      </dgm:t>
    </dgm:pt>
    <dgm:pt modelId="{74BC0B6D-1DB8-40F3-B289-77E66BC90B72}" type="sibTrans" cxnId="{C5025405-74B2-4A61-864C-5444935C787A}">
      <dgm:prSet/>
      <dgm:spPr/>
      <dgm:t>
        <a:bodyPr/>
        <a:lstStyle/>
        <a:p>
          <a:endParaRPr lang="en-IN" sz="2000"/>
        </a:p>
      </dgm:t>
    </dgm:pt>
    <dgm:pt modelId="{399EE1C5-1C9F-4F33-B736-8337752E6276}">
      <dgm:prSet phldrT="[Text]" custT="1"/>
      <dgm:spPr/>
      <dgm:t>
        <a:bodyPr/>
        <a:lstStyle/>
        <a:p>
          <a:r>
            <a:rPr lang="en-US" sz="2000" dirty="0"/>
            <a:t>Objectives to reduce high risks</a:t>
          </a:r>
          <a:endParaRPr lang="en-IN" sz="2000" dirty="0"/>
        </a:p>
      </dgm:t>
    </dgm:pt>
    <dgm:pt modelId="{2CE11C76-5841-4709-8322-36035A673804}" type="parTrans" cxnId="{92C59151-581F-41D5-A20D-5BC14B7BD8A8}">
      <dgm:prSet/>
      <dgm:spPr/>
      <dgm:t>
        <a:bodyPr/>
        <a:lstStyle/>
        <a:p>
          <a:endParaRPr lang="en-IN" sz="2000"/>
        </a:p>
      </dgm:t>
    </dgm:pt>
    <dgm:pt modelId="{8860564E-85CF-4412-B641-80E1D8016C4D}" type="sibTrans" cxnId="{92C59151-581F-41D5-A20D-5BC14B7BD8A8}">
      <dgm:prSet/>
      <dgm:spPr/>
      <dgm:t>
        <a:bodyPr/>
        <a:lstStyle/>
        <a:p>
          <a:endParaRPr lang="en-IN" sz="2000"/>
        </a:p>
      </dgm:t>
    </dgm:pt>
    <dgm:pt modelId="{5064CDC4-B60D-4C2A-8F5F-EFA0B7337FC6}">
      <dgm:prSet phldrT="[Text]" custT="1"/>
      <dgm:spPr/>
      <dgm:t>
        <a:bodyPr/>
        <a:lstStyle/>
        <a:p>
          <a:r>
            <a:rPr lang="en-US" sz="2000" dirty="0"/>
            <a:t>Risk control measures at site</a:t>
          </a:r>
          <a:endParaRPr lang="en-IN" sz="2000" dirty="0"/>
        </a:p>
      </dgm:t>
    </dgm:pt>
    <dgm:pt modelId="{800888E4-05AD-42AA-9D94-04AABEBCC884}" type="parTrans" cxnId="{77FF191B-BCAE-41D6-8871-5E4052D8ABBE}">
      <dgm:prSet/>
      <dgm:spPr/>
      <dgm:t>
        <a:bodyPr/>
        <a:lstStyle/>
        <a:p>
          <a:endParaRPr lang="en-IN" sz="2000"/>
        </a:p>
      </dgm:t>
    </dgm:pt>
    <dgm:pt modelId="{7ACE6813-FB85-4B7E-AD0B-5D8831C5823E}" type="sibTrans" cxnId="{77FF191B-BCAE-41D6-8871-5E4052D8ABBE}">
      <dgm:prSet/>
      <dgm:spPr/>
      <dgm:t>
        <a:bodyPr/>
        <a:lstStyle/>
        <a:p>
          <a:endParaRPr lang="en-IN" sz="2000"/>
        </a:p>
      </dgm:t>
    </dgm:pt>
    <dgm:pt modelId="{A699D69F-CF8F-4DB2-9D83-37FC168F40F6}">
      <dgm:prSet phldrT="[Text]" custT="1"/>
      <dgm:spPr/>
      <dgm:t>
        <a:bodyPr/>
        <a:lstStyle/>
        <a:p>
          <a:r>
            <a:rPr lang="en-US" sz="2000" dirty="0"/>
            <a:t>Performance monitoring</a:t>
          </a:r>
          <a:endParaRPr lang="en-IN" sz="2000" dirty="0"/>
        </a:p>
      </dgm:t>
    </dgm:pt>
    <dgm:pt modelId="{8D850FEE-8CA9-4D09-AC69-1D6DE54AD939}" type="parTrans" cxnId="{56276FF5-6AFE-444A-A6CB-197ADEA4B163}">
      <dgm:prSet/>
      <dgm:spPr/>
      <dgm:t>
        <a:bodyPr/>
        <a:lstStyle/>
        <a:p>
          <a:endParaRPr lang="en-IN" sz="2000"/>
        </a:p>
      </dgm:t>
    </dgm:pt>
    <dgm:pt modelId="{0169836A-9DD4-4AE2-A0BE-A24C7C798DDF}" type="sibTrans" cxnId="{56276FF5-6AFE-444A-A6CB-197ADEA4B163}">
      <dgm:prSet/>
      <dgm:spPr/>
      <dgm:t>
        <a:bodyPr/>
        <a:lstStyle/>
        <a:p>
          <a:endParaRPr lang="en-IN" sz="2000"/>
        </a:p>
      </dgm:t>
    </dgm:pt>
    <dgm:pt modelId="{2113032E-F8E2-4B7E-B090-4B05A5264366}">
      <dgm:prSet phldrT="[Text]" custT="1"/>
      <dgm:spPr/>
      <dgm:t>
        <a:bodyPr/>
        <a:lstStyle/>
        <a:p>
          <a:r>
            <a:rPr lang="en-US" sz="2000" dirty="0"/>
            <a:t>Any incident - investigation</a:t>
          </a:r>
          <a:endParaRPr lang="en-IN" sz="2000" dirty="0"/>
        </a:p>
      </dgm:t>
    </dgm:pt>
    <dgm:pt modelId="{974F45DC-2CC9-4DBD-8C86-61CDCE9DDA06}" type="parTrans" cxnId="{6EF413B1-7E24-46A6-B725-F99234C3111A}">
      <dgm:prSet/>
      <dgm:spPr/>
      <dgm:t>
        <a:bodyPr/>
        <a:lstStyle/>
        <a:p>
          <a:endParaRPr lang="en-IN" sz="2000"/>
        </a:p>
      </dgm:t>
    </dgm:pt>
    <dgm:pt modelId="{2CDCD601-B38E-4098-ABDC-95DFE0693267}" type="sibTrans" cxnId="{6EF413B1-7E24-46A6-B725-F99234C3111A}">
      <dgm:prSet/>
      <dgm:spPr/>
      <dgm:t>
        <a:bodyPr/>
        <a:lstStyle/>
        <a:p>
          <a:endParaRPr lang="en-IN" sz="2000"/>
        </a:p>
      </dgm:t>
    </dgm:pt>
    <dgm:pt modelId="{24AA44DF-DCAC-449C-88D2-A45DE6AA9A6A}">
      <dgm:prSet phldrT="[Text]" custT="1"/>
      <dgm:spPr/>
      <dgm:t>
        <a:bodyPr/>
        <a:lstStyle/>
        <a:p>
          <a:r>
            <a:rPr lang="en-US" sz="2000" dirty="0"/>
            <a:t>Corrective actions</a:t>
          </a:r>
          <a:endParaRPr lang="en-IN" sz="2000" dirty="0"/>
        </a:p>
      </dgm:t>
    </dgm:pt>
    <dgm:pt modelId="{C4D476DF-65C9-4BD9-A892-9223F12D3B37}" type="parTrans" cxnId="{E7D41791-2A29-4759-8856-625E7C349BC1}">
      <dgm:prSet/>
      <dgm:spPr/>
      <dgm:t>
        <a:bodyPr/>
        <a:lstStyle/>
        <a:p>
          <a:endParaRPr lang="en-IN" sz="2000"/>
        </a:p>
      </dgm:t>
    </dgm:pt>
    <dgm:pt modelId="{250A3C03-CF2A-4886-A9AB-A718722588FF}" type="sibTrans" cxnId="{E7D41791-2A29-4759-8856-625E7C349BC1}">
      <dgm:prSet/>
      <dgm:spPr/>
      <dgm:t>
        <a:bodyPr/>
        <a:lstStyle/>
        <a:p>
          <a:endParaRPr lang="en-IN" sz="2000"/>
        </a:p>
      </dgm:t>
    </dgm:pt>
    <dgm:pt modelId="{B94DD628-75AD-4096-9690-8FC434D80C22}">
      <dgm:prSet phldrT="[Text]" custT="1"/>
      <dgm:spPr/>
      <dgm:t>
        <a:bodyPr/>
        <a:lstStyle/>
        <a:p>
          <a:r>
            <a:rPr lang="en-US" sz="2000" dirty="0"/>
            <a:t>MRM decisions</a:t>
          </a:r>
          <a:endParaRPr lang="en-IN" sz="2000" dirty="0"/>
        </a:p>
      </dgm:t>
    </dgm:pt>
    <dgm:pt modelId="{6F4A4F1A-C29A-47E2-8A5B-B75A6B85A09A}" type="parTrans" cxnId="{7A3AA3A9-3F17-4D9B-B4F5-2E823026F225}">
      <dgm:prSet/>
      <dgm:spPr/>
      <dgm:t>
        <a:bodyPr/>
        <a:lstStyle/>
        <a:p>
          <a:endParaRPr lang="en-IN" sz="2000"/>
        </a:p>
      </dgm:t>
    </dgm:pt>
    <dgm:pt modelId="{8667CFB9-0127-425C-B4AF-0845C9E28493}" type="sibTrans" cxnId="{7A3AA3A9-3F17-4D9B-B4F5-2E823026F225}">
      <dgm:prSet/>
      <dgm:spPr/>
      <dgm:t>
        <a:bodyPr/>
        <a:lstStyle/>
        <a:p>
          <a:endParaRPr lang="en-IN" sz="2000"/>
        </a:p>
      </dgm:t>
    </dgm:pt>
    <dgm:pt modelId="{4724D6F2-38D1-41D3-8057-FDA3E4C29A30}">
      <dgm:prSet custT="1"/>
      <dgm:spPr/>
      <dgm:t>
        <a:bodyPr/>
        <a:lstStyle/>
        <a:p>
          <a:r>
            <a:rPr lang="en-US" sz="2000" dirty="0"/>
            <a:t>Check legal compliance</a:t>
          </a:r>
          <a:endParaRPr lang="en-IN" sz="2000" dirty="0"/>
        </a:p>
      </dgm:t>
    </dgm:pt>
    <dgm:pt modelId="{1C5117E8-FD1E-4B21-AA6A-7FE7AD282EC7}" type="parTrans" cxnId="{B0B6DD79-5FF4-4FD0-ADB9-49F3AD132A28}">
      <dgm:prSet/>
      <dgm:spPr/>
      <dgm:t>
        <a:bodyPr/>
        <a:lstStyle/>
        <a:p>
          <a:endParaRPr lang="en-IN" sz="2000"/>
        </a:p>
      </dgm:t>
    </dgm:pt>
    <dgm:pt modelId="{7B7CD675-07B2-4734-939F-3915F6FA667F}" type="sibTrans" cxnId="{B0B6DD79-5FF4-4FD0-ADB9-49F3AD132A28}">
      <dgm:prSet/>
      <dgm:spPr/>
      <dgm:t>
        <a:bodyPr/>
        <a:lstStyle/>
        <a:p>
          <a:endParaRPr lang="en-IN" sz="2000"/>
        </a:p>
      </dgm:t>
    </dgm:pt>
    <dgm:pt modelId="{D171447D-97FD-4AD0-95B1-1ADE701F5941}">
      <dgm:prSet custT="1"/>
      <dgm:spPr/>
      <dgm:t>
        <a:bodyPr/>
        <a:lstStyle/>
        <a:p>
          <a:r>
            <a:rPr lang="en-US" sz="2000" dirty="0"/>
            <a:t>RRAA, Communication</a:t>
          </a:r>
          <a:endParaRPr lang="en-IN" sz="2000" dirty="0"/>
        </a:p>
      </dgm:t>
    </dgm:pt>
    <dgm:pt modelId="{843FAD1D-6D1B-469A-B740-29CAFFD4C2E2}" type="parTrans" cxnId="{CEC55CFE-C1CC-404C-9E67-482D851C0E95}">
      <dgm:prSet/>
      <dgm:spPr/>
      <dgm:t>
        <a:bodyPr/>
        <a:lstStyle/>
        <a:p>
          <a:endParaRPr lang="en-IN" sz="2000"/>
        </a:p>
      </dgm:t>
    </dgm:pt>
    <dgm:pt modelId="{3C0BE937-6A6E-4DFA-A3DE-1CFFAC7F4F1B}" type="sibTrans" cxnId="{CEC55CFE-C1CC-404C-9E67-482D851C0E95}">
      <dgm:prSet/>
      <dgm:spPr/>
      <dgm:t>
        <a:bodyPr/>
        <a:lstStyle/>
        <a:p>
          <a:endParaRPr lang="en-IN" sz="2000"/>
        </a:p>
      </dgm:t>
    </dgm:pt>
    <dgm:pt modelId="{C0749C03-264E-46D3-BE13-207BAB115ABC}">
      <dgm:prSet custT="1"/>
      <dgm:spPr/>
      <dgm:t>
        <a:bodyPr/>
        <a:lstStyle/>
        <a:p>
          <a:r>
            <a:rPr lang="en-US" sz="2000" dirty="0"/>
            <a:t>Records of compliance</a:t>
          </a:r>
          <a:endParaRPr lang="en-IN" sz="2000" dirty="0"/>
        </a:p>
      </dgm:t>
    </dgm:pt>
    <dgm:pt modelId="{A3FF72BE-2C08-40F5-A9B5-50F0B14D6B18}" type="parTrans" cxnId="{1F0533DE-31EC-42AA-8EEA-9290E7AB701E}">
      <dgm:prSet/>
      <dgm:spPr/>
      <dgm:t>
        <a:bodyPr/>
        <a:lstStyle/>
        <a:p>
          <a:endParaRPr lang="en-IN" sz="2000"/>
        </a:p>
      </dgm:t>
    </dgm:pt>
    <dgm:pt modelId="{FA40DB1F-F88C-4B76-8723-AFE66C20B0CE}" type="sibTrans" cxnId="{1F0533DE-31EC-42AA-8EEA-9290E7AB701E}">
      <dgm:prSet/>
      <dgm:spPr/>
      <dgm:t>
        <a:bodyPr/>
        <a:lstStyle/>
        <a:p>
          <a:endParaRPr lang="en-IN" sz="2000"/>
        </a:p>
      </dgm:t>
    </dgm:pt>
    <dgm:pt modelId="{47B4A83A-AB28-4202-9C16-AA511ACAF025}">
      <dgm:prSet custT="1"/>
      <dgm:spPr/>
      <dgm:t>
        <a:bodyPr/>
        <a:lstStyle/>
        <a:p>
          <a:r>
            <a:rPr lang="en-US" sz="2000" dirty="0"/>
            <a:t>Records for improvement</a:t>
          </a:r>
          <a:endParaRPr lang="en-IN" sz="2000" dirty="0"/>
        </a:p>
      </dgm:t>
    </dgm:pt>
    <dgm:pt modelId="{086ECD5D-1185-473A-8B5A-146178D8F6F0}" type="parTrans" cxnId="{6E2B8F0C-28BC-4949-A108-3DB8122F9353}">
      <dgm:prSet/>
      <dgm:spPr/>
      <dgm:t>
        <a:bodyPr/>
        <a:lstStyle/>
        <a:p>
          <a:endParaRPr lang="en-IN" sz="2000"/>
        </a:p>
      </dgm:t>
    </dgm:pt>
    <dgm:pt modelId="{9331BFB9-DB3D-4221-B672-E6573845DC21}" type="sibTrans" cxnId="{6E2B8F0C-28BC-4949-A108-3DB8122F9353}">
      <dgm:prSet/>
      <dgm:spPr/>
      <dgm:t>
        <a:bodyPr/>
        <a:lstStyle/>
        <a:p>
          <a:endParaRPr lang="en-IN" sz="2000"/>
        </a:p>
      </dgm:t>
    </dgm:pt>
    <dgm:pt modelId="{DA7575F4-16FE-4BB9-9D0B-0270510A5759}">
      <dgm:prSet custT="1"/>
      <dgm:spPr/>
      <dgm:t>
        <a:bodyPr/>
        <a:lstStyle/>
        <a:p>
          <a:r>
            <a:rPr lang="en-US" sz="2000" dirty="0"/>
            <a:t>Are all risks identified</a:t>
          </a:r>
          <a:endParaRPr lang="en-IN" sz="2000" dirty="0"/>
        </a:p>
      </dgm:t>
    </dgm:pt>
    <dgm:pt modelId="{648C461E-8D47-42EF-94A6-D93AE812F828}" type="parTrans" cxnId="{2EF4B3DC-F9B9-4433-9047-100ABE95B961}">
      <dgm:prSet/>
      <dgm:spPr/>
      <dgm:t>
        <a:bodyPr/>
        <a:lstStyle/>
        <a:p>
          <a:endParaRPr lang="en-IN" sz="2000"/>
        </a:p>
      </dgm:t>
    </dgm:pt>
    <dgm:pt modelId="{AB61B1F8-6AD1-4DDD-A63E-F485347B226A}" type="sibTrans" cxnId="{2EF4B3DC-F9B9-4433-9047-100ABE95B961}">
      <dgm:prSet/>
      <dgm:spPr/>
      <dgm:t>
        <a:bodyPr/>
        <a:lstStyle/>
        <a:p>
          <a:endParaRPr lang="en-IN" sz="2000"/>
        </a:p>
      </dgm:t>
    </dgm:pt>
    <dgm:pt modelId="{59953292-4A1E-45BE-A922-358C8097809B}">
      <dgm:prSet custT="1"/>
      <dgm:spPr/>
      <dgm:t>
        <a:bodyPr/>
        <a:lstStyle/>
        <a:p>
          <a:r>
            <a:rPr lang="en-US" sz="2000" dirty="0"/>
            <a:t>Training arising out of it</a:t>
          </a:r>
          <a:endParaRPr lang="en-IN" sz="2000" dirty="0"/>
        </a:p>
      </dgm:t>
    </dgm:pt>
    <dgm:pt modelId="{31C35118-6595-4D2C-9E38-8E34F3152E54}" type="parTrans" cxnId="{F0DCE527-CCF8-4311-9F2F-7C7C37179419}">
      <dgm:prSet/>
      <dgm:spPr/>
      <dgm:t>
        <a:bodyPr/>
        <a:lstStyle/>
        <a:p>
          <a:endParaRPr lang="en-IN" sz="2000"/>
        </a:p>
      </dgm:t>
    </dgm:pt>
    <dgm:pt modelId="{A5BC2AC9-8E94-4FE7-904E-1DF1E56AAAC0}" type="sibTrans" cxnId="{F0DCE527-CCF8-4311-9F2F-7C7C37179419}">
      <dgm:prSet/>
      <dgm:spPr/>
      <dgm:t>
        <a:bodyPr/>
        <a:lstStyle/>
        <a:p>
          <a:endParaRPr lang="en-IN" sz="2000"/>
        </a:p>
      </dgm:t>
    </dgm:pt>
    <dgm:pt modelId="{614E4D20-7F86-4C66-B861-D8A1E9A19A29}">
      <dgm:prSet custT="1"/>
      <dgm:spPr/>
      <dgm:t>
        <a:bodyPr/>
        <a:lstStyle/>
        <a:p>
          <a:r>
            <a:rPr lang="en-US" sz="2000" dirty="0"/>
            <a:t>Any missed</a:t>
          </a:r>
          <a:endParaRPr lang="en-IN" sz="2000" dirty="0"/>
        </a:p>
      </dgm:t>
    </dgm:pt>
    <dgm:pt modelId="{BE306E2E-7DA5-41E3-8C6E-44965AA1FE9E}" type="parTrans" cxnId="{64F24E3F-35AE-4DA8-AF60-4F39DFC6E4D2}">
      <dgm:prSet/>
      <dgm:spPr/>
      <dgm:t>
        <a:bodyPr/>
        <a:lstStyle/>
        <a:p>
          <a:endParaRPr lang="en-IN"/>
        </a:p>
      </dgm:t>
    </dgm:pt>
    <dgm:pt modelId="{4B172C20-6889-44BF-9B0D-68466E659160}" type="sibTrans" cxnId="{64F24E3F-35AE-4DA8-AF60-4F39DFC6E4D2}">
      <dgm:prSet/>
      <dgm:spPr/>
      <dgm:t>
        <a:bodyPr/>
        <a:lstStyle/>
        <a:p>
          <a:endParaRPr lang="en-IN"/>
        </a:p>
      </dgm:t>
    </dgm:pt>
    <dgm:pt modelId="{FECE1C7F-EFA5-473E-842A-1F747CD1C2BE}">
      <dgm:prSet/>
      <dgm:spPr/>
      <dgm:t>
        <a:bodyPr/>
        <a:lstStyle/>
        <a:p>
          <a:r>
            <a:rPr lang="en-US" dirty="0"/>
            <a:t>Are the programs reviewed</a:t>
          </a:r>
          <a:endParaRPr lang="en-IN" dirty="0"/>
        </a:p>
      </dgm:t>
    </dgm:pt>
    <dgm:pt modelId="{CB6C435C-DB63-4663-839A-326C5C0530FF}" type="parTrans" cxnId="{9004D700-4C9C-41EA-A007-5966B2E4FE3A}">
      <dgm:prSet/>
      <dgm:spPr/>
      <dgm:t>
        <a:bodyPr/>
        <a:lstStyle/>
        <a:p>
          <a:endParaRPr lang="en-IN"/>
        </a:p>
      </dgm:t>
    </dgm:pt>
    <dgm:pt modelId="{73B8D805-772C-49F6-8871-8B34881ACCFF}" type="sibTrans" cxnId="{9004D700-4C9C-41EA-A007-5966B2E4FE3A}">
      <dgm:prSet/>
      <dgm:spPr/>
      <dgm:t>
        <a:bodyPr/>
        <a:lstStyle/>
        <a:p>
          <a:endParaRPr lang="en-IN"/>
        </a:p>
      </dgm:t>
    </dgm:pt>
    <dgm:pt modelId="{F6AFF1AF-ABD0-4043-90E7-8AEEA97DBF97}">
      <dgm:prSet/>
      <dgm:spPr/>
      <dgm:t>
        <a:bodyPr/>
        <a:lstStyle/>
        <a:p>
          <a:r>
            <a:rPr lang="en-US" dirty="0"/>
            <a:t>Effectiveness</a:t>
          </a:r>
          <a:endParaRPr lang="en-IN" dirty="0"/>
        </a:p>
      </dgm:t>
    </dgm:pt>
    <dgm:pt modelId="{AB035F7B-9904-4117-81A8-5F35C20A0321}" type="parTrans" cxnId="{BD509CCF-56F2-48C5-8012-35E761C412D5}">
      <dgm:prSet/>
      <dgm:spPr/>
      <dgm:t>
        <a:bodyPr/>
        <a:lstStyle/>
        <a:p>
          <a:endParaRPr lang="en-IN"/>
        </a:p>
      </dgm:t>
    </dgm:pt>
    <dgm:pt modelId="{925145FC-980F-4BA3-B517-65627E209794}" type="sibTrans" cxnId="{BD509CCF-56F2-48C5-8012-35E761C412D5}">
      <dgm:prSet/>
      <dgm:spPr/>
      <dgm:t>
        <a:bodyPr/>
        <a:lstStyle/>
        <a:p>
          <a:endParaRPr lang="en-IN"/>
        </a:p>
      </dgm:t>
    </dgm:pt>
    <dgm:pt modelId="{3CFA7C19-9FFA-4249-B12D-B956B521DC90}">
      <dgm:prSet/>
      <dgm:spPr/>
      <dgm:t>
        <a:bodyPr/>
        <a:lstStyle/>
        <a:p>
          <a:r>
            <a:rPr lang="en-US" dirty="0"/>
            <a:t>Signs of positive leadership</a:t>
          </a:r>
          <a:endParaRPr lang="en-IN" dirty="0"/>
        </a:p>
      </dgm:t>
    </dgm:pt>
    <dgm:pt modelId="{DED1F18C-B061-4020-9301-3CE6547CAEA6}" type="parTrans" cxnId="{C6B086E8-2709-495E-95A8-96DAAF11BEFD}">
      <dgm:prSet/>
      <dgm:spPr/>
      <dgm:t>
        <a:bodyPr/>
        <a:lstStyle/>
        <a:p>
          <a:endParaRPr lang="en-IN"/>
        </a:p>
      </dgm:t>
    </dgm:pt>
    <dgm:pt modelId="{0D6F35DA-B0FE-477A-AEE7-E42E2B2687CB}" type="sibTrans" cxnId="{C6B086E8-2709-495E-95A8-96DAAF11BEFD}">
      <dgm:prSet/>
      <dgm:spPr/>
      <dgm:t>
        <a:bodyPr/>
        <a:lstStyle/>
        <a:p>
          <a:endParaRPr lang="en-IN"/>
        </a:p>
      </dgm:t>
    </dgm:pt>
    <dgm:pt modelId="{D7469487-24BC-499D-B209-5B4646B05DFD}" type="pres">
      <dgm:prSet presAssocID="{126F3125-4AB1-4206-B758-042A581A587D}" presName="Name0" presStyleCnt="0">
        <dgm:presLayoutVars>
          <dgm:dir/>
          <dgm:animLvl val="lvl"/>
          <dgm:resizeHandles/>
        </dgm:presLayoutVars>
      </dgm:prSet>
      <dgm:spPr/>
    </dgm:pt>
    <dgm:pt modelId="{28E2471A-10FA-4689-A9F1-4F6D66620626}" type="pres">
      <dgm:prSet presAssocID="{51118CF7-D587-4899-9E27-F02E4C8A8F1C}" presName="linNode" presStyleCnt="0"/>
      <dgm:spPr/>
    </dgm:pt>
    <dgm:pt modelId="{AC832085-98ED-4A46-A2E0-0D1FD046D55E}" type="pres">
      <dgm:prSet presAssocID="{51118CF7-D587-4899-9E27-F02E4C8A8F1C}" presName="parentShp" presStyleLbl="node1" presStyleIdx="0" presStyleCnt="9" custScaleX="156901">
        <dgm:presLayoutVars>
          <dgm:bulletEnabled val="1"/>
        </dgm:presLayoutVars>
      </dgm:prSet>
      <dgm:spPr/>
    </dgm:pt>
    <dgm:pt modelId="{918D32C6-EA97-40E4-ACE4-39BF7B6C21B0}" type="pres">
      <dgm:prSet presAssocID="{51118CF7-D587-4899-9E27-F02E4C8A8F1C}" presName="childShp" presStyleLbl="bgAccFollowNode1" presStyleIdx="0" presStyleCnt="9">
        <dgm:presLayoutVars>
          <dgm:bulletEnabled val="1"/>
        </dgm:presLayoutVars>
      </dgm:prSet>
      <dgm:spPr/>
    </dgm:pt>
    <dgm:pt modelId="{587B5FEA-BDEA-4AF8-B3B5-8CBBD9B2D6AB}" type="pres">
      <dgm:prSet presAssocID="{DE48573A-D1EF-485D-B588-15569E64C3DA}" presName="spacing" presStyleCnt="0"/>
      <dgm:spPr/>
    </dgm:pt>
    <dgm:pt modelId="{6D17D245-5E09-4DA0-B5DD-DB09954A40E2}" type="pres">
      <dgm:prSet presAssocID="{70243403-E7F7-40AF-83C1-280403881A9C}" presName="linNode" presStyleCnt="0"/>
      <dgm:spPr/>
    </dgm:pt>
    <dgm:pt modelId="{CF76C696-BD28-425A-B56C-369E14AFEE3C}" type="pres">
      <dgm:prSet presAssocID="{70243403-E7F7-40AF-83C1-280403881A9C}" presName="parentShp" presStyleLbl="node1" presStyleIdx="1" presStyleCnt="9" custScaleX="158542">
        <dgm:presLayoutVars>
          <dgm:bulletEnabled val="1"/>
        </dgm:presLayoutVars>
      </dgm:prSet>
      <dgm:spPr/>
    </dgm:pt>
    <dgm:pt modelId="{C8D1FD44-E3AC-4660-92EE-3E4F4441F5EA}" type="pres">
      <dgm:prSet presAssocID="{70243403-E7F7-40AF-83C1-280403881A9C}" presName="childShp" presStyleLbl="bgAccFollowNode1" presStyleIdx="1" presStyleCnt="9">
        <dgm:presLayoutVars>
          <dgm:bulletEnabled val="1"/>
        </dgm:presLayoutVars>
      </dgm:prSet>
      <dgm:spPr/>
    </dgm:pt>
    <dgm:pt modelId="{9BBE79C1-3E3D-47BE-8779-DDDD37B65E1D}" type="pres">
      <dgm:prSet presAssocID="{74BC0B6D-1DB8-40F3-B289-77E66BC90B72}" presName="spacing" presStyleCnt="0"/>
      <dgm:spPr/>
    </dgm:pt>
    <dgm:pt modelId="{63F334A0-D95C-4088-8894-FC6237274DF5}" type="pres">
      <dgm:prSet presAssocID="{4724D6F2-38D1-41D3-8057-FDA3E4C29A30}" presName="linNode" presStyleCnt="0"/>
      <dgm:spPr/>
    </dgm:pt>
    <dgm:pt modelId="{C5B7C92D-F0F7-45E3-BA84-F5F571A94EFF}" type="pres">
      <dgm:prSet presAssocID="{4724D6F2-38D1-41D3-8057-FDA3E4C29A30}" presName="parentShp" presStyleLbl="node1" presStyleIdx="2" presStyleCnt="9" custScaleX="158975">
        <dgm:presLayoutVars>
          <dgm:bulletEnabled val="1"/>
        </dgm:presLayoutVars>
      </dgm:prSet>
      <dgm:spPr/>
    </dgm:pt>
    <dgm:pt modelId="{12DA9C91-DEC6-4907-AA10-9BFC7DA12B10}" type="pres">
      <dgm:prSet presAssocID="{4724D6F2-38D1-41D3-8057-FDA3E4C29A30}" presName="childShp" presStyleLbl="bgAccFollowNode1" presStyleIdx="2" presStyleCnt="9">
        <dgm:presLayoutVars>
          <dgm:bulletEnabled val="1"/>
        </dgm:presLayoutVars>
      </dgm:prSet>
      <dgm:spPr/>
    </dgm:pt>
    <dgm:pt modelId="{BC6AFE3A-024A-48D7-845F-CB504ED7F8DB}" type="pres">
      <dgm:prSet presAssocID="{7B7CD675-07B2-4734-939F-3915F6FA667F}" presName="spacing" presStyleCnt="0"/>
      <dgm:spPr/>
    </dgm:pt>
    <dgm:pt modelId="{2CBE3542-642C-4C35-B6FC-CDB18C6DB51B}" type="pres">
      <dgm:prSet presAssocID="{399EE1C5-1C9F-4F33-B736-8337752E6276}" presName="linNode" presStyleCnt="0"/>
      <dgm:spPr/>
    </dgm:pt>
    <dgm:pt modelId="{AF847B3A-6870-4A8D-A582-16E8FC3E7822}" type="pres">
      <dgm:prSet presAssocID="{399EE1C5-1C9F-4F33-B736-8337752E6276}" presName="parentShp" presStyleLbl="node1" presStyleIdx="3" presStyleCnt="9" custScaleX="157722">
        <dgm:presLayoutVars>
          <dgm:bulletEnabled val="1"/>
        </dgm:presLayoutVars>
      </dgm:prSet>
      <dgm:spPr/>
    </dgm:pt>
    <dgm:pt modelId="{9FF6A2FE-50C5-4988-B5DF-F645A9D7D874}" type="pres">
      <dgm:prSet presAssocID="{399EE1C5-1C9F-4F33-B736-8337752E6276}" presName="childShp" presStyleLbl="bgAccFollowNode1" presStyleIdx="3" presStyleCnt="9">
        <dgm:presLayoutVars>
          <dgm:bulletEnabled val="1"/>
        </dgm:presLayoutVars>
      </dgm:prSet>
      <dgm:spPr/>
    </dgm:pt>
    <dgm:pt modelId="{EBE1BA46-AA38-4AB3-999C-9D2FA4B29478}" type="pres">
      <dgm:prSet presAssocID="{8860564E-85CF-4412-B641-80E1D8016C4D}" presName="spacing" presStyleCnt="0"/>
      <dgm:spPr/>
    </dgm:pt>
    <dgm:pt modelId="{17AB3698-CF89-449D-BF39-35DA16D8A359}" type="pres">
      <dgm:prSet presAssocID="{5064CDC4-B60D-4C2A-8F5F-EFA0B7337FC6}" presName="linNode" presStyleCnt="0"/>
      <dgm:spPr/>
    </dgm:pt>
    <dgm:pt modelId="{D5EB0E13-B05F-4311-BBF7-D1098EFDA88E}" type="pres">
      <dgm:prSet presAssocID="{5064CDC4-B60D-4C2A-8F5F-EFA0B7337FC6}" presName="parentShp" presStyleLbl="node1" presStyleIdx="4" presStyleCnt="9" custScaleX="156901">
        <dgm:presLayoutVars>
          <dgm:bulletEnabled val="1"/>
        </dgm:presLayoutVars>
      </dgm:prSet>
      <dgm:spPr/>
    </dgm:pt>
    <dgm:pt modelId="{932D8658-B3DE-426B-BC93-EC9D734B87B3}" type="pres">
      <dgm:prSet presAssocID="{5064CDC4-B60D-4C2A-8F5F-EFA0B7337FC6}" presName="childShp" presStyleLbl="bgAccFollowNode1" presStyleIdx="4" presStyleCnt="9">
        <dgm:presLayoutVars>
          <dgm:bulletEnabled val="1"/>
        </dgm:presLayoutVars>
      </dgm:prSet>
      <dgm:spPr/>
    </dgm:pt>
    <dgm:pt modelId="{66B354D6-773F-4D08-BA90-0C5F588439E9}" type="pres">
      <dgm:prSet presAssocID="{7ACE6813-FB85-4B7E-AD0B-5D8831C5823E}" presName="spacing" presStyleCnt="0"/>
      <dgm:spPr/>
    </dgm:pt>
    <dgm:pt modelId="{B875D913-C580-46AE-B1D5-5692EF355FBB}" type="pres">
      <dgm:prSet presAssocID="{A699D69F-CF8F-4DB2-9D83-37FC168F40F6}" presName="linNode" presStyleCnt="0"/>
      <dgm:spPr/>
    </dgm:pt>
    <dgm:pt modelId="{9C342829-A86F-422F-A1FA-C83D311B2BC7}" type="pres">
      <dgm:prSet presAssocID="{A699D69F-CF8F-4DB2-9D83-37FC168F40F6}" presName="parentShp" presStyleLbl="node1" presStyleIdx="5" presStyleCnt="9" custScaleX="156080">
        <dgm:presLayoutVars>
          <dgm:bulletEnabled val="1"/>
        </dgm:presLayoutVars>
      </dgm:prSet>
      <dgm:spPr/>
    </dgm:pt>
    <dgm:pt modelId="{C0EC7AEB-B513-4A88-980D-C0A057AE77FB}" type="pres">
      <dgm:prSet presAssocID="{A699D69F-CF8F-4DB2-9D83-37FC168F40F6}" presName="childShp" presStyleLbl="bgAccFollowNode1" presStyleIdx="5" presStyleCnt="9">
        <dgm:presLayoutVars>
          <dgm:bulletEnabled val="1"/>
        </dgm:presLayoutVars>
      </dgm:prSet>
      <dgm:spPr/>
    </dgm:pt>
    <dgm:pt modelId="{0A2EF78D-8190-4385-8FA3-586CA3109377}" type="pres">
      <dgm:prSet presAssocID="{0169836A-9DD4-4AE2-A0BE-A24C7C798DDF}" presName="spacing" presStyleCnt="0"/>
      <dgm:spPr/>
    </dgm:pt>
    <dgm:pt modelId="{BAC8419F-B107-4B78-B158-786FF4523EF6}" type="pres">
      <dgm:prSet presAssocID="{2113032E-F8E2-4B7E-B090-4B05A5264366}" presName="linNode" presStyleCnt="0"/>
      <dgm:spPr/>
    </dgm:pt>
    <dgm:pt modelId="{1B662006-C048-463E-8981-C0C1DDC9D79F}" type="pres">
      <dgm:prSet presAssocID="{2113032E-F8E2-4B7E-B090-4B05A5264366}" presName="parentShp" presStyleLbl="node1" presStyleIdx="6" presStyleCnt="9" custScaleX="156901">
        <dgm:presLayoutVars>
          <dgm:bulletEnabled val="1"/>
        </dgm:presLayoutVars>
      </dgm:prSet>
      <dgm:spPr/>
    </dgm:pt>
    <dgm:pt modelId="{132D6C47-283E-4488-ABC1-FEEBA7916A7E}" type="pres">
      <dgm:prSet presAssocID="{2113032E-F8E2-4B7E-B090-4B05A5264366}" presName="childShp" presStyleLbl="bgAccFollowNode1" presStyleIdx="6" presStyleCnt="9">
        <dgm:presLayoutVars>
          <dgm:bulletEnabled val="1"/>
        </dgm:presLayoutVars>
      </dgm:prSet>
      <dgm:spPr/>
    </dgm:pt>
    <dgm:pt modelId="{D0AA6CF3-2292-43F8-A0FC-4D1257C8197B}" type="pres">
      <dgm:prSet presAssocID="{2CDCD601-B38E-4098-ABDC-95DFE0693267}" presName="spacing" presStyleCnt="0"/>
      <dgm:spPr/>
    </dgm:pt>
    <dgm:pt modelId="{B6060DCA-0C58-4C38-BA97-7341D56F03F3}" type="pres">
      <dgm:prSet presAssocID="{24AA44DF-DCAC-449C-88D2-A45DE6AA9A6A}" presName="linNode" presStyleCnt="0"/>
      <dgm:spPr/>
    </dgm:pt>
    <dgm:pt modelId="{3508BDE2-6CDC-4A00-8E0C-BC95377DDB6C}" type="pres">
      <dgm:prSet presAssocID="{24AA44DF-DCAC-449C-88D2-A45DE6AA9A6A}" presName="parentShp" presStyleLbl="node1" presStyleIdx="7" presStyleCnt="9" custScaleX="159363">
        <dgm:presLayoutVars>
          <dgm:bulletEnabled val="1"/>
        </dgm:presLayoutVars>
      </dgm:prSet>
      <dgm:spPr/>
    </dgm:pt>
    <dgm:pt modelId="{C69422C0-D8E2-4386-8AEB-3813E97A2E5E}" type="pres">
      <dgm:prSet presAssocID="{24AA44DF-DCAC-449C-88D2-A45DE6AA9A6A}" presName="childShp" presStyleLbl="bgAccFollowNode1" presStyleIdx="7" presStyleCnt="9">
        <dgm:presLayoutVars>
          <dgm:bulletEnabled val="1"/>
        </dgm:presLayoutVars>
      </dgm:prSet>
      <dgm:spPr/>
    </dgm:pt>
    <dgm:pt modelId="{8F7063B0-4588-431D-8405-B5657703631D}" type="pres">
      <dgm:prSet presAssocID="{250A3C03-CF2A-4886-A9AB-A718722588FF}" presName="spacing" presStyleCnt="0"/>
      <dgm:spPr/>
    </dgm:pt>
    <dgm:pt modelId="{45E5AA3B-DFF3-48E5-AF25-1AA4528BD9CE}" type="pres">
      <dgm:prSet presAssocID="{B94DD628-75AD-4096-9690-8FC434D80C22}" presName="linNode" presStyleCnt="0"/>
      <dgm:spPr/>
    </dgm:pt>
    <dgm:pt modelId="{D60A017E-89B0-4BEE-90E1-7C038A3F7C52}" type="pres">
      <dgm:prSet presAssocID="{B94DD628-75AD-4096-9690-8FC434D80C22}" presName="parentShp" presStyleLbl="node1" presStyleIdx="8" presStyleCnt="9" custScaleX="158542">
        <dgm:presLayoutVars>
          <dgm:bulletEnabled val="1"/>
        </dgm:presLayoutVars>
      </dgm:prSet>
      <dgm:spPr/>
    </dgm:pt>
    <dgm:pt modelId="{016D4D84-2949-4EA1-8EF8-3C930946796B}" type="pres">
      <dgm:prSet presAssocID="{B94DD628-75AD-4096-9690-8FC434D80C22}" presName="childShp" presStyleLbl="bgAccFollowNode1" presStyleIdx="8" presStyleCnt="9">
        <dgm:presLayoutVars>
          <dgm:bulletEnabled val="1"/>
        </dgm:presLayoutVars>
      </dgm:prSet>
      <dgm:spPr/>
    </dgm:pt>
  </dgm:ptLst>
  <dgm:cxnLst>
    <dgm:cxn modelId="{9004D700-4C9C-41EA-A007-5966B2E4FE3A}" srcId="{399EE1C5-1C9F-4F33-B736-8337752E6276}" destId="{FECE1C7F-EFA5-473E-842A-1F747CD1C2BE}" srcOrd="0" destOrd="0" parTransId="{CB6C435C-DB63-4663-839A-326C5C0530FF}" sibTransId="{73B8D805-772C-49F6-8871-8B34881ACCFF}"/>
    <dgm:cxn modelId="{C5025405-74B2-4A61-864C-5444935C787A}" srcId="{126F3125-4AB1-4206-B758-042A581A587D}" destId="{70243403-E7F7-40AF-83C1-280403881A9C}" srcOrd="1" destOrd="0" parTransId="{82BD5109-D72C-4025-A4AE-8A0E87F341A8}" sibTransId="{74BC0B6D-1DB8-40F3-B289-77E66BC90B72}"/>
    <dgm:cxn modelId="{5B838F05-AA66-413B-ADCF-D435CA1C8BAE}" type="presOf" srcId="{A699D69F-CF8F-4DB2-9D83-37FC168F40F6}" destId="{9C342829-A86F-422F-A1FA-C83D311B2BC7}" srcOrd="0" destOrd="0" presId="urn:microsoft.com/office/officeart/2005/8/layout/vList6"/>
    <dgm:cxn modelId="{6E2B8F0C-28BC-4949-A108-3DB8122F9353}" srcId="{A699D69F-CF8F-4DB2-9D83-37FC168F40F6}" destId="{47B4A83A-AB28-4202-9C16-AA511ACAF025}" srcOrd="0" destOrd="0" parTransId="{086ECD5D-1185-473A-8B5A-146178D8F6F0}" sibTransId="{9331BFB9-DB3D-4221-B672-E6573845DC21}"/>
    <dgm:cxn modelId="{77FF191B-BCAE-41D6-8871-5E4052D8ABBE}" srcId="{126F3125-4AB1-4206-B758-042A581A587D}" destId="{5064CDC4-B60D-4C2A-8F5F-EFA0B7337FC6}" srcOrd="4" destOrd="0" parTransId="{800888E4-05AD-42AA-9D94-04AABEBCC884}" sibTransId="{7ACE6813-FB85-4B7E-AD0B-5D8831C5823E}"/>
    <dgm:cxn modelId="{9B75C01F-2FE6-462F-BECF-B5239B55DAEA}" type="presOf" srcId="{70243403-E7F7-40AF-83C1-280403881A9C}" destId="{CF76C696-BD28-425A-B56C-369E14AFEE3C}" srcOrd="0" destOrd="0" presId="urn:microsoft.com/office/officeart/2005/8/layout/vList6"/>
    <dgm:cxn modelId="{F0DCE527-CCF8-4311-9F2F-7C7C37179419}" srcId="{2113032E-F8E2-4B7E-B090-4B05A5264366}" destId="{59953292-4A1E-45BE-A922-358C8097809B}" srcOrd="0" destOrd="0" parTransId="{31C35118-6595-4D2C-9E38-8E34F3152E54}" sibTransId="{A5BC2AC9-8E94-4FE7-904E-1DF1E56AAAC0}"/>
    <dgm:cxn modelId="{98E8C133-F8EB-4D61-AD64-9A098E5F7E90}" type="presOf" srcId="{59953292-4A1E-45BE-A922-358C8097809B}" destId="{132D6C47-283E-4488-ABC1-FEEBA7916A7E}" srcOrd="0" destOrd="0" presId="urn:microsoft.com/office/officeart/2005/8/layout/vList6"/>
    <dgm:cxn modelId="{11E5753D-5EDD-4B3A-B7E6-C3ABD36AC0D2}" type="presOf" srcId="{FECE1C7F-EFA5-473E-842A-1F747CD1C2BE}" destId="{9FF6A2FE-50C5-4988-B5DF-F645A9D7D874}" srcOrd="0" destOrd="0" presId="urn:microsoft.com/office/officeart/2005/8/layout/vList6"/>
    <dgm:cxn modelId="{64F24E3F-35AE-4DA8-AF60-4F39DFC6E4D2}" srcId="{70243403-E7F7-40AF-83C1-280403881A9C}" destId="{614E4D20-7F86-4C66-B861-D8A1E9A19A29}" srcOrd="0" destOrd="0" parTransId="{BE306E2E-7DA5-41E3-8C6E-44965AA1FE9E}" sibTransId="{4B172C20-6889-44BF-9B0D-68466E659160}"/>
    <dgm:cxn modelId="{C9AE2F48-9133-4A34-A357-91DD0E6BBFBD}" type="presOf" srcId="{614E4D20-7F86-4C66-B861-D8A1E9A19A29}" destId="{C8D1FD44-E3AC-4660-92EE-3E4F4441F5EA}" srcOrd="0" destOrd="0" presId="urn:microsoft.com/office/officeart/2005/8/layout/vList6"/>
    <dgm:cxn modelId="{DCE9F06C-A8E2-4FD0-B4F1-95FCEB51E6A7}" srcId="{126F3125-4AB1-4206-B758-042A581A587D}" destId="{51118CF7-D587-4899-9E27-F02E4C8A8F1C}" srcOrd="0" destOrd="0" parTransId="{CE5D3C70-1DF5-4349-B0E3-62E15832F670}" sibTransId="{DE48573A-D1EF-485D-B588-15569E64C3DA}"/>
    <dgm:cxn modelId="{92C59151-581F-41D5-A20D-5BC14B7BD8A8}" srcId="{126F3125-4AB1-4206-B758-042A581A587D}" destId="{399EE1C5-1C9F-4F33-B736-8337752E6276}" srcOrd="3" destOrd="0" parTransId="{2CE11C76-5841-4709-8322-36035A673804}" sibTransId="{8860564E-85CF-4412-B641-80E1D8016C4D}"/>
    <dgm:cxn modelId="{95472F72-E5CC-4B19-82EC-ABD53D3E6D29}" type="presOf" srcId="{C0749C03-264E-46D3-BE13-207BAB115ABC}" destId="{12DA9C91-DEC6-4907-AA10-9BFC7DA12B10}" srcOrd="0" destOrd="0" presId="urn:microsoft.com/office/officeart/2005/8/layout/vList6"/>
    <dgm:cxn modelId="{FB86AF72-40F0-44A4-BD57-C0E87647B527}" type="presOf" srcId="{2113032E-F8E2-4B7E-B090-4B05A5264366}" destId="{1B662006-C048-463E-8981-C0C1DDC9D79F}" srcOrd="0" destOrd="0" presId="urn:microsoft.com/office/officeart/2005/8/layout/vList6"/>
    <dgm:cxn modelId="{62125957-D306-4F60-B668-4B2925474E4D}" type="presOf" srcId="{F6AFF1AF-ABD0-4043-90E7-8AEEA97DBF97}" destId="{C69422C0-D8E2-4386-8AEB-3813E97A2E5E}" srcOrd="0" destOrd="0" presId="urn:microsoft.com/office/officeart/2005/8/layout/vList6"/>
    <dgm:cxn modelId="{5406D157-9486-41E6-AA7B-34D81D07EBB3}" type="presOf" srcId="{399EE1C5-1C9F-4F33-B736-8337752E6276}" destId="{AF847B3A-6870-4A8D-A582-16E8FC3E7822}" srcOrd="0" destOrd="0" presId="urn:microsoft.com/office/officeart/2005/8/layout/vList6"/>
    <dgm:cxn modelId="{157F5A58-DC82-4F9E-AE21-268D9539EF5B}" type="presOf" srcId="{4724D6F2-38D1-41D3-8057-FDA3E4C29A30}" destId="{C5B7C92D-F0F7-45E3-BA84-F5F571A94EFF}" srcOrd="0" destOrd="0" presId="urn:microsoft.com/office/officeart/2005/8/layout/vList6"/>
    <dgm:cxn modelId="{20DDD359-B3F9-4A8F-A0CF-5A01BC4CCCD6}" type="presOf" srcId="{3CFA7C19-9FFA-4249-B12D-B956B521DC90}" destId="{016D4D84-2949-4EA1-8EF8-3C930946796B}" srcOrd="0" destOrd="0" presId="urn:microsoft.com/office/officeart/2005/8/layout/vList6"/>
    <dgm:cxn modelId="{B0B6DD79-5FF4-4FD0-ADB9-49F3AD132A28}" srcId="{126F3125-4AB1-4206-B758-042A581A587D}" destId="{4724D6F2-38D1-41D3-8057-FDA3E4C29A30}" srcOrd="2" destOrd="0" parTransId="{1C5117E8-FD1E-4B21-AA6A-7FE7AD282EC7}" sibTransId="{7B7CD675-07B2-4734-939F-3915F6FA667F}"/>
    <dgm:cxn modelId="{9926518F-53AB-4DF6-8E48-530D073B934F}" type="presOf" srcId="{D171447D-97FD-4AD0-95B1-1ADE701F5941}" destId="{932D8658-B3DE-426B-BC93-EC9D734B87B3}" srcOrd="0" destOrd="0" presId="urn:microsoft.com/office/officeart/2005/8/layout/vList6"/>
    <dgm:cxn modelId="{E7D41791-2A29-4759-8856-625E7C349BC1}" srcId="{126F3125-4AB1-4206-B758-042A581A587D}" destId="{24AA44DF-DCAC-449C-88D2-A45DE6AA9A6A}" srcOrd="7" destOrd="0" parTransId="{C4D476DF-65C9-4BD9-A892-9223F12D3B37}" sibTransId="{250A3C03-CF2A-4886-A9AB-A718722588FF}"/>
    <dgm:cxn modelId="{D8AC59A9-3971-4957-ABC0-DDC2A77B3F31}" type="presOf" srcId="{5064CDC4-B60D-4C2A-8F5F-EFA0B7337FC6}" destId="{D5EB0E13-B05F-4311-BBF7-D1098EFDA88E}" srcOrd="0" destOrd="0" presId="urn:microsoft.com/office/officeart/2005/8/layout/vList6"/>
    <dgm:cxn modelId="{7A3AA3A9-3F17-4D9B-B4F5-2E823026F225}" srcId="{126F3125-4AB1-4206-B758-042A581A587D}" destId="{B94DD628-75AD-4096-9690-8FC434D80C22}" srcOrd="8" destOrd="0" parTransId="{6F4A4F1A-C29A-47E2-8A5B-B75A6B85A09A}" sibTransId="{8667CFB9-0127-425C-B4AF-0845C9E28493}"/>
    <dgm:cxn modelId="{6EF413B1-7E24-46A6-B725-F99234C3111A}" srcId="{126F3125-4AB1-4206-B758-042A581A587D}" destId="{2113032E-F8E2-4B7E-B090-4B05A5264366}" srcOrd="6" destOrd="0" parTransId="{974F45DC-2CC9-4DBD-8C86-61CDCE9DDA06}" sibTransId="{2CDCD601-B38E-4098-ABDC-95DFE0693267}"/>
    <dgm:cxn modelId="{9FB827B3-E60A-411F-9A7C-F7969CE6C001}" type="presOf" srcId="{126F3125-4AB1-4206-B758-042A581A587D}" destId="{D7469487-24BC-499D-B209-5B4646B05DFD}" srcOrd="0" destOrd="0" presId="urn:microsoft.com/office/officeart/2005/8/layout/vList6"/>
    <dgm:cxn modelId="{B098E0B7-D403-436D-9F16-855CCED737B3}" type="presOf" srcId="{24AA44DF-DCAC-449C-88D2-A45DE6AA9A6A}" destId="{3508BDE2-6CDC-4A00-8E0C-BC95377DDB6C}" srcOrd="0" destOrd="0" presId="urn:microsoft.com/office/officeart/2005/8/layout/vList6"/>
    <dgm:cxn modelId="{2BDFDFCA-7ED8-4808-9F8B-E82BEBE61CFE}" type="presOf" srcId="{DA7575F4-16FE-4BB9-9D0B-0270510A5759}" destId="{918D32C6-EA97-40E4-ACE4-39BF7B6C21B0}" srcOrd="0" destOrd="0" presId="urn:microsoft.com/office/officeart/2005/8/layout/vList6"/>
    <dgm:cxn modelId="{BD509CCF-56F2-48C5-8012-35E761C412D5}" srcId="{24AA44DF-DCAC-449C-88D2-A45DE6AA9A6A}" destId="{F6AFF1AF-ABD0-4043-90E7-8AEEA97DBF97}" srcOrd="0" destOrd="0" parTransId="{AB035F7B-9904-4117-81A8-5F35C20A0321}" sibTransId="{925145FC-980F-4BA3-B517-65627E209794}"/>
    <dgm:cxn modelId="{4F7463D0-E8A4-4DE3-85CB-ED87A62C866B}" type="presOf" srcId="{51118CF7-D587-4899-9E27-F02E4C8A8F1C}" destId="{AC832085-98ED-4A46-A2E0-0D1FD046D55E}" srcOrd="0" destOrd="0" presId="urn:microsoft.com/office/officeart/2005/8/layout/vList6"/>
    <dgm:cxn modelId="{2EF4B3DC-F9B9-4433-9047-100ABE95B961}" srcId="{51118CF7-D587-4899-9E27-F02E4C8A8F1C}" destId="{DA7575F4-16FE-4BB9-9D0B-0270510A5759}" srcOrd="0" destOrd="0" parTransId="{648C461E-8D47-42EF-94A6-D93AE812F828}" sibTransId="{AB61B1F8-6AD1-4DDD-A63E-F485347B226A}"/>
    <dgm:cxn modelId="{1F0533DE-31EC-42AA-8EEA-9290E7AB701E}" srcId="{4724D6F2-38D1-41D3-8057-FDA3E4C29A30}" destId="{C0749C03-264E-46D3-BE13-207BAB115ABC}" srcOrd="0" destOrd="0" parTransId="{A3FF72BE-2C08-40F5-A9B5-50F0B14D6B18}" sibTransId="{FA40DB1F-F88C-4B76-8723-AFE66C20B0CE}"/>
    <dgm:cxn modelId="{3CFDABDF-F240-4004-A811-2BBE773E64AD}" type="presOf" srcId="{B94DD628-75AD-4096-9690-8FC434D80C22}" destId="{D60A017E-89B0-4BEE-90E1-7C038A3F7C52}" srcOrd="0" destOrd="0" presId="urn:microsoft.com/office/officeart/2005/8/layout/vList6"/>
    <dgm:cxn modelId="{C6B086E8-2709-495E-95A8-96DAAF11BEFD}" srcId="{B94DD628-75AD-4096-9690-8FC434D80C22}" destId="{3CFA7C19-9FFA-4249-B12D-B956B521DC90}" srcOrd="0" destOrd="0" parTransId="{DED1F18C-B061-4020-9301-3CE6547CAEA6}" sibTransId="{0D6F35DA-B0FE-477A-AEE7-E42E2B2687CB}"/>
    <dgm:cxn modelId="{680229E9-9169-44E4-9B8C-2D3C705AE5BA}" type="presOf" srcId="{47B4A83A-AB28-4202-9C16-AA511ACAF025}" destId="{C0EC7AEB-B513-4A88-980D-C0A057AE77FB}" srcOrd="0" destOrd="0" presId="urn:microsoft.com/office/officeart/2005/8/layout/vList6"/>
    <dgm:cxn modelId="{56276FF5-6AFE-444A-A6CB-197ADEA4B163}" srcId="{126F3125-4AB1-4206-B758-042A581A587D}" destId="{A699D69F-CF8F-4DB2-9D83-37FC168F40F6}" srcOrd="5" destOrd="0" parTransId="{8D850FEE-8CA9-4D09-AC69-1D6DE54AD939}" sibTransId="{0169836A-9DD4-4AE2-A0BE-A24C7C798DDF}"/>
    <dgm:cxn modelId="{CEC55CFE-C1CC-404C-9E67-482D851C0E95}" srcId="{5064CDC4-B60D-4C2A-8F5F-EFA0B7337FC6}" destId="{D171447D-97FD-4AD0-95B1-1ADE701F5941}" srcOrd="0" destOrd="0" parTransId="{843FAD1D-6D1B-469A-B740-29CAFFD4C2E2}" sibTransId="{3C0BE937-6A6E-4DFA-A3DE-1CFFAC7F4F1B}"/>
    <dgm:cxn modelId="{876B9052-0354-4F93-9591-03C47127780D}" type="presParOf" srcId="{D7469487-24BC-499D-B209-5B4646B05DFD}" destId="{28E2471A-10FA-4689-A9F1-4F6D66620626}" srcOrd="0" destOrd="0" presId="urn:microsoft.com/office/officeart/2005/8/layout/vList6"/>
    <dgm:cxn modelId="{2ECE5844-86C9-4373-97C7-E9632901195C}" type="presParOf" srcId="{28E2471A-10FA-4689-A9F1-4F6D66620626}" destId="{AC832085-98ED-4A46-A2E0-0D1FD046D55E}" srcOrd="0" destOrd="0" presId="urn:microsoft.com/office/officeart/2005/8/layout/vList6"/>
    <dgm:cxn modelId="{5784EFCF-0AF2-4FCA-9BBF-933BD4894B36}" type="presParOf" srcId="{28E2471A-10FA-4689-A9F1-4F6D66620626}" destId="{918D32C6-EA97-40E4-ACE4-39BF7B6C21B0}" srcOrd="1" destOrd="0" presId="urn:microsoft.com/office/officeart/2005/8/layout/vList6"/>
    <dgm:cxn modelId="{C969647A-E470-4273-9697-80FC29F29B2B}" type="presParOf" srcId="{D7469487-24BC-499D-B209-5B4646B05DFD}" destId="{587B5FEA-BDEA-4AF8-B3B5-8CBBD9B2D6AB}" srcOrd="1" destOrd="0" presId="urn:microsoft.com/office/officeart/2005/8/layout/vList6"/>
    <dgm:cxn modelId="{C05BE357-BC0F-478D-999E-5FC869B05E1F}" type="presParOf" srcId="{D7469487-24BC-499D-B209-5B4646B05DFD}" destId="{6D17D245-5E09-4DA0-B5DD-DB09954A40E2}" srcOrd="2" destOrd="0" presId="urn:microsoft.com/office/officeart/2005/8/layout/vList6"/>
    <dgm:cxn modelId="{8CFC2971-B9ED-4F37-976D-DF7CF175BC38}" type="presParOf" srcId="{6D17D245-5E09-4DA0-B5DD-DB09954A40E2}" destId="{CF76C696-BD28-425A-B56C-369E14AFEE3C}" srcOrd="0" destOrd="0" presId="urn:microsoft.com/office/officeart/2005/8/layout/vList6"/>
    <dgm:cxn modelId="{29F311DD-FCA6-4343-98DB-0170378687A5}" type="presParOf" srcId="{6D17D245-5E09-4DA0-B5DD-DB09954A40E2}" destId="{C8D1FD44-E3AC-4660-92EE-3E4F4441F5EA}" srcOrd="1" destOrd="0" presId="urn:microsoft.com/office/officeart/2005/8/layout/vList6"/>
    <dgm:cxn modelId="{D39384AA-F7BD-4DDF-957C-01110E81D701}" type="presParOf" srcId="{D7469487-24BC-499D-B209-5B4646B05DFD}" destId="{9BBE79C1-3E3D-47BE-8779-DDDD37B65E1D}" srcOrd="3" destOrd="0" presId="urn:microsoft.com/office/officeart/2005/8/layout/vList6"/>
    <dgm:cxn modelId="{2B1D28C1-220A-41D5-B1F6-5A77F48AE4D5}" type="presParOf" srcId="{D7469487-24BC-499D-B209-5B4646B05DFD}" destId="{63F334A0-D95C-4088-8894-FC6237274DF5}" srcOrd="4" destOrd="0" presId="urn:microsoft.com/office/officeart/2005/8/layout/vList6"/>
    <dgm:cxn modelId="{D21F9396-13EB-4C03-8D41-C9FF4A053C01}" type="presParOf" srcId="{63F334A0-D95C-4088-8894-FC6237274DF5}" destId="{C5B7C92D-F0F7-45E3-BA84-F5F571A94EFF}" srcOrd="0" destOrd="0" presId="urn:microsoft.com/office/officeart/2005/8/layout/vList6"/>
    <dgm:cxn modelId="{B16D2841-CC12-45DC-A86F-E65DD83161FA}" type="presParOf" srcId="{63F334A0-D95C-4088-8894-FC6237274DF5}" destId="{12DA9C91-DEC6-4907-AA10-9BFC7DA12B10}" srcOrd="1" destOrd="0" presId="urn:microsoft.com/office/officeart/2005/8/layout/vList6"/>
    <dgm:cxn modelId="{27BF5BD5-051D-4E1A-BF85-49428C83E690}" type="presParOf" srcId="{D7469487-24BC-499D-B209-5B4646B05DFD}" destId="{BC6AFE3A-024A-48D7-845F-CB504ED7F8DB}" srcOrd="5" destOrd="0" presId="urn:microsoft.com/office/officeart/2005/8/layout/vList6"/>
    <dgm:cxn modelId="{F9BC20B4-4480-4EE0-955D-16AB07AD3382}" type="presParOf" srcId="{D7469487-24BC-499D-B209-5B4646B05DFD}" destId="{2CBE3542-642C-4C35-B6FC-CDB18C6DB51B}" srcOrd="6" destOrd="0" presId="urn:microsoft.com/office/officeart/2005/8/layout/vList6"/>
    <dgm:cxn modelId="{1E8C65ED-8BC9-44D0-9746-EE05B8D762AC}" type="presParOf" srcId="{2CBE3542-642C-4C35-B6FC-CDB18C6DB51B}" destId="{AF847B3A-6870-4A8D-A582-16E8FC3E7822}" srcOrd="0" destOrd="0" presId="urn:microsoft.com/office/officeart/2005/8/layout/vList6"/>
    <dgm:cxn modelId="{E95219B2-59A6-4B9D-8F6E-EF4793025AA5}" type="presParOf" srcId="{2CBE3542-642C-4C35-B6FC-CDB18C6DB51B}" destId="{9FF6A2FE-50C5-4988-B5DF-F645A9D7D874}" srcOrd="1" destOrd="0" presId="urn:microsoft.com/office/officeart/2005/8/layout/vList6"/>
    <dgm:cxn modelId="{E3FD889B-9CF3-4AA0-B5B7-19CB4D8A2542}" type="presParOf" srcId="{D7469487-24BC-499D-B209-5B4646B05DFD}" destId="{EBE1BA46-AA38-4AB3-999C-9D2FA4B29478}" srcOrd="7" destOrd="0" presId="urn:microsoft.com/office/officeart/2005/8/layout/vList6"/>
    <dgm:cxn modelId="{4B8A9886-4E42-48E6-BB70-E44493751318}" type="presParOf" srcId="{D7469487-24BC-499D-B209-5B4646B05DFD}" destId="{17AB3698-CF89-449D-BF39-35DA16D8A359}" srcOrd="8" destOrd="0" presId="urn:microsoft.com/office/officeart/2005/8/layout/vList6"/>
    <dgm:cxn modelId="{877CE9C1-C1C0-444C-9A77-09CDEF6C4BD7}" type="presParOf" srcId="{17AB3698-CF89-449D-BF39-35DA16D8A359}" destId="{D5EB0E13-B05F-4311-BBF7-D1098EFDA88E}" srcOrd="0" destOrd="0" presId="urn:microsoft.com/office/officeart/2005/8/layout/vList6"/>
    <dgm:cxn modelId="{2454A66A-F4ED-4311-B213-0BD3BE4B9778}" type="presParOf" srcId="{17AB3698-CF89-449D-BF39-35DA16D8A359}" destId="{932D8658-B3DE-426B-BC93-EC9D734B87B3}" srcOrd="1" destOrd="0" presId="urn:microsoft.com/office/officeart/2005/8/layout/vList6"/>
    <dgm:cxn modelId="{8FBB8ABC-5EF5-4B5B-97AC-F5FF490A5167}" type="presParOf" srcId="{D7469487-24BC-499D-B209-5B4646B05DFD}" destId="{66B354D6-773F-4D08-BA90-0C5F588439E9}" srcOrd="9" destOrd="0" presId="urn:microsoft.com/office/officeart/2005/8/layout/vList6"/>
    <dgm:cxn modelId="{1D2D1081-B9C2-49D8-A207-7D35175D432F}" type="presParOf" srcId="{D7469487-24BC-499D-B209-5B4646B05DFD}" destId="{B875D913-C580-46AE-B1D5-5692EF355FBB}" srcOrd="10" destOrd="0" presId="urn:microsoft.com/office/officeart/2005/8/layout/vList6"/>
    <dgm:cxn modelId="{70F02390-CD54-46A7-A1FB-7A11AEF2A236}" type="presParOf" srcId="{B875D913-C580-46AE-B1D5-5692EF355FBB}" destId="{9C342829-A86F-422F-A1FA-C83D311B2BC7}" srcOrd="0" destOrd="0" presId="urn:microsoft.com/office/officeart/2005/8/layout/vList6"/>
    <dgm:cxn modelId="{EDB67AB7-9C44-4CBD-9E6A-2E0687AF0C8F}" type="presParOf" srcId="{B875D913-C580-46AE-B1D5-5692EF355FBB}" destId="{C0EC7AEB-B513-4A88-980D-C0A057AE77FB}" srcOrd="1" destOrd="0" presId="urn:microsoft.com/office/officeart/2005/8/layout/vList6"/>
    <dgm:cxn modelId="{DEE84932-7AD0-4273-BF0A-7D12669323F6}" type="presParOf" srcId="{D7469487-24BC-499D-B209-5B4646B05DFD}" destId="{0A2EF78D-8190-4385-8FA3-586CA3109377}" srcOrd="11" destOrd="0" presId="urn:microsoft.com/office/officeart/2005/8/layout/vList6"/>
    <dgm:cxn modelId="{AC2A4BCB-944F-4F77-BEEF-FB16B5C03589}" type="presParOf" srcId="{D7469487-24BC-499D-B209-5B4646B05DFD}" destId="{BAC8419F-B107-4B78-B158-786FF4523EF6}" srcOrd="12" destOrd="0" presId="urn:microsoft.com/office/officeart/2005/8/layout/vList6"/>
    <dgm:cxn modelId="{EB98A830-A4B0-4372-909D-71C056EBC5CB}" type="presParOf" srcId="{BAC8419F-B107-4B78-B158-786FF4523EF6}" destId="{1B662006-C048-463E-8981-C0C1DDC9D79F}" srcOrd="0" destOrd="0" presId="urn:microsoft.com/office/officeart/2005/8/layout/vList6"/>
    <dgm:cxn modelId="{5141E8A5-051D-4215-AD91-A7B0D966DB1F}" type="presParOf" srcId="{BAC8419F-B107-4B78-B158-786FF4523EF6}" destId="{132D6C47-283E-4488-ABC1-FEEBA7916A7E}" srcOrd="1" destOrd="0" presId="urn:microsoft.com/office/officeart/2005/8/layout/vList6"/>
    <dgm:cxn modelId="{18FC5467-650E-4EC5-996E-68212F3006BA}" type="presParOf" srcId="{D7469487-24BC-499D-B209-5B4646B05DFD}" destId="{D0AA6CF3-2292-43F8-A0FC-4D1257C8197B}" srcOrd="13" destOrd="0" presId="urn:microsoft.com/office/officeart/2005/8/layout/vList6"/>
    <dgm:cxn modelId="{E565CD80-678A-450E-9B29-9C547B0C4E16}" type="presParOf" srcId="{D7469487-24BC-499D-B209-5B4646B05DFD}" destId="{B6060DCA-0C58-4C38-BA97-7341D56F03F3}" srcOrd="14" destOrd="0" presId="urn:microsoft.com/office/officeart/2005/8/layout/vList6"/>
    <dgm:cxn modelId="{6A4557FF-ACB5-45B3-B957-F5DDF848F816}" type="presParOf" srcId="{B6060DCA-0C58-4C38-BA97-7341D56F03F3}" destId="{3508BDE2-6CDC-4A00-8E0C-BC95377DDB6C}" srcOrd="0" destOrd="0" presId="urn:microsoft.com/office/officeart/2005/8/layout/vList6"/>
    <dgm:cxn modelId="{AC09452A-CC61-468C-9512-6D4DE6E7BF96}" type="presParOf" srcId="{B6060DCA-0C58-4C38-BA97-7341D56F03F3}" destId="{C69422C0-D8E2-4386-8AEB-3813E97A2E5E}" srcOrd="1" destOrd="0" presId="urn:microsoft.com/office/officeart/2005/8/layout/vList6"/>
    <dgm:cxn modelId="{E4F91FD1-736C-4194-A9A6-18B4C0B4AE8B}" type="presParOf" srcId="{D7469487-24BC-499D-B209-5B4646B05DFD}" destId="{8F7063B0-4588-431D-8405-B5657703631D}" srcOrd="15" destOrd="0" presId="urn:microsoft.com/office/officeart/2005/8/layout/vList6"/>
    <dgm:cxn modelId="{8F01EAB4-DB49-48E3-AA0B-AB11A2EA8A41}" type="presParOf" srcId="{D7469487-24BC-499D-B209-5B4646B05DFD}" destId="{45E5AA3B-DFF3-48E5-AF25-1AA4528BD9CE}" srcOrd="16" destOrd="0" presId="urn:microsoft.com/office/officeart/2005/8/layout/vList6"/>
    <dgm:cxn modelId="{4D091BE6-BA97-4183-A1D0-07E3C74DF32C}" type="presParOf" srcId="{45E5AA3B-DFF3-48E5-AF25-1AA4528BD9CE}" destId="{D60A017E-89B0-4BEE-90E1-7C038A3F7C52}" srcOrd="0" destOrd="0" presId="urn:microsoft.com/office/officeart/2005/8/layout/vList6"/>
    <dgm:cxn modelId="{DB7FEAD4-484D-4CC3-99AC-2328E886754A}" type="presParOf" srcId="{45E5AA3B-DFF3-48E5-AF25-1AA4528BD9CE}" destId="{016D4D84-2949-4EA1-8EF8-3C930946796B}"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08F2A1-798A-4B2D-A5BC-E22500B964A4}">
      <dsp:nvSpPr>
        <dsp:cNvPr id="0" name=""/>
        <dsp:cNvSpPr/>
      </dsp:nvSpPr>
      <dsp:spPr>
        <a:xfrm>
          <a:off x="3202595" y="0"/>
          <a:ext cx="1601297" cy="1037788"/>
        </a:xfrm>
        <a:prstGeom prst="trapezoid">
          <a:avLst>
            <a:gd name="adj" fmla="val 77150"/>
          </a:avLst>
        </a:prstGeom>
        <a:solidFill>
          <a:srgbClr val="FFFFCC"/>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ts val="0"/>
            </a:spcAft>
            <a:buNone/>
          </a:pPr>
          <a:r>
            <a:rPr lang="en-GB" sz="2400" b="0" kern="1200" dirty="0">
              <a:solidFill>
                <a:prstClr val="black"/>
              </a:solidFill>
              <a:latin typeface="Tahoma" pitchFamily="34" charset="0"/>
              <a:cs typeface="Tahoma" pitchFamily="34" charset="0"/>
            </a:rPr>
            <a:t> </a:t>
          </a:r>
        </a:p>
        <a:p>
          <a:pPr marL="0" lvl="0" indent="0" algn="ctr" defTabSz="1066800">
            <a:lnSpc>
              <a:spcPct val="90000"/>
            </a:lnSpc>
            <a:spcBef>
              <a:spcPct val="0"/>
            </a:spcBef>
            <a:spcAft>
              <a:spcPts val="0"/>
            </a:spcAft>
            <a:buNone/>
          </a:pPr>
          <a:r>
            <a:rPr lang="en-GB" sz="2400" b="0" kern="1200" dirty="0">
              <a:solidFill>
                <a:prstClr val="black"/>
              </a:solidFill>
              <a:latin typeface="Tahoma" pitchFamily="34" charset="0"/>
              <a:cs typeface="Tahoma" pitchFamily="34" charset="0"/>
            </a:rPr>
            <a:t>Policy</a:t>
          </a:r>
          <a:endParaRPr lang="en-GB" sz="2400" b="0" kern="1200" dirty="0"/>
        </a:p>
      </dsp:txBody>
      <dsp:txXfrm>
        <a:off x="3202595" y="0"/>
        <a:ext cx="1601297" cy="1037788"/>
      </dsp:txXfrm>
    </dsp:sp>
    <dsp:sp modelId="{36DAA683-CC3A-4A03-B70C-9B728802FD15}">
      <dsp:nvSpPr>
        <dsp:cNvPr id="0" name=""/>
        <dsp:cNvSpPr/>
      </dsp:nvSpPr>
      <dsp:spPr>
        <a:xfrm>
          <a:off x="2401946" y="1037788"/>
          <a:ext cx="3202595" cy="1037788"/>
        </a:xfrm>
        <a:prstGeom prst="trapezoid">
          <a:avLst>
            <a:gd name="adj" fmla="val 77150"/>
          </a:avLst>
        </a:prstGeom>
        <a:solidFill>
          <a:schemeClr val="accent5"/>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0" kern="1200" dirty="0">
              <a:solidFill>
                <a:prstClr val="black"/>
              </a:solidFill>
              <a:latin typeface="Tahoma" pitchFamily="34" charset="0"/>
              <a:cs typeface="Tahoma" pitchFamily="34" charset="0"/>
            </a:rPr>
            <a:t>EMS framework</a:t>
          </a:r>
          <a:endParaRPr lang="en-GB" sz="2400" b="0" kern="1200" dirty="0"/>
        </a:p>
      </dsp:txBody>
      <dsp:txXfrm>
        <a:off x="2962400" y="1037788"/>
        <a:ext cx="2081686" cy="1037788"/>
      </dsp:txXfrm>
    </dsp:sp>
    <dsp:sp modelId="{361BE8F2-9FC4-4967-B1A9-325CCF8EC720}">
      <dsp:nvSpPr>
        <dsp:cNvPr id="0" name=""/>
        <dsp:cNvSpPr/>
      </dsp:nvSpPr>
      <dsp:spPr>
        <a:xfrm>
          <a:off x="1601297" y="2075577"/>
          <a:ext cx="4803892" cy="1037788"/>
        </a:xfrm>
        <a:prstGeom prst="trapezoid">
          <a:avLst>
            <a:gd name="adj" fmla="val 77150"/>
          </a:avLst>
        </a:prstGeom>
        <a:solidFill>
          <a:srgbClr val="66CCFF"/>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b="0" kern="1200" dirty="0">
              <a:solidFill>
                <a:prstClr val="black"/>
              </a:solidFill>
              <a:latin typeface="Tahoma" pitchFamily="34" charset="0"/>
              <a:cs typeface="Tahoma" pitchFamily="34" charset="0"/>
            </a:rPr>
            <a:t>Processes</a:t>
          </a:r>
          <a:endParaRPr lang="en-GB" sz="2800" b="0" kern="1200" dirty="0"/>
        </a:p>
      </dsp:txBody>
      <dsp:txXfrm>
        <a:off x="2441978" y="2075577"/>
        <a:ext cx="3122530" cy="1037788"/>
      </dsp:txXfrm>
    </dsp:sp>
    <dsp:sp modelId="{622F508C-D5B6-4261-95A5-768CCDA4D53F}">
      <dsp:nvSpPr>
        <dsp:cNvPr id="0" name=""/>
        <dsp:cNvSpPr/>
      </dsp:nvSpPr>
      <dsp:spPr>
        <a:xfrm>
          <a:off x="800648" y="3113365"/>
          <a:ext cx="6405190" cy="1037788"/>
        </a:xfrm>
        <a:prstGeom prst="trapezoid">
          <a:avLst>
            <a:gd name="adj" fmla="val 77150"/>
          </a:avLst>
        </a:prstGeom>
        <a:solidFill>
          <a:srgbClr val="3399FF"/>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ts val="0"/>
            </a:spcAft>
            <a:buNone/>
          </a:pPr>
          <a:r>
            <a:rPr lang="en-GB" sz="2800" b="0" kern="1200" dirty="0">
              <a:solidFill>
                <a:schemeClr val="accent3"/>
              </a:solidFill>
              <a:latin typeface="Tahoma" pitchFamily="34" charset="0"/>
              <a:cs typeface="Tahoma" pitchFamily="34" charset="0"/>
            </a:rPr>
            <a:t>Support documentation</a:t>
          </a:r>
          <a:endParaRPr lang="en-GB" sz="2800" b="0" kern="1200" dirty="0">
            <a:solidFill>
              <a:schemeClr val="accent3"/>
            </a:solidFill>
          </a:endParaRPr>
        </a:p>
      </dsp:txBody>
      <dsp:txXfrm>
        <a:off x="1921557" y="3113365"/>
        <a:ext cx="4163373" cy="1037788"/>
      </dsp:txXfrm>
    </dsp:sp>
    <dsp:sp modelId="{681D304F-CD81-4E05-A377-A59FAA2D1B43}">
      <dsp:nvSpPr>
        <dsp:cNvPr id="0" name=""/>
        <dsp:cNvSpPr/>
      </dsp:nvSpPr>
      <dsp:spPr>
        <a:xfrm>
          <a:off x="0" y="4151154"/>
          <a:ext cx="8006488" cy="1037788"/>
        </a:xfrm>
        <a:prstGeom prst="trapezoid">
          <a:avLst>
            <a:gd name="adj" fmla="val 77150"/>
          </a:avLst>
        </a:prstGeom>
        <a:solidFill>
          <a:srgbClr val="0066CC"/>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b="0" kern="1200" dirty="0">
              <a:solidFill>
                <a:schemeClr val="bg1"/>
              </a:solidFill>
              <a:latin typeface="Tahoma" pitchFamily="34" charset="0"/>
              <a:cs typeface="Tahoma" pitchFamily="34" charset="0"/>
            </a:rPr>
            <a:t>Evidence</a:t>
          </a:r>
          <a:r>
            <a:rPr lang="en-GB" sz="3200" b="0" kern="1200" dirty="0">
              <a:solidFill>
                <a:prstClr val="black"/>
              </a:solidFill>
              <a:latin typeface="Tahoma" pitchFamily="34" charset="0"/>
              <a:cs typeface="Tahoma" pitchFamily="34" charset="0"/>
            </a:rPr>
            <a:t> </a:t>
          </a:r>
          <a:endParaRPr lang="en-GB" sz="3200" b="0" kern="1200" dirty="0">
            <a:solidFill>
              <a:srgbClr val="FF0000"/>
            </a:solidFill>
          </a:endParaRPr>
        </a:p>
      </dsp:txBody>
      <dsp:txXfrm>
        <a:off x="1401135" y="4151154"/>
        <a:ext cx="5204217" cy="1037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28003D-A9F1-411E-A08A-7625B4B4CF47}">
      <dsp:nvSpPr>
        <dsp:cNvPr id="0" name=""/>
        <dsp:cNvSpPr/>
      </dsp:nvSpPr>
      <dsp:spPr>
        <a:xfrm>
          <a:off x="2964277" y="198061"/>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Listen</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2964277" y="198061"/>
        <a:ext cx="1155872" cy="1155872"/>
      </dsp:txXfrm>
    </dsp:sp>
    <dsp:sp modelId="{874DCD37-FBF3-4B42-BD6C-070C551369D8}">
      <dsp:nvSpPr>
        <dsp:cNvPr id="0" name=""/>
        <dsp:cNvSpPr/>
      </dsp:nvSpPr>
      <dsp:spPr>
        <a:xfrm>
          <a:off x="241256" y="164142"/>
          <a:ext cx="4338724" cy="4338724"/>
        </a:xfrm>
        <a:prstGeom prst="circularArrow">
          <a:avLst>
            <a:gd name="adj1" fmla="val 5195"/>
            <a:gd name="adj2" fmla="val 335535"/>
            <a:gd name="adj3" fmla="val 21294783"/>
            <a:gd name="adj4" fmla="val 19764888"/>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B54D4E-E5B8-4B60-99C4-1E03791DBAF2}">
      <dsp:nvSpPr>
        <dsp:cNvPr id="0" name=""/>
        <dsp:cNvSpPr/>
      </dsp:nvSpPr>
      <dsp:spPr>
        <a:xfrm>
          <a:off x="3663641" y="2350483"/>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Understand</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3663641" y="2350483"/>
        <a:ext cx="1155872" cy="1155872"/>
      </dsp:txXfrm>
    </dsp:sp>
    <dsp:sp modelId="{B6AB9334-7011-4381-BC1C-1F05B2D23013}">
      <dsp:nvSpPr>
        <dsp:cNvPr id="0" name=""/>
        <dsp:cNvSpPr/>
      </dsp:nvSpPr>
      <dsp:spPr>
        <a:xfrm>
          <a:off x="241256" y="164142"/>
          <a:ext cx="4338724" cy="4338724"/>
        </a:xfrm>
        <a:prstGeom prst="circularArrow">
          <a:avLst>
            <a:gd name="adj1" fmla="val 5195"/>
            <a:gd name="adj2" fmla="val 335535"/>
            <a:gd name="adj3" fmla="val 4016296"/>
            <a:gd name="adj4" fmla="val 2251966"/>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BF89A5-55D1-4937-AF82-53ACF0246AF9}">
      <dsp:nvSpPr>
        <dsp:cNvPr id="0" name=""/>
        <dsp:cNvSpPr/>
      </dsp:nvSpPr>
      <dsp:spPr>
        <a:xfrm>
          <a:off x="1832682" y="3680752"/>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Evaluate</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1832682" y="3680752"/>
        <a:ext cx="1155872" cy="1155872"/>
      </dsp:txXfrm>
    </dsp:sp>
    <dsp:sp modelId="{CEA19EF1-D7BE-4262-983A-25D8139F3F15}">
      <dsp:nvSpPr>
        <dsp:cNvPr id="0" name=""/>
        <dsp:cNvSpPr/>
      </dsp:nvSpPr>
      <dsp:spPr>
        <a:xfrm>
          <a:off x="241256" y="164142"/>
          <a:ext cx="4338724" cy="4338724"/>
        </a:xfrm>
        <a:prstGeom prst="circularArrow">
          <a:avLst>
            <a:gd name="adj1" fmla="val 5195"/>
            <a:gd name="adj2" fmla="val 335535"/>
            <a:gd name="adj3" fmla="val 8212500"/>
            <a:gd name="adj4" fmla="val 6448170"/>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96DB77-0AE6-4B81-849D-D846CDF485A1}">
      <dsp:nvSpPr>
        <dsp:cNvPr id="0" name=""/>
        <dsp:cNvSpPr/>
      </dsp:nvSpPr>
      <dsp:spPr>
        <a:xfrm>
          <a:off x="1723" y="2350483"/>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Respond</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1723" y="2350483"/>
        <a:ext cx="1155872" cy="1155872"/>
      </dsp:txXfrm>
    </dsp:sp>
    <dsp:sp modelId="{786DCC0F-592B-4D75-BB7E-1FE1E1BAF989}">
      <dsp:nvSpPr>
        <dsp:cNvPr id="0" name=""/>
        <dsp:cNvSpPr/>
      </dsp:nvSpPr>
      <dsp:spPr>
        <a:xfrm>
          <a:off x="241256" y="164142"/>
          <a:ext cx="4338724" cy="4338724"/>
        </a:xfrm>
        <a:prstGeom prst="circularArrow">
          <a:avLst>
            <a:gd name="adj1" fmla="val 5195"/>
            <a:gd name="adj2" fmla="val 335535"/>
            <a:gd name="adj3" fmla="val 12299577"/>
            <a:gd name="adj4" fmla="val 10769682"/>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2FEEA5-323E-41BC-BAF2-DE1BAA44E255}">
      <dsp:nvSpPr>
        <dsp:cNvPr id="0" name=""/>
        <dsp:cNvSpPr/>
      </dsp:nvSpPr>
      <dsp:spPr>
        <a:xfrm>
          <a:off x="701087" y="198061"/>
          <a:ext cx="1155872" cy="1155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GB" altLang="en-US" sz="1600" b="0" i="0" u="none" strike="noStrike" kern="1200" cap="none" normalizeH="0" baseline="0">
              <a:ln>
                <a:noFill/>
              </a:ln>
              <a:solidFill>
                <a:schemeClr val="tx1"/>
              </a:solidFill>
              <a:effectLst/>
              <a:latin typeface="Arial" panose="020B0604020202020204" pitchFamily="34" charset="0"/>
            </a:rPr>
            <a:t>Hear</a:t>
          </a:r>
          <a:endParaRPr kumimoji="0" lang="en-US" altLang="en-US" sz="1600" b="0" i="0" u="none" strike="noStrike" kern="1200" cap="none" normalizeH="0" baseline="0">
            <a:ln>
              <a:noFill/>
            </a:ln>
            <a:solidFill>
              <a:schemeClr val="tx1"/>
            </a:solidFill>
            <a:effectLst/>
            <a:latin typeface="Arial" panose="020B0604020202020204" pitchFamily="34" charset="0"/>
          </a:endParaRPr>
        </a:p>
      </dsp:txBody>
      <dsp:txXfrm>
        <a:off x="701087" y="198061"/>
        <a:ext cx="1155872" cy="1155872"/>
      </dsp:txXfrm>
    </dsp:sp>
    <dsp:sp modelId="{D30E0B21-EA6D-4A13-9FA4-C0046966866F}">
      <dsp:nvSpPr>
        <dsp:cNvPr id="0" name=""/>
        <dsp:cNvSpPr/>
      </dsp:nvSpPr>
      <dsp:spPr>
        <a:xfrm>
          <a:off x="241256" y="164142"/>
          <a:ext cx="4338724" cy="4338724"/>
        </a:xfrm>
        <a:prstGeom prst="circularArrow">
          <a:avLst>
            <a:gd name="adj1" fmla="val 5195"/>
            <a:gd name="adj2" fmla="val 335535"/>
            <a:gd name="adj3" fmla="val 16867279"/>
            <a:gd name="adj4" fmla="val 15197186"/>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8D32C6-EA97-40E4-ACE4-39BF7B6C21B0}">
      <dsp:nvSpPr>
        <dsp:cNvPr id="0" name=""/>
        <dsp:cNvSpPr/>
      </dsp:nvSpPr>
      <dsp:spPr>
        <a:xfrm>
          <a:off x="3699251" y="2328"/>
          <a:ext cx="3535944"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Are all risks identified</a:t>
          </a:r>
          <a:endParaRPr lang="en-IN" sz="2000" kern="1200" dirty="0"/>
        </a:p>
      </dsp:txBody>
      <dsp:txXfrm>
        <a:off x="3699251" y="56333"/>
        <a:ext cx="3373930" cy="324027"/>
      </dsp:txXfrm>
    </dsp:sp>
    <dsp:sp modelId="{AC832085-98ED-4A46-A2E0-0D1FD046D55E}">
      <dsp:nvSpPr>
        <dsp:cNvPr id="0" name=""/>
        <dsp:cNvSpPr/>
      </dsp:nvSpPr>
      <dsp:spPr>
        <a:xfrm>
          <a:off x="629" y="2328"/>
          <a:ext cx="3698621"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Identify risks</a:t>
          </a:r>
          <a:endParaRPr lang="en-IN" sz="2000" kern="1200" dirty="0"/>
        </a:p>
      </dsp:txBody>
      <dsp:txXfrm>
        <a:off x="21719" y="23418"/>
        <a:ext cx="3656441" cy="389857"/>
      </dsp:txXfrm>
    </dsp:sp>
    <dsp:sp modelId="{C8D1FD44-E3AC-4660-92EE-3E4F4441F5EA}">
      <dsp:nvSpPr>
        <dsp:cNvPr id="0" name=""/>
        <dsp:cNvSpPr/>
      </dsp:nvSpPr>
      <dsp:spPr>
        <a:xfrm>
          <a:off x="3717989" y="477569"/>
          <a:ext cx="3514745"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Any missed</a:t>
          </a:r>
          <a:endParaRPr lang="en-IN" sz="2000" kern="1200" dirty="0"/>
        </a:p>
      </dsp:txBody>
      <dsp:txXfrm>
        <a:off x="3717989" y="531574"/>
        <a:ext cx="3352731" cy="324027"/>
      </dsp:txXfrm>
    </dsp:sp>
    <dsp:sp modelId="{CF76C696-BD28-425A-B56C-369E14AFEE3C}">
      <dsp:nvSpPr>
        <dsp:cNvPr id="0" name=""/>
        <dsp:cNvSpPr/>
      </dsp:nvSpPr>
      <dsp:spPr>
        <a:xfrm>
          <a:off x="3090" y="477569"/>
          <a:ext cx="3714898"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Look at highest</a:t>
          </a:r>
          <a:endParaRPr lang="en-IN" sz="2000" kern="1200" dirty="0"/>
        </a:p>
      </dsp:txBody>
      <dsp:txXfrm>
        <a:off x="24180" y="498659"/>
        <a:ext cx="3672718" cy="389857"/>
      </dsp:txXfrm>
    </dsp:sp>
    <dsp:sp modelId="{12DA9C91-DEC6-4907-AA10-9BFC7DA12B10}">
      <dsp:nvSpPr>
        <dsp:cNvPr id="0" name=""/>
        <dsp:cNvSpPr/>
      </dsp:nvSpPr>
      <dsp:spPr>
        <a:xfrm>
          <a:off x="3722935" y="952811"/>
          <a:ext cx="3510505"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Records of compliance</a:t>
          </a:r>
          <a:endParaRPr lang="en-IN" sz="2000" kern="1200" dirty="0"/>
        </a:p>
      </dsp:txBody>
      <dsp:txXfrm>
        <a:off x="3722935" y="1006816"/>
        <a:ext cx="3348491" cy="324027"/>
      </dsp:txXfrm>
    </dsp:sp>
    <dsp:sp modelId="{C5B7C92D-F0F7-45E3-BA84-F5F571A94EFF}">
      <dsp:nvSpPr>
        <dsp:cNvPr id="0" name=""/>
        <dsp:cNvSpPr/>
      </dsp:nvSpPr>
      <dsp:spPr>
        <a:xfrm>
          <a:off x="2384" y="952811"/>
          <a:ext cx="3720550"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Check legal compliance</a:t>
          </a:r>
          <a:endParaRPr lang="en-IN" sz="2000" kern="1200" dirty="0"/>
        </a:p>
      </dsp:txBody>
      <dsp:txXfrm>
        <a:off x="23474" y="973901"/>
        <a:ext cx="3678370" cy="389857"/>
      </dsp:txXfrm>
    </dsp:sp>
    <dsp:sp modelId="{9FF6A2FE-50C5-4988-B5DF-F645A9D7D874}">
      <dsp:nvSpPr>
        <dsp:cNvPr id="0" name=""/>
        <dsp:cNvSpPr/>
      </dsp:nvSpPr>
      <dsp:spPr>
        <a:xfrm>
          <a:off x="3708600" y="1428052"/>
          <a:ext cx="3523224"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Are the programs reviewed</a:t>
          </a:r>
          <a:endParaRPr lang="en-IN" sz="2000" kern="1200" dirty="0"/>
        </a:p>
      </dsp:txBody>
      <dsp:txXfrm>
        <a:off x="3708600" y="1482057"/>
        <a:ext cx="3361210" cy="324027"/>
      </dsp:txXfrm>
    </dsp:sp>
    <dsp:sp modelId="{AF847B3A-6870-4A8D-A582-16E8FC3E7822}">
      <dsp:nvSpPr>
        <dsp:cNvPr id="0" name=""/>
        <dsp:cNvSpPr/>
      </dsp:nvSpPr>
      <dsp:spPr>
        <a:xfrm>
          <a:off x="3999" y="1428052"/>
          <a:ext cx="3704600"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Objectives to reduce high risks</a:t>
          </a:r>
          <a:endParaRPr lang="en-IN" sz="2000" kern="1200" dirty="0"/>
        </a:p>
      </dsp:txBody>
      <dsp:txXfrm>
        <a:off x="25089" y="1449142"/>
        <a:ext cx="3662420" cy="389857"/>
      </dsp:txXfrm>
    </dsp:sp>
    <dsp:sp modelId="{932D8658-B3DE-426B-BC93-EC9D734B87B3}">
      <dsp:nvSpPr>
        <dsp:cNvPr id="0" name=""/>
        <dsp:cNvSpPr/>
      </dsp:nvSpPr>
      <dsp:spPr>
        <a:xfrm>
          <a:off x="3699251" y="1903293"/>
          <a:ext cx="3535944"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RRAA, Communication</a:t>
          </a:r>
          <a:endParaRPr lang="en-IN" sz="2000" kern="1200" dirty="0"/>
        </a:p>
      </dsp:txBody>
      <dsp:txXfrm>
        <a:off x="3699251" y="1957298"/>
        <a:ext cx="3373930" cy="324027"/>
      </dsp:txXfrm>
    </dsp:sp>
    <dsp:sp modelId="{D5EB0E13-B05F-4311-BBF7-D1098EFDA88E}">
      <dsp:nvSpPr>
        <dsp:cNvPr id="0" name=""/>
        <dsp:cNvSpPr/>
      </dsp:nvSpPr>
      <dsp:spPr>
        <a:xfrm>
          <a:off x="629" y="1903293"/>
          <a:ext cx="3698621"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Risk control measures at site</a:t>
          </a:r>
          <a:endParaRPr lang="en-IN" sz="2000" kern="1200" dirty="0"/>
        </a:p>
      </dsp:txBody>
      <dsp:txXfrm>
        <a:off x="21719" y="1924383"/>
        <a:ext cx="3656441" cy="389857"/>
      </dsp:txXfrm>
    </dsp:sp>
    <dsp:sp modelId="{C0EC7AEB-B513-4A88-980D-C0A057AE77FB}">
      <dsp:nvSpPr>
        <dsp:cNvPr id="0" name=""/>
        <dsp:cNvSpPr/>
      </dsp:nvSpPr>
      <dsp:spPr>
        <a:xfrm>
          <a:off x="3689746" y="2378535"/>
          <a:ext cx="3544423"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Records for improvement</a:t>
          </a:r>
          <a:endParaRPr lang="en-IN" sz="2000" kern="1200" dirty="0"/>
        </a:p>
      </dsp:txBody>
      <dsp:txXfrm>
        <a:off x="3689746" y="2432540"/>
        <a:ext cx="3382409" cy="324027"/>
      </dsp:txXfrm>
    </dsp:sp>
    <dsp:sp modelId="{9C342829-A86F-422F-A1FA-C83D311B2BC7}">
      <dsp:nvSpPr>
        <dsp:cNvPr id="0" name=""/>
        <dsp:cNvSpPr/>
      </dsp:nvSpPr>
      <dsp:spPr>
        <a:xfrm>
          <a:off x="1655" y="2378535"/>
          <a:ext cx="3688090"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Performance monitoring</a:t>
          </a:r>
          <a:endParaRPr lang="en-IN" sz="2000" kern="1200" dirty="0"/>
        </a:p>
      </dsp:txBody>
      <dsp:txXfrm>
        <a:off x="22745" y="2399625"/>
        <a:ext cx="3645910" cy="389857"/>
      </dsp:txXfrm>
    </dsp:sp>
    <dsp:sp modelId="{132D6C47-283E-4488-ABC1-FEEBA7916A7E}">
      <dsp:nvSpPr>
        <dsp:cNvPr id="0" name=""/>
        <dsp:cNvSpPr/>
      </dsp:nvSpPr>
      <dsp:spPr>
        <a:xfrm>
          <a:off x="3699251" y="2853776"/>
          <a:ext cx="3535944"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Training arising out of it</a:t>
          </a:r>
          <a:endParaRPr lang="en-IN" sz="2000" kern="1200" dirty="0"/>
        </a:p>
      </dsp:txBody>
      <dsp:txXfrm>
        <a:off x="3699251" y="2907781"/>
        <a:ext cx="3373930" cy="324027"/>
      </dsp:txXfrm>
    </dsp:sp>
    <dsp:sp modelId="{1B662006-C048-463E-8981-C0C1DDC9D79F}">
      <dsp:nvSpPr>
        <dsp:cNvPr id="0" name=""/>
        <dsp:cNvSpPr/>
      </dsp:nvSpPr>
      <dsp:spPr>
        <a:xfrm>
          <a:off x="629" y="2853776"/>
          <a:ext cx="3698621"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Any incident - investigation</a:t>
          </a:r>
          <a:endParaRPr lang="en-IN" sz="2000" kern="1200" dirty="0"/>
        </a:p>
      </dsp:txBody>
      <dsp:txXfrm>
        <a:off x="21719" y="2874866"/>
        <a:ext cx="3656441" cy="389857"/>
      </dsp:txXfrm>
    </dsp:sp>
    <dsp:sp modelId="{C69422C0-D8E2-4386-8AEB-3813E97A2E5E}">
      <dsp:nvSpPr>
        <dsp:cNvPr id="0" name=""/>
        <dsp:cNvSpPr/>
      </dsp:nvSpPr>
      <dsp:spPr>
        <a:xfrm>
          <a:off x="3727343" y="3329017"/>
          <a:ext cx="3506265"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Effectiveness</a:t>
          </a:r>
          <a:endParaRPr lang="en-IN" sz="2000" kern="1200" dirty="0"/>
        </a:p>
      </dsp:txBody>
      <dsp:txXfrm>
        <a:off x="3727343" y="3383022"/>
        <a:ext cx="3344251" cy="324027"/>
      </dsp:txXfrm>
    </dsp:sp>
    <dsp:sp modelId="{3508BDE2-6CDC-4A00-8E0C-BC95377DDB6C}">
      <dsp:nvSpPr>
        <dsp:cNvPr id="0" name=""/>
        <dsp:cNvSpPr/>
      </dsp:nvSpPr>
      <dsp:spPr>
        <a:xfrm>
          <a:off x="2215" y="3329017"/>
          <a:ext cx="3725127"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Corrective actions</a:t>
          </a:r>
          <a:endParaRPr lang="en-IN" sz="2000" kern="1200" dirty="0"/>
        </a:p>
      </dsp:txBody>
      <dsp:txXfrm>
        <a:off x="23305" y="3350107"/>
        <a:ext cx="3682947" cy="389857"/>
      </dsp:txXfrm>
    </dsp:sp>
    <dsp:sp modelId="{016D4D84-2949-4EA1-8EF8-3C930946796B}">
      <dsp:nvSpPr>
        <dsp:cNvPr id="0" name=""/>
        <dsp:cNvSpPr/>
      </dsp:nvSpPr>
      <dsp:spPr>
        <a:xfrm>
          <a:off x="3717989" y="3804259"/>
          <a:ext cx="3514745" cy="432037"/>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Signs of positive leadership</a:t>
          </a:r>
          <a:endParaRPr lang="en-IN" sz="2000" kern="1200" dirty="0"/>
        </a:p>
      </dsp:txBody>
      <dsp:txXfrm>
        <a:off x="3717989" y="3858264"/>
        <a:ext cx="3352731" cy="324027"/>
      </dsp:txXfrm>
    </dsp:sp>
    <dsp:sp modelId="{D60A017E-89B0-4BEE-90E1-7C038A3F7C52}">
      <dsp:nvSpPr>
        <dsp:cNvPr id="0" name=""/>
        <dsp:cNvSpPr/>
      </dsp:nvSpPr>
      <dsp:spPr>
        <a:xfrm>
          <a:off x="3090" y="3804259"/>
          <a:ext cx="3714898" cy="43203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MRM decisions</a:t>
          </a:r>
          <a:endParaRPr lang="en-IN" sz="2000" kern="1200" dirty="0"/>
        </a:p>
      </dsp:txBody>
      <dsp:txXfrm>
        <a:off x="24180" y="3825349"/>
        <a:ext cx="3672718" cy="38985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8A6881CE-6B90-024F-7D61-08B2AAD3AD16}"/>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A840B0C6-903D-9882-D7CF-3E2744119E17}"/>
              </a:ext>
            </a:extLst>
          </p:cNvPr>
          <p:cNvSpPr>
            <a:spLocks noGrp="1" noChangeArrowheads="1"/>
          </p:cNvSpPr>
          <p:nvPr>
            <p:ph type="body" sz="quarter" idx="3"/>
          </p:nvPr>
        </p:nvSpPr>
        <p:spPr bwMode="auto">
          <a:xfrm>
            <a:off x="679450" y="4716463"/>
            <a:ext cx="5438775" cy="44656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7396" name="Text Box 9">
            <a:extLst>
              <a:ext uri="{FF2B5EF4-FFF2-40B4-BE49-F238E27FC236}">
                <a16:creationId xmlns:a16="http://schemas.microsoft.com/office/drawing/2014/main" id="{7F0F6994-257E-5359-B1F7-9C7D528096CA}"/>
              </a:ext>
            </a:extLst>
          </p:cNvPr>
          <p:cNvSpPr txBox="1">
            <a:spLocks noChangeArrowheads="1"/>
          </p:cNvSpPr>
          <p:nvPr/>
        </p:nvSpPr>
        <p:spPr bwMode="auto">
          <a:xfrm>
            <a:off x="296863" y="9366250"/>
            <a:ext cx="6256337" cy="215900"/>
          </a:xfrm>
          <a:prstGeom prst="rect">
            <a:avLst/>
          </a:prstGeom>
          <a:noFill/>
          <a:ln>
            <a:noFill/>
          </a:ln>
        </p:spPr>
        <p:txBody>
          <a:bodyPr>
            <a:spAutoFit/>
          </a:bodyPr>
          <a:lstStyle>
            <a:lvl1pPr eaLnBrk="0" hangingPunct="0">
              <a:tabLst>
                <a:tab pos="3048000" algn="ctr"/>
                <a:tab pos="5981700" algn="r"/>
              </a:tabLst>
              <a:defRPr>
                <a:solidFill>
                  <a:schemeClr val="tx1"/>
                </a:solidFill>
                <a:latin typeface="Arial" pitchFamily="34" charset="0"/>
              </a:defRPr>
            </a:lvl1pPr>
            <a:lvl2pPr marL="742950" indent="-285750" eaLnBrk="0" hangingPunct="0">
              <a:tabLst>
                <a:tab pos="3048000" algn="ctr"/>
                <a:tab pos="5981700" algn="r"/>
              </a:tabLst>
              <a:defRPr>
                <a:solidFill>
                  <a:schemeClr val="tx1"/>
                </a:solidFill>
                <a:latin typeface="Arial" pitchFamily="34" charset="0"/>
              </a:defRPr>
            </a:lvl2pPr>
            <a:lvl3pPr marL="1143000" indent="-228600" eaLnBrk="0" hangingPunct="0">
              <a:tabLst>
                <a:tab pos="3048000" algn="ctr"/>
                <a:tab pos="5981700" algn="r"/>
              </a:tabLst>
              <a:defRPr>
                <a:solidFill>
                  <a:schemeClr val="tx1"/>
                </a:solidFill>
                <a:latin typeface="Arial" pitchFamily="34" charset="0"/>
              </a:defRPr>
            </a:lvl3pPr>
            <a:lvl4pPr marL="1600200" indent="-228600" eaLnBrk="0" hangingPunct="0">
              <a:tabLst>
                <a:tab pos="3048000" algn="ctr"/>
                <a:tab pos="5981700" algn="r"/>
              </a:tabLst>
              <a:defRPr>
                <a:solidFill>
                  <a:schemeClr val="tx1"/>
                </a:solidFill>
                <a:latin typeface="Arial" pitchFamily="34" charset="0"/>
              </a:defRPr>
            </a:lvl4pPr>
            <a:lvl5pPr marL="2057400" indent="-228600" eaLnBrk="0" hangingPunct="0">
              <a:tabLst>
                <a:tab pos="3048000" algn="ctr"/>
                <a:tab pos="5981700" algn="r"/>
              </a:tabLst>
              <a:defRPr>
                <a:solidFill>
                  <a:schemeClr val="tx1"/>
                </a:solidFill>
                <a:latin typeface="Arial" pitchFamily="34" charset="0"/>
              </a:defRPr>
            </a:lvl5pPr>
            <a:lvl6pPr marL="25146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6pPr>
            <a:lvl7pPr marL="29718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7pPr>
            <a:lvl8pPr marL="34290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8pPr>
            <a:lvl9pPr marL="3886200" indent="-228600" eaLnBrk="0" fontAlgn="base" hangingPunct="0">
              <a:lnSpc>
                <a:spcPct val="80000"/>
              </a:lnSpc>
              <a:spcBef>
                <a:spcPct val="0"/>
              </a:spcBef>
              <a:spcAft>
                <a:spcPct val="0"/>
              </a:spcAft>
              <a:tabLst>
                <a:tab pos="3048000" algn="ctr"/>
                <a:tab pos="5981700" algn="r"/>
              </a:tabLst>
              <a:defRPr>
                <a:solidFill>
                  <a:schemeClr val="tx1"/>
                </a:solidFill>
                <a:latin typeface="Arial" pitchFamily="34" charset="0"/>
              </a:defRPr>
            </a:lvl9pPr>
          </a:lstStyle>
          <a:p>
            <a:pPr algn="ctr" eaLnBrk="1" hangingPunct="1">
              <a:spcBef>
                <a:spcPct val="50000"/>
              </a:spcBef>
              <a:defRPr/>
            </a:pPr>
            <a:endParaRPr kumimoji="1" lang="en-US" sz="8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D0792E3-1075-1F66-A04C-D00A69110BB1}"/>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4125D9AB-65DA-5258-99C0-F4D54AB735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Welcome delegates</a:t>
            </a:r>
          </a:p>
          <a:p>
            <a:pPr eaLnBrk="1" hangingPunct="1"/>
            <a:r>
              <a:rPr lang="en-GB" altLang="en-US"/>
              <a:t>Organize seating arrangements</a:t>
            </a:r>
            <a:endParaRPr lang="en-US" altLang="en-US"/>
          </a:p>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Notes Placeholder 2">
            <a:extLst>
              <a:ext uri="{FF2B5EF4-FFF2-40B4-BE49-F238E27FC236}">
                <a16:creationId xmlns:a16="http://schemas.microsoft.com/office/drawing/2014/main" id="{FF5B396F-3476-18EF-3F6A-AA409797914F}"/>
              </a:ext>
            </a:extLst>
          </p:cNvPr>
          <p:cNvSpPr>
            <a:spLocks noGrp="1"/>
          </p:cNvSpPr>
          <p:nvPr>
            <p:ph type="body" idx="1"/>
          </p:nvPr>
        </p:nvSpPr>
        <p:spPr>
          <a:xfrm>
            <a:off x="395288" y="3786188"/>
            <a:ext cx="6032500" cy="5411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a:t>For your personal safety, please be aware of the emergency exits from your classroom and the building.</a:t>
            </a:r>
          </a:p>
          <a:p>
            <a:pPr>
              <a:spcBef>
                <a:spcPct val="0"/>
              </a:spcBef>
            </a:pPr>
            <a:endParaRPr lang="en-US" altLang="en-US"/>
          </a:p>
          <a:p>
            <a:pPr>
              <a:spcBef>
                <a:spcPct val="0"/>
              </a:spcBef>
            </a:pPr>
            <a:r>
              <a:rPr lang="en-US" altLang="en-US"/>
              <a:t>The tutor will inform you of the nearest restrooms.</a:t>
            </a:r>
          </a:p>
          <a:p>
            <a:pPr>
              <a:spcBef>
                <a:spcPct val="0"/>
              </a:spcBef>
            </a:pPr>
            <a:endParaRPr lang="en-US" altLang="en-US"/>
          </a:p>
          <a:p>
            <a:pPr>
              <a:spcBef>
                <a:spcPct val="0"/>
              </a:spcBef>
            </a:pPr>
            <a:r>
              <a:rPr lang="en-US" altLang="en-US"/>
              <a:t>Please do not leave valuable items unattended in the classroom. Keep them with you, or make other arrangements for their safekeeping.</a:t>
            </a:r>
          </a:p>
          <a:p>
            <a:pPr>
              <a:spcBef>
                <a:spcPct val="0"/>
              </a:spcBef>
            </a:pPr>
            <a:endParaRPr lang="en-US" altLang="en-US"/>
          </a:p>
          <a:p>
            <a:pPr>
              <a:spcBef>
                <a:spcPct val="0"/>
              </a:spcBef>
            </a:pPr>
            <a:r>
              <a:rPr lang="en-US" altLang="en-US"/>
              <a:t>Please be considerate of other delegates and avoid distractions from the beeping of your mobile telephone.</a:t>
            </a:r>
          </a:p>
          <a:p>
            <a:pPr>
              <a:spcBef>
                <a:spcPct val="0"/>
              </a:spcBef>
            </a:pPr>
            <a:endParaRPr lang="en-US" altLang="en-US"/>
          </a:p>
          <a:p>
            <a:pPr>
              <a:spcBef>
                <a:spcPct val="0"/>
              </a:spcBef>
            </a:pPr>
            <a:r>
              <a:rPr lang="en-US" altLang="en-US"/>
              <a:t>Please do not use recording devices since they may restrict free discussion.</a:t>
            </a:r>
          </a:p>
          <a:p>
            <a:pPr>
              <a:spcBef>
                <a:spcPct val="0"/>
              </a:spcBef>
            </a:pPr>
            <a:endParaRPr lang="en-US" altLang="en-US"/>
          </a:p>
          <a:p>
            <a:pPr>
              <a:spcBef>
                <a:spcPct val="0"/>
              </a:spcBef>
            </a:pPr>
            <a:r>
              <a:rPr lang="en-US" altLang="en-US"/>
              <a:t>The tutor will inform you of the lunch and break schedule. Please return to class on time.</a:t>
            </a:r>
          </a:p>
          <a:p>
            <a:pPr>
              <a:spcBef>
                <a:spcPct val="0"/>
              </a:spcBef>
            </a:pPr>
            <a:endParaRPr lang="en-US" altLang="en-US"/>
          </a:p>
          <a:p>
            <a:pPr>
              <a:spcBef>
                <a:spcPct val="0"/>
              </a:spcBef>
            </a:pPr>
            <a:r>
              <a:rPr lang="en-US" altLang="en-US"/>
              <a:t>The tutor will inform delegates of any area(s) known to be available for smoking.</a:t>
            </a:r>
          </a:p>
          <a:p>
            <a:pPr>
              <a:spcBef>
                <a:spcPct val="0"/>
              </a:spcBef>
            </a:pPr>
            <a:endParaRPr lang="en-US" altLang="en-US"/>
          </a:p>
          <a:p>
            <a:pPr>
              <a:spcBef>
                <a:spcPct val="0"/>
              </a:spcBef>
            </a:pPr>
            <a:r>
              <a:rPr lang="en-US" altLang="en-US"/>
              <a:t>If there are any special needs (dietary etc.) please inform the tutor now.</a:t>
            </a:r>
          </a:p>
          <a:p>
            <a:pPr>
              <a:spcBef>
                <a:spcPct val="0"/>
              </a:spcBef>
            </a:pPr>
            <a:endParaRPr lang="en-US" altLang="en-US"/>
          </a:p>
          <a:p>
            <a:pPr>
              <a:spcBef>
                <a:spcPct val="0"/>
              </a:spcBef>
            </a:pPr>
            <a:endParaRPr lang="en-US" altLang="en-US"/>
          </a:p>
          <a:p>
            <a:pPr>
              <a:spcBef>
                <a:spcPct val="0"/>
              </a:spcBef>
            </a:pPr>
            <a:r>
              <a:rPr lang="en-GB" altLang="en-US"/>
              <a:t>…………………………………………………………………………………………………………………………………………………………………………………………………………………………………………………………………………………………………………………………………………………………………………………………………………………………………………………………………………………………………………………………………………………………………………………………………………………………………………………………………………………………</a:t>
            </a:r>
          </a:p>
          <a:p>
            <a:pPr>
              <a:spcBef>
                <a:spcPct val="0"/>
              </a:spcBef>
            </a:pPr>
            <a:endParaRPr lang="en-US" altLang="en-US"/>
          </a:p>
        </p:txBody>
      </p:sp>
      <p:sp>
        <p:nvSpPr>
          <p:cNvPr id="9219" name="Slide Image Placeholder 2">
            <a:extLst>
              <a:ext uri="{FF2B5EF4-FFF2-40B4-BE49-F238E27FC236}">
                <a16:creationId xmlns:a16="http://schemas.microsoft.com/office/drawing/2014/main" id="{EC5E738B-E05B-A32C-6E6A-0A1B94EBE9CE}"/>
              </a:ext>
            </a:extLst>
          </p:cNvPr>
          <p:cNvSpPr>
            <a:spLocks noGrp="1" noRot="1" noChangeAspect="1" noChangeArrowheads="1" noTextEdit="1"/>
          </p:cNvSpPr>
          <p:nvPr>
            <p:ph type="sldImg"/>
          </p:nvPr>
        </p:nvSpPr>
        <p:spPr>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D5FE98C-1914-00A8-0A42-7AA7EC4E4CC0}"/>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5E138075-82F6-0239-30F2-CB6876013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Understanding expectations of delegates is vital to the success of the course – ensure expectations are documented for each delegate and ensure they understand the scope of the course (and that they are not expecting too much, refer to web flyer/JIs if this is the case)</a:t>
            </a:r>
          </a:p>
          <a:p>
            <a:pPr eaLnBrk="1" hangingPunct="1"/>
            <a:endParaRPr lang="en-GB" altLang="en-US"/>
          </a:p>
          <a:p>
            <a:pPr eaLnBrk="1" hangingPunct="1"/>
            <a:r>
              <a:rPr lang="en-GB" altLang="en-US"/>
              <a:t>Ask the delegates to introduce themselves, (or each other), the name of their company and it’s product(s).  Their system responsibilities within that organization and their knowledge of systems.  Finally, what their hobbies or interests are. </a:t>
            </a:r>
          </a:p>
          <a:p>
            <a:pPr eaLnBrk="1" hangingPunct="1"/>
            <a:endParaRPr lang="en-GB" altLang="en-US"/>
          </a:p>
          <a:p>
            <a:pPr eaLnBrk="1" hangingPunct="1"/>
            <a:r>
              <a:rPr lang="en-GB" altLang="en-US"/>
              <a:t>The learning point here is that auditors do not rely on memory, but take notes.</a:t>
            </a:r>
          </a:p>
          <a:p>
            <a:pPr eaLnBrk="1" hangingPunct="1"/>
            <a:endParaRPr lang="en-GB" altLang="en-US"/>
          </a:p>
          <a:p>
            <a:pPr eaLnBrk="1" hangingPunct="1"/>
            <a:r>
              <a:rPr lang="en-GB" altLang="en-US"/>
              <a:t>Delegates:</a:t>
            </a:r>
          </a:p>
          <a:p>
            <a:pPr eaLnBrk="1" hangingPunct="1"/>
            <a:r>
              <a:rPr lang="en-GB" altLang="en-US"/>
              <a:t>name - check spelling for certificate.</a:t>
            </a:r>
          </a:p>
          <a:p>
            <a:pPr eaLnBrk="1" hangingPunct="1"/>
            <a:r>
              <a:rPr lang="en-GB" altLang="en-US"/>
              <a:t>company - product or service they provide.</a:t>
            </a:r>
          </a:p>
          <a:p>
            <a:pPr eaLnBrk="1" hangingPunct="1"/>
            <a:r>
              <a:rPr lang="en-GB" altLang="en-US"/>
              <a:t>position in the company and experience.</a:t>
            </a:r>
          </a:p>
          <a:p>
            <a:pPr eaLnBrk="1" hangingPunct="1"/>
            <a:r>
              <a:rPr lang="en-GB" altLang="en-US"/>
              <a:t>ISO knowledge to help tutors in group selection</a:t>
            </a:r>
          </a:p>
          <a:p>
            <a:pPr eaLnBrk="1" hangingPunct="1"/>
            <a:r>
              <a:rPr lang="en-GB" altLang="en-US"/>
              <a:t>	1 = Very little knowledge.</a:t>
            </a:r>
          </a:p>
          <a:p>
            <a:pPr eaLnBrk="1" hangingPunct="1"/>
            <a:r>
              <a:rPr lang="en-GB" altLang="en-US"/>
              <a:t>	3 = Can understand parts of the standard.</a:t>
            </a:r>
          </a:p>
          <a:p>
            <a:pPr eaLnBrk="1" hangingPunct="1"/>
            <a:r>
              <a:rPr lang="en-GB" altLang="en-US"/>
              <a:t>	7+= Has worked in QA etc..</a:t>
            </a:r>
          </a:p>
          <a:p>
            <a:pPr eaLnBrk="1" hangingPunct="1"/>
            <a:endParaRPr lang="en-GB" altLang="en-US"/>
          </a:p>
          <a:p>
            <a:pPr eaLnBrk="1" hangingPunct="1"/>
            <a:r>
              <a:rPr lang="en-GB" altLang="en-US"/>
              <a:t>Hobbies to put delegates at ease</a:t>
            </a:r>
          </a:p>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01965DE-CFFE-DA70-6925-8F73B8004295}"/>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353A3468-2A13-B512-FA16-9F1AA7CBCE0A}"/>
              </a:ext>
            </a:extLst>
          </p:cNvPr>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aim of course – content and objectives after </a:t>
            </a:r>
            <a:endParaRPr lang="en-US" altLang="en-US"/>
          </a:p>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E5B8AE8-E6A3-AF22-7B1E-2240C89F9C86}"/>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73E8746A-0003-115B-1412-6AFB0CD6FD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Bring out the fact that no action takes place without there being some system behind it. Even when we see the routine day to day petty jobs getting done – these happen only because in child hood we learned the system to do these – systems which continue to be valid till date.</a:t>
            </a:r>
          </a:p>
          <a:p>
            <a:pPr eaLnBrk="1" hangingPunct="1"/>
            <a:endParaRPr lang="en-US" altLang="en-US"/>
          </a:p>
          <a:p>
            <a:pPr eaLnBrk="1" hangingPunct="1"/>
            <a:r>
              <a:rPr lang="en-US" altLang="en-US"/>
              <a:t>System can be defined effective – when it enables achieving. System can be efficient – when it enables achievement with least input.</a:t>
            </a:r>
          </a:p>
          <a:p>
            <a:pPr eaLnBrk="1" hangingPunct="1"/>
            <a:r>
              <a:rPr lang="en-US" altLang="en-US"/>
              <a:t>Parallely, system can be ineffective and inefficient. Some times we may call this – unsystematic.</a:t>
            </a:r>
          </a:p>
          <a:p>
            <a:pPr eaLnBrk="1" hangingPunct="1"/>
            <a:endParaRPr lang="en-US" altLang="en-US"/>
          </a:p>
          <a:p>
            <a:pPr eaLnBrk="1" hangingPunct="1"/>
            <a:r>
              <a:rPr lang="en-US" altLang="en-US"/>
              <a:t>Defining a system requires defining the arrangements to work with it.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41FFD00-11FE-0EDE-917A-2E6B896AE70D}"/>
              </a:ext>
            </a:extLst>
          </p:cNvPr>
          <p:cNvSpPr>
            <a:spLocks noGrp="1" noRot="1" noChangeAspect="1" noChangeArrowheads="1" noTextEdit="1"/>
          </p:cNvSpPr>
          <p:nvPr>
            <p:ph type="sldImg"/>
          </p:nvPr>
        </p:nvSpPr>
        <p:spPr>
          <a:xfrm>
            <a:off x="1074738" y="992188"/>
            <a:ext cx="4646612" cy="3484562"/>
          </a:xfrm>
          <a:ln/>
        </p:spPr>
      </p:sp>
      <p:sp>
        <p:nvSpPr>
          <p:cNvPr id="19459" name="Rectangle 3">
            <a:extLst>
              <a:ext uri="{FF2B5EF4-FFF2-40B4-BE49-F238E27FC236}">
                <a16:creationId xmlns:a16="http://schemas.microsoft.com/office/drawing/2014/main" id="{4C4D9D1E-916C-1CE1-C2D9-DBD29C240444}"/>
              </a:ext>
            </a:extLst>
          </p:cNvPr>
          <p:cNvSpPr>
            <a:spLocks noGrp="1" noChangeArrowheads="1"/>
          </p:cNvSpPr>
          <p:nvPr>
            <p:ph type="body" idx="1"/>
          </p:nvPr>
        </p:nvSpPr>
        <p:spPr>
          <a:xfrm>
            <a:off x="755650" y="5175250"/>
            <a:ext cx="5138738" cy="3633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a:p>
            <a:pPr eaLnBrk="1" hangingPunct="1"/>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61523CC-7ED5-BA1B-52A9-8A9C34F69493}"/>
              </a:ext>
            </a:extLst>
          </p:cNvPr>
          <p:cNvSpPr>
            <a:spLocks noGrp="1" noRot="1" noChangeAspect="1" noChangeArrowheads="1" noTextEdit="1"/>
          </p:cNvSpPr>
          <p:nvPr>
            <p:ph type="sldImg"/>
          </p:nvPr>
        </p:nvSpPr>
        <p:spPr>
          <a:xfrm>
            <a:off x="1074738" y="992188"/>
            <a:ext cx="4646612" cy="3484562"/>
          </a:xfrm>
          <a:ln/>
        </p:spPr>
      </p:sp>
      <p:sp>
        <p:nvSpPr>
          <p:cNvPr id="21507" name="Rectangle 3">
            <a:extLst>
              <a:ext uri="{FF2B5EF4-FFF2-40B4-BE49-F238E27FC236}">
                <a16:creationId xmlns:a16="http://schemas.microsoft.com/office/drawing/2014/main" id="{BF60B6D4-7DC5-A90C-79D9-4DF0D83F841D}"/>
              </a:ext>
            </a:extLst>
          </p:cNvPr>
          <p:cNvSpPr>
            <a:spLocks noGrp="1" noChangeArrowheads="1"/>
          </p:cNvSpPr>
          <p:nvPr>
            <p:ph type="body" idx="1"/>
          </p:nvPr>
        </p:nvSpPr>
        <p:spPr>
          <a:xfrm>
            <a:off x="755650" y="5175250"/>
            <a:ext cx="5138738" cy="3633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a:p>
            <a:pPr eaLnBrk="1" hangingPunct="1"/>
            <a:endParaRPr lang="en-GB" altLang="en-US"/>
          </a:p>
          <a:p>
            <a:pPr eaLnBrk="1" hangingPunct="1"/>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5CFDA43-C767-6FA0-9F27-89F5EF17E1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3555" name="Rectangle 3">
            <a:extLst>
              <a:ext uri="{FF2B5EF4-FFF2-40B4-BE49-F238E27FC236}">
                <a16:creationId xmlns:a16="http://schemas.microsoft.com/office/drawing/2014/main" id="{4CE7F0B8-5318-B768-D4F0-6DB9E8D95DD1}"/>
              </a:ext>
            </a:extLst>
          </p:cNvPr>
          <p:cNvSpPr>
            <a:spLocks noGrp="1" noRot="1" noChangeAspect="1" noChangeArrowheads="1" noTextEdit="1"/>
          </p:cNvSpPr>
          <p:nvPr>
            <p:ph type="sldImg"/>
          </p:nvPr>
        </p:nvSpPr>
        <p:spPr>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21F141E-E1E4-BFC1-C475-A347AB709105}"/>
              </a:ext>
            </a:extLst>
          </p:cNvPr>
          <p:cNvSpPr>
            <a:spLocks noGrp="1" noRot="1" noChangeAspect="1" noChangeArrowheads="1" noTextEdit="1"/>
          </p:cNvSpPr>
          <p:nvPr>
            <p:ph type="sldImg"/>
          </p:nvPr>
        </p:nvSpPr>
        <p:spPr>
          <a:xfrm>
            <a:off x="1074738" y="992188"/>
            <a:ext cx="4646612" cy="3484562"/>
          </a:xfrm>
          <a:ln w="12700" cap="flat">
            <a:solidFill>
              <a:schemeClr val="tx1"/>
            </a:solidFill>
          </a:ln>
        </p:spPr>
      </p:sp>
      <p:sp>
        <p:nvSpPr>
          <p:cNvPr id="25603" name="Rectangle 3">
            <a:extLst>
              <a:ext uri="{FF2B5EF4-FFF2-40B4-BE49-F238E27FC236}">
                <a16:creationId xmlns:a16="http://schemas.microsoft.com/office/drawing/2014/main" id="{95862C50-95FE-3B1F-7B9A-81AFC48C3D0D}"/>
              </a:ext>
            </a:extLst>
          </p:cNvPr>
          <p:cNvSpPr>
            <a:spLocks noGrp="1" noChangeArrowheads="1"/>
          </p:cNvSpPr>
          <p:nvPr>
            <p:ph type="body" idx="1"/>
          </p:nvPr>
        </p:nvSpPr>
        <p:spPr>
          <a:xfrm>
            <a:off x="755650" y="5175250"/>
            <a:ext cx="5138738" cy="3633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a:p>
            <a:pPr eaLnBrk="1" hangingPunct="1"/>
            <a:endParaRPr lang="en-GB" altLang="en-US"/>
          </a:p>
          <a:p>
            <a:pPr eaLnBrk="1" hangingPunct="1"/>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EBE081C-DE49-8E6C-4BF7-D358027E67F1}"/>
              </a:ext>
            </a:extLst>
          </p:cNvPr>
          <p:cNvSpPr>
            <a:spLocks noGrp="1" noRot="1" noChangeAspect="1" noChangeArrowheads="1" noTextEdit="1"/>
          </p:cNvSpPr>
          <p:nvPr>
            <p:ph type="sldImg"/>
          </p:nvPr>
        </p:nvSpPr>
        <p:spPr>
          <a:xfrm>
            <a:off x="1074738" y="992188"/>
            <a:ext cx="4646612" cy="3484562"/>
          </a:xfrm>
          <a:ln w="12700" cap="flat">
            <a:solidFill>
              <a:schemeClr val="tx1"/>
            </a:solidFill>
          </a:ln>
        </p:spPr>
      </p:sp>
      <p:sp>
        <p:nvSpPr>
          <p:cNvPr id="27651" name="Rectangle 3">
            <a:extLst>
              <a:ext uri="{FF2B5EF4-FFF2-40B4-BE49-F238E27FC236}">
                <a16:creationId xmlns:a16="http://schemas.microsoft.com/office/drawing/2014/main" id="{92CA3B86-6896-0BDD-6BE8-3F524552850A}"/>
              </a:ext>
            </a:extLst>
          </p:cNvPr>
          <p:cNvSpPr>
            <a:spLocks noGrp="1" noChangeArrowheads="1"/>
          </p:cNvSpPr>
          <p:nvPr>
            <p:ph type="body" idx="1"/>
          </p:nvPr>
        </p:nvSpPr>
        <p:spPr>
          <a:xfrm>
            <a:off x="755650" y="5175250"/>
            <a:ext cx="5138738" cy="3633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a:p>
            <a:pPr eaLnBrk="1" hangingPunct="1"/>
            <a:endParaRPr lang="en-GB" altLang="en-US"/>
          </a:p>
          <a:p>
            <a:pPr eaLnBrk="1" hangingPunct="1"/>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F59C351-210D-0444-772C-C66052783D4F}"/>
              </a:ext>
            </a:extLst>
          </p:cNvPr>
          <p:cNvSpPr>
            <a:spLocks noGrp="1" noRot="1" noChangeAspect="1" noChangeArrowheads="1" noTextEdit="1"/>
          </p:cNvSpPr>
          <p:nvPr>
            <p:ph type="sldImg"/>
          </p:nvPr>
        </p:nvSpPr>
        <p:spPr>
          <a:xfrm>
            <a:off x="1087438" y="869950"/>
            <a:ext cx="4624387" cy="3468688"/>
          </a:xfr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64024" y="4027215"/>
            <a:ext cx="5923128" cy="5328592"/>
          </a:xfrm>
        </p:spPr>
        <p:txBody>
          <a:bodyPr/>
          <a:lstStyle/>
          <a:p>
            <a:pPr>
              <a:defRPr/>
            </a:pPr>
            <a:r>
              <a:rPr lang="en-GB" u="sng" dirty="0">
                <a:sym typeface="Tahoma"/>
              </a:rPr>
              <a:t>Definition of life cycle</a:t>
            </a:r>
          </a:p>
          <a:p>
            <a:pPr>
              <a:defRPr/>
            </a:pPr>
            <a:r>
              <a:rPr lang="en-GB" dirty="0">
                <a:sym typeface="Tahoma"/>
              </a:rPr>
              <a:t>‘Consecutive and interlinked stages of a product (or service) system, from raw material acquisition or generation from natural resources to final disposal.’</a:t>
            </a:r>
          </a:p>
          <a:p>
            <a:pPr>
              <a:defRPr/>
            </a:pPr>
            <a:endParaRPr lang="en-GB" dirty="0">
              <a:sym typeface="Tahoma"/>
            </a:endParaRPr>
          </a:p>
          <a:p>
            <a:pPr>
              <a:defRPr/>
            </a:pPr>
            <a:r>
              <a:rPr lang="en-GB" dirty="0">
                <a:sym typeface="Tahoma"/>
              </a:rPr>
              <a:t>Considering a product or service </a:t>
            </a:r>
            <a:r>
              <a:rPr lang="en-GB" b="1" dirty="0">
                <a:sym typeface="Tahoma"/>
              </a:rPr>
              <a:t>from a life cycle perspective </a:t>
            </a:r>
            <a:r>
              <a:rPr lang="en-GB" dirty="0">
                <a:sym typeface="Tahoma"/>
              </a:rPr>
              <a:t>is to look at the environmental aspects associated with materials and processes at every stage of it’s ‘life’, from extraction of the natural resources through design, production, delivery, and use all the way to eventual recycling or disposal by the end user. This is also referred to as ‘cradle to grave’.</a:t>
            </a:r>
          </a:p>
          <a:p>
            <a:pPr>
              <a:defRPr/>
            </a:pPr>
            <a:endParaRPr lang="en-GB" dirty="0">
              <a:sym typeface="Tahoma"/>
            </a:endParaRPr>
          </a:p>
          <a:p>
            <a:pPr>
              <a:defRPr/>
            </a:pPr>
            <a:r>
              <a:rPr lang="en-GB" dirty="0">
                <a:sym typeface="Tahoma"/>
              </a:rPr>
              <a:t>Such an examination does not have to be in depth in order to inform an EMS. Although detailed ‘life cycle analysis’ can reveal potential opportunities for new designs, materials and processes, even when done merely at a high level, it increases understanding of environmental aspects in the supply chain. It also clarifies areas where an organization can directly control matters, where it can exert influence and thus the practical limits (scope) of controls and policies.</a:t>
            </a:r>
          </a:p>
          <a:p>
            <a:pPr>
              <a:defRPr/>
            </a:pPr>
            <a:endParaRPr lang="en-GB" dirty="0">
              <a:sym typeface="Tahoma"/>
            </a:endParaRPr>
          </a:p>
          <a:p>
            <a:pPr>
              <a:defRPr/>
            </a:pPr>
            <a:r>
              <a:rPr lang="en-GB" dirty="0">
                <a:sym typeface="Tahoma"/>
              </a:rPr>
              <a:t>This is particularly useful in relation to clause 4.3 of ISO</a:t>
            </a:r>
            <a:r>
              <a:rPr lang="en-GB" baseline="0" dirty="0">
                <a:sym typeface="Tahoma"/>
              </a:rPr>
              <a:t> </a:t>
            </a:r>
            <a:r>
              <a:rPr lang="en-GB" dirty="0">
                <a:sym typeface="Tahoma"/>
              </a:rPr>
              <a:t>14001:2015 as there is a requirement to establish the management system scope in relation to the environmental aspects and impacts identified by the organization. As some significant aspects can reside upstream and downstream of an organization, a life cycle perspective helps to understand what the extent of the management system boundary should be.</a:t>
            </a:r>
          </a:p>
          <a:p>
            <a:pPr>
              <a:defRPr/>
            </a:pPr>
            <a:endParaRPr lang="en-GB" dirty="0">
              <a:sym typeface="Tahoma"/>
            </a:endParaRPr>
          </a:p>
          <a:p>
            <a:pPr>
              <a:defRPr/>
            </a:pPr>
            <a:r>
              <a:rPr lang="en-GB" dirty="0">
                <a:sym typeface="Tahoma"/>
              </a:rPr>
              <a:t>The term is also used later in the standard (clauses 6.1.2, 8.1) where the requirement is that the </a:t>
            </a:r>
            <a:r>
              <a:rPr lang="en-GB" b="1" dirty="0">
                <a:sym typeface="Tahoma"/>
              </a:rPr>
              <a:t>life cycle perspective </a:t>
            </a:r>
            <a:r>
              <a:rPr lang="en-GB" dirty="0">
                <a:sym typeface="Tahoma"/>
              </a:rPr>
              <a:t>has to be taken into consideration, for example when planning and using operational controls. Purchasing policies may help in selecting more environmentally benign resources upstream, and better information about product or service delivery may help end users make more informed decisions about disposal downstream. Both are areas where an organization can exert influence, and both may turn out to be sources of significant environmental aspects when evaluating activities products and services.   </a:t>
            </a:r>
          </a:p>
        </p:txBody>
      </p:sp>
      <p:sp>
        <p:nvSpPr>
          <p:cNvPr id="5" name="Slide Image Placeholder 4"/>
          <p:cNvSpPr>
            <a:spLocks noGrp="1" noRot="1" noChangeAspect="1"/>
          </p:cNvSpPr>
          <p:nvPr>
            <p:ph type="sldImg"/>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E6416BE7-163E-68C5-19DA-B83DB239D6A0}"/>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2E5D9743-41E0-C45A-693E-CE4D535ECF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964F6D8-D099-4F09-C5F6-1377A73685C3}"/>
              </a:ext>
            </a:extLst>
          </p:cNvPr>
          <p:cNvSpPr>
            <a:spLocks noGrp="1" noRot="1" noChangeAspect="1" noChangeArrowheads="1" noTextEdit="1"/>
          </p:cNvSpPr>
          <p:nvPr>
            <p:ph type="sldImg"/>
          </p:nvPr>
        </p:nvSpPr>
        <p:spPr>
          <a:xfrm>
            <a:off x="925513" y="750888"/>
            <a:ext cx="4946650" cy="3709987"/>
          </a:xfrm>
          <a:ln/>
        </p:spPr>
      </p:sp>
      <p:sp>
        <p:nvSpPr>
          <p:cNvPr id="39939" name="Rectangle 3">
            <a:extLst>
              <a:ext uri="{FF2B5EF4-FFF2-40B4-BE49-F238E27FC236}">
                <a16:creationId xmlns:a16="http://schemas.microsoft.com/office/drawing/2014/main" id="{BE9D43DA-D707-1EA6-A1F7-4CE48CBB5C00}"/>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B64089F-75B8-460F-40DF-5851C36E3000}"/>
              </a:ext>
            </a:extLst>
          </p:cNvPr>
          <p:cNvSpPr>
            <a:spLocks noGrp="1" noRot="1" noChangeAspect="1" noChangeArrowheads="1" noTextEdit="1"/>
          </p:cNvSpPr>
          <p:nvPr>
            <p:ph type="sldImg"/>
          </p:nvPr>
        </p:nvSpPr>
        <p:spPr>
          <a:xfrm>
            <a:off x="1743075" y="696913"/>
            <a:ext cx="3359150" cy="2519362"/>
          </a:xfrm>
          <a:ln/>
        </p:spPr>
      </p:sp>
      <p:sp>
        <p:nvSpPr>
          <p:cNvPr id="43011" name="Notes Placeholder 2">
            <a:extLst>
              <a:ext uri="{FF2B5EF4-FFF2-40B4-BE49-F238E27FC236}">
                <a16:creationId xmlns:a16="http://schemas.microsoft.com/office/drawing/2014/main" id="{764E765C-C084-9759-D8C5-F8C8B1FDBE31}"/>
              </a:ext>
            </a:extLst>
          </p:cNvPr>
          <p:cNvSpPr>
            <a:spLocks noGrp="1" noChangeArrowheads="1"/>
          </p:cNvSpPr>
          <p:nvPr>
            <p:ph type="body" idx="1"/>
          </p:nvPr>
        </p:nvSpPr>
        <p:spPr>
          <a:xfrm>
            <a:off x="385763" y="3375025"/>
            <a:ext cx="6080125" cy="5146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D3DC803-8202-39F7-1494-FDFB2295AB7A}"/>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8BE87D6C-DFDD-B7CC-8D35-D3CA02B37C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4404B279-3641-B690-67ED-CCA3B32926C1}"/>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69203018-C2C3-B34B-F672-5C4C4B255A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a:extLst>
              <a:ext uri="{FF2B5EF4-FFF2-40B4-BE49-F238E27FC236}">
                <a16:creationId xmlns:a16="http://schemas.microsoft.com/office/drawing/2014/main" id="{132FC254-05E1-6E6F-0E46-C706ED8B54BF}"/>
              </a:ext>
            </a:extLst>
          </p:cNvPr>
          <p:cNvSpPr>
            <a:spLocks noGrp="1" noChangeArrowheads="1"/>
          </p:cNvSpPr>
          <p:nvPr>
            <p:ph type="body" idx="1"/>
          </p:nvPr>
        </p:nvSpPr>
        <p:spPr>
          <a:xfrm>
            <a:off x="390525" y="3398838"/>
            <a:ext cx="6091238" cy="5126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6323" name="Slide Image Placeholder 2">
            <a:extLst>
              <a:ext uri="{FF2B5EF4-FFF2-40B4-BE49-F238E27FC236}">
                <a16:creationId xmlns:a16="http://schemas.microsoft.com/office/drawing/2014/main" id="{161FF40A-CC75-53F8-950D-BD3055A184A7}"/>
              </a:ext>
            </a:extLst>
          </p:cNvPr>
          <p:cNvSpPr>
            <a:spLocks noGrp="1" noRot="1" noChangeAspect="1" noChangeArrowheads="1" noTextEdit="1"/>
          </p:cNvSpPr>
          <p:nvPr>
            <p:ph type="sldImg"/>
          </p:nvPr>
        </p:nvSpPr>
        <p:spPr>
          <a:xfrm>
            <a:off x="1744663" y="736600"/>
            <a:ext cx="3355975" cy="2517775"/>
          </a:xfr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A480E9A-5C31-53C8-ED6C-15F1DF02FC72}"/>
              </a:ext>
            </a:extLst>
          </p:cNvPr>
          <p:cNvSpPr>
            <a:spLocks noGrp="1" noChangeArrowheads="1"/>
          </p:cNvSpPr>
          <p:nvPr>
            <p:ph type="body" idx="1"/>
          </p:nvPr>
        </p:nvSpPr>
        <p:spPr>
          <a:xfrm>
            <a:off x="430213" y="3467100"/>
            <a:ext cx="5995987" cy="4991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3491" name="Slide Image Placeholder 2">
            <a:extLst>
              <a:ext uri="{FF2B5EF4-FFF2-40B4-BE49-F238E27FC236}">
                <a16:creationId xmlns:a16="http://schemas.microsoft.com/office/drawing/2014/main" id="{B884DFDF-9CFF-83FD-AD17-D796B7AF66CF}"/>
              </a:ext>
            </a:extLst>
          </p:cNvPr>
          <p:cNvSpPr>
            <a:spLocks noGrp="1" noRot="1" noChangeAspect="1" noChangeArrowheads="1" noTextEdit="1"/>
          </p:cNvSpPr>
          <p:nvPr>
            <p:ph type="sldImg"/>
          </p:nvPr>
        </p:nvSpPr>
        <p:spPr>
          <a:xfrm>
            <a:off x="1744663" y="763588"/>
            <a:ext cx="3355975" cy="2517775"/>
          </a:xfr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770DA82-8196-28FD-72C4-2C99A457D817}"/>
              </a:ext>
            </a:extLst>
          </p:cNvPr>
          <p:cNvSpPr>
            <a:spLocks noGrp="1" noRot="1" noChangeAspect="1" noChangeArrowheads="1" noTextEdit="1"/>
          </p:cNvSpPr>
          <p:nvPr>
            <p:ph type="sldImg"/>
          </p:nvPr>
        </p:nvSpPr>
        <p:spPr>
          <a:xfrm>
            <a:off x="925513" y="750888"/>
            <a:ext cx="4946650" cy="3709987"/>
          </a:xfrm>
          <a:ln/>
        </p:spPr>
      </p:sp>
      <p:sp>
        <p:nvSpPr>
          <p:cNvPr id="68611" name="Rectangle 3">
            <a:extLst>
              <a:ext uri="{FF2B5EF4-FFF2-40B4-BE49-F238E27FC236}">
                <a16:creationId xmlns:a16="http://schemas.microsoft.com/office/drawing/2014/main" id="{523B9C0D-ACDA-CF04-6AAE-12A3E6379EF4}"/>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r>
              <a:rPr lang="en-GB" altLang="en-US"/>
              <a:t>This module goes through the audit process from start to end </a:t>
            </a:r>
          </a:p>
          <a:p>
            <a:endParaRPr lang="en-GB" altLang="zh-CN"/>
          </a:p>
          <a:p>
            <a:r>
              <a:rPr lang="en-GB" altLang="zh-CN"/>
              <a:t>Audit process</a:t>
            </a:r>
          </a:p>
          <a:p>
            <a:pPr lvl="1"/>
            <a:r>
              <a:rPr lang="en-GB" altLang="zh-CN"/>
              <a:t>Scheduling and planning</a:t>
            </a:r>
          </a:p>
          <a:p>
            <a:pPr lvl="1"/>
            <a:r>
              <a:rPr lang="en-GB" altLang="zh-CN"/>
              <a:t>Conducting the audit</a:t>
            </a:r>
          </a:p>
          <a:p>
            <a:pPr lvl="1"/>
            <a:r>
              <a:rPr lang="en-GB" altLang="zh-CN"/>
              <a:t>Reporting the audit</a:t>
            </a:r>
          </a:p>
          <a:p>
            <a:pPr lvl="1"/>
            <a:r>
              <a:rPr lang="en-GB" altLang="zh-CN"/>
              <a:t>Close-out of findings</a:t>
            </a:r>
            <a:endParaRPr lang="en-US" altLang="en-US">
              <a:ea typeface="SimSun" panose="02010600030101010101" pitchFamily="2" charset="-122"/>
            </a:endParaRPr>
          </a:p>
          <a:p>
            <a:endParaRPr lang="en-GB" altLang="en-US"/>
          </a:p>
          <a:p>
            <a:r>
              <a:rPr lang="en-GB" altLang="en-US" b="1"/>
              <a:t>Objectives</a:t>
            </a:r>
          </a:p>
          <a:p>
            <a:endParaRPr lang="en-GB" altLang="en-US"/>
          </a:p>
          <a:p>
            <a:endParaRPr lang="en-GB" altLang="en-US"/>
          </a:p>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9F5C2447-5F14-9070-1CFB-1C4A5488DDE4}"/>
              </a:ext>
            </a:extLst>
          </p:cNvPr>
          <p:cNvSpPr>
            <a:spLocks noGrp="1" noRot="1" noChangeAspect="1" noChangeArrowheads="1" noTextEdit="1"/>
          </p:cNvSpPr>
          <p:nvPr>
            <p:ph type="sldImg"/>
          </p:nvPr>
        </p:nvSpPr>
        <p:spPr>
          <a:xfrm>
            <a:off x="962025" y="657225"/>
            <a:ext cx="4894263" cy="3670300"/>
          </a:xfrm>
          <a:ln/>
        </p:spPr>
      </p:sp>
      <p:sp>
        <p:nvSpPr>
          <p:cNvPr id="70659" name="Rectangle 3">
            <a:extLst>
              <a:ext uri="{FF2B5EF4-FFF2-40B4-BE49-F238E27FC236}">
                <a16:creationId xmlns:a16="http://schemas.microsoft.com/office/drawing/2014/main" id="{4F60396C-3CFE-54B3-CD73-9949C81C3279}"/>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r>
              <a:rPr lang="en-GB" altLang="en-US"/>
              <a:t>Auditing is a management activity and therefore must be planned.</a:t>
            </a:r>
          </a:p>
          <a:p>
            <a:pPr eaLnBrk="1" hangingPunct="1"/>
            <a:r>
              <a:rPr lang="en-GB" altLang="en-US"/>
              <a:t>The plan must be implemented in a </a:t>
            </a:r>
            <a:r>
              <a:rPr lang="en-GB" altLang="en-US" b="1"/>
              <a:t>systematic</a:t>
            </a:r>
            <a:r>
              <a:rPr lang="en-GB" altLang="en-US"/>
              <a:t> manner.</a:t>
            </a:r>
          </a:p>
          <a:p>
            <a:pPr eaLnBrk="1" hangingPunct="1"/>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E056A36-ED12-1335-9F80-C650EDD6D502}"/>
              </a:ext>
            </a:extLst>
          </p:cNvPr>
          <p:cNvSpPr>
            <a:spLocks noGrp="1" noRot="1" noChangeAspect="1" noChangeArrowheads="1" noTextEdit="1"/>
          </p:cNvSpPr>
          <p:nvPr>
            <p:ph type="sldImg"/>
          </p:nvPr>
        </p:nvSpPr>
        <p:spPr>
          <a:xfrm>
            <a:off x="960438" y="655638"/>
            <a:ext cx="4878387" cy="3659187"/>
          </a:xfrm>
          <a:ln w="12700" cap="flat">
            <a:solidFill>
              <a:schemeClr val="tx1"/>
            </a:solidFill>
          </a:ln>
        </p:spPr>
      </p:sp>
      <p:sp>
        <p:nvSpPr>
          <p:cNvPr id="74755" name="Rectangle 3">
            <a:extLst>
              <a:ext uri="{FF2B5EF4-FFF2-40B4-BE49-F238E27FC236}">
                <a16:creationId xmlns:a16="http://schemas.microsoft.com/office/drawing/2014/main" id="{A2DC5327-1550-4481-ACA1-B5F98714BFDB}"/>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19011.</a:t>
            </a: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9BDECAD-6557-A213-3072-DE593924FF8D}"/>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9B0935DD-3330-570E-8197-B33A3A41F0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z="1100"/>
              <a:t>The tutor will direct the class to ISO 19011 Clause 6, and also refer the class to the Terms and definitions for: ‘3.1 Audit’ definition‘.</a:t>
            </a:r>
          </a:p>
          <a:p>
            <a:endParaRPr lang="en-GB" altLang="en-US" sz="1100"/>
          </a:p>
          <a:p>
            <a:r>
              <a:rPr lang="en-GB" altLang="en-US" sz="1100" u="sng"/>
              <a:t>For clarification:</a:t>
            </a:r>
          </a:p>
          <a:p>
            <a:r>
              <a:rPr lang="en-GB" altLang="en-US" sz="1100"/>
              <a:t>The tutor will also refer the class to the definition of an ‘</a:t>
            </a:r>
            <a:r>
              <a:rPr lang="en-GB" altLang="en-US" sz="1100" b="1"/>
              <a:t>audit plan</a:t>
            </a:r>
            <a:r>
              <a:rPr lang="en-GB" altLang="en-US" sz="1100"/>
              <a:t>’: By reference to ISO 19011 3.6, and what an ‘</a:t>
            </a:r>
            <a:r>
              <a:rPr lang="en-GB" altLang="en-US" sz="1100" b="1"/>
              <a:t>audit programme</a:t>
            </a:r>
            <a:r>
              <a:rPr lang="en-GB" altLang="en-US" sz="1100"/>
              <a:t>’ is defined as: By reference to ISO 19011 3.4. </a:t>
            </a:r>
            <a:r>
              <a:rPr lang="en-GB" altLang="en-US" sz="1100" u="sng"/>
              <a:t>These will be covered in more depth later in the course</a:t>
            </a:r>
            <a:r>
              <a:rPr lang="en-GB" altLang="en-US" sz="1100"/>
              <a:t>, when you will be auditing a supplier’s audit programme. Please note that </a:t>
            </a:r>
            <a:r>
              <a:rPr lang="en-GB" altLang="en-US" sz="1100" u="sng"/>
              <a:t>particular attention</a:t>
            </a:r>
            <a:r>
              <a:rPr lang="en-GB" altLang="en-US" sz="1100"/>
              <a:t> always needs to be paid to the design, planning and validation of an </a:t>
            </a:r>
            <a:r>
              <a:rPr lang="en-GB" altLang="en-US" sz="1100" u="sng"/>
              <a:t>audit programme</a:t>
            </a:r>
            <a:r>
              <a:rPr lang="en-GB" altLang="en-US" sz="1100"/>
              <a:t> in the </a:t>
            </a:r>
            <a:r>
              <a:rPr lang="en-GB" altLang="en-US" sz="1100" u="sng"/>
              <a:t>case of multiple locations/sites or where important functions are outsourced</a:t>
            </a:r>
            <a:r>
              <a:rPr lang="en-GB" altLang="en-US" sz="1100"/>
              <a:t>.</a:t>
            </a:r>
          </a:p>
          <a:p>
            <a:endParaRPr lang="en-GB" altLang="en-US" sz="1100"/>
          </a:p>
          <a:p>
            <a:pPr>
              <a:lnSpc>
                <a:spcPct val="150000"/>
              </a:lnSpc>
            </a:pPr>
            <a:r>
              <a:rPr lang="en-GB" altLang="en-US" sz="1100"/>
              <a:t>………………………………………………………………………………………………………………………………………………………………………………………………………………………………………………………………………………………………………………………………………………………………………………………………………………………………………………………………………………………………………………………………………………………………………………………………………………………………………………………………………………………………………………………………………………………………………………………………………………………………………………………………………………………………………………………………………………………………………………………………………………………………………………………………………………………………………………………………………………………………………………………………………………………………………………………………………</a:t>
            </a:r>
          </a:p>
          <a:p>
            <a:pPr>
              <a:lnSpc>
                <a:spcPct val="150000"/>
              </a:lnSpc>
            </a:pPr>
            <a:r>
              <a:rPr lang="en-GB" altLang="en-US" sz="1100">
                <a:solidFill>
                  <a:srgbClr val="000000"/>
                </a:solidFill>
              </a:rPr>
              <a:t>………………………………………………………………………………………………………………………………………………………………………………………………………………………………………………………………………………………………………………………………………………………………………………………………………………………………………………………………………………………………………………………………………………………………</a:t>
            </a:r>
            <a:endParaRPr lang="en-GB" altLang="en-US" sz="1100"/>
          </a:p>
          <a:p>
            <a:endParaRPr lang="en-US" altLang="en-US" sz="1100"/>
          </a:p>
          <a:p>
            <a:endParaRPr lang="en-GB" altLang="en-US" sz="11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1BCFD9A1-3C89-EE9B-6501-CCCDFF82CB79}"/>
              </a:ext>
            </a:extLst>
          </p:cNvPr>
          <p:cNvSpPr>
            <a:spLocks noGrp="1" noRot="1" noChangeAspect="1" noChangeArrowheads="1" noTextEdit="1"/>
          </p:cNvSpPr>
          <p:nvPr>
            <p:ph type="sldImg"/>
          </p:nvPr>
        </p:nvSpPr>
        <p:spPr>
          <a:xfrm>
            <a:off x="912813" y="741363"/>
            <a:ext cx="4972050" cy="3729037"/>
          </a:xfrm>
          <a:ln/>
        </p:spPr>
      </p:sp>
      <p:sp>
        <p:nvSpPr>
          <p:cNvPr id="84995" name="Rectangle 3">
            <a:extLst>
              <a:ext uri="{FF2B5EF4-FFF2-40B4-BE49-F238E27FC236}">
                <a16:creationId xmlns:a16="http://schemas.microsoft.com/office/drawing/2014/main" id="{3530F9A6-67C2-BEA0-BC36-CC5CFCB9D469}"/>
              </a:ext>
            </a:extLst>
          </p:cNvPr>
          <p:cNvSpPr>
            <a:spLocks noGrp="1" noChangeArrowheads="1"/>
          </p:cNvSpPr>
          <p:nvPr>
            <p:ph type="body" idx="1"/>
          </p:nvPr>
        </p:nvSpPr>
        <p:spPr>
          <a:xfrm>
            <a:off x="863600" y="4721225"/>
            <a:ext cx="4983163"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477" tIns="44239" rIns="88477" bIns="44239"/>
          <a:lstStyle/>
          <a:p>
            <a:pPr eaLnBrk="1" hangingPunct="1"/>
            <a:r>
              <a:rPr lang="en-GB" altLang="en-US"/>
              <a:t>General discussion.</a:t>
            </a:r>
          </a:p>
          <a:p>
            <a:pPr eaLnBrk="1" hangingPunct="1"/>
            <a:endParaRPr lang="en-GB" altLang="en-US"/>
          </a:p>
          <a:p>
            <a:pPr eaLnBrk="1" hangingPunct="1"/>
            <a:r>
              <a:rPr lang="en-GB" altLang="en-US"/>
              <a:t>Ensure the delegates understand what each of the bullet points means.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B9108B4E-544B-FF0A-71C6-3BAB8485FD74}"/>
              </a:ext>
            </a:extLst>
          </p:cNvPr>
          <p:cNvSpPr>
            <a:spLocks noGrp="1" noRot="1" noChangeAspect="1" noChangeArrowheads="1" noTextEdit="1"/>
          </p:cNvSpPr>
          <p:nvPr>
            <p:ph type="sldImg"/>
          </p:nvPr>
        </p:nvSpPr>
        <p:spPr>
          <a:xfrm>
            <a:off x="962025" y="657225"/>
            <a:ext cx="4894263" cy="3670300"/>
          </a:xfrm>
          <a:ln/>
        </p:spPr>
      </p:sp>
      <p:sp>
        <p:nvSpPr>
          <p:cNvPr id="87043" name="Rectangle 3">
            <a:extLst>
              <a:ext uri="{FF2B5EF4-FFF2-40B4-BE49-F238E27FC236}">
                <a16:creationId xmlns:a16="http://schemas.microsoft.com/office/drawing/2014/main" id="{80476930-7921-DFED-9633-687976263667}"/>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All Management system auditing should be carried out in accordance with ISO 19001.</a:t>
            </a:r>
          </a:p>
          <a:p>
            <a:pPr eaLnBrk="1" hangingPunct="1"/>
            <a:r>
              <a:rPr lang="en-GB" altLang="en-US"/>
              <a:t>Internal audits must be carried out by trained auditors who are independent of those having direct responsibility for the activity being audited.</a:t>
            </a:r>
          </a:p>
          <a:p>
            <a:pPr eaLnBrk="1" hangingPunct="1"/>
            <a:r>
              <a:rPr lang="en-GB" altLang="en-US"/>
              <a:t>Second party audits are becoming less common as organisations are becoming more confident in the ISO certification process.</a:t>
            </a:r>
          </a:p>
          <a:p>
            <a:pPr eaLnBrk="1" hangingPunct="1"/>
            <a:r>
              <a:rPr lang="en-GB" altLang="en-US"/>
              <a:t>Second party auditing must be against defined criteria which need not necessarily be ISO.</a:t>
            </a:r>
          </a:p>
          <a:p>
            <a:pPr eaLnBrk="1" hangingPunct="1"/>
            <a:r>
              <a:rPr lang="en-GB" altLang="en-US"/>
              <a:t>Second party auditing is just </a:t>
            </a:r>
            <a:r>
              <a:rPr lang="en-GB" altLang="en-US" b="1"/>
              <a:t>one</a:t>
            </a:r>
            <a:r>
              <a:rPr lang="en-GB" altLang="en-US"/>
              <a:t> method that can be used to evaluate suppliers.</a:t>
            </a:r>
          </a:p>
          <a:p>
            <a:pPr eaLnBrk="1" hangingPunct="1"/>
            <a:r>
              <a:rPr lang="en-GB" altLang="en-US"/>
              <a:t>In the UK, not all registration bodies are accredited by UKAS (United Kingdom Accreditation Services).  Those who are accredited have to comply with 17021.</a:t>
            </a:r>
          </a:p>
          <a:p>
            <a:pPr eaLnBrk="1" hangingPunct="1"/>
            <a:r>
              <a:rPr lang="en-GB" altLang="en-US"/>
              <a:t>Accreditation gives more credibility to the registration body.</a:t>
            </a:r>
          </a:p>
          <a:p>
            <a:pPr eaLnBrk="1" hangingPunct="1"/>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9111D2CC-7152-444E-E5FE-E6E791AA267D}"/>
              </a:ext>
            </a:extLst>
          </p:cNvPr>
          <p:cNvSpPr>
            <a:spLocks noGrp="1" noRot="1" noChangeAspect="1" noChangeArrowheads="1" noTextEdit="1"/>
          </p:cNvSpPr>
          <p:nvPr>
            <p:ph type="sldImg"/>
          </p:nvPr>
        </p:nvSpPr>
        <p:spPr>
          <a:xfrm>
            <a:off x="962025" y="657225"/>
            <a:ext cx="4894263" cy="3670300"/>
          </a:xfrm>
          <a:ln/>
        </p:spPr>
      </p:sp>
      <p:sp>
        <p:nvSpPr>
          <p:cNvPr id="89091" name="Rectangle 3">
            <a:extLst>
              <a:ext uri="{FF2B5EF4-FFF2-40B4-BE49-F238E27FC236}">
                <a16:creationId xmlns:a16="http://schemas.microsoft.com/office/drawing/2014/main" id="{74318E8E-55D5-1ADA-2DB9-2E25AD5DB93A}"/>
              </a:ext>
            </a:extLst>
          </p:cNvPr>
          <p:cNvSpPr>
            <a:spLocks noGrp="1" noChangeArrowheads="1"/>
          </p:cNvSpPr>
          <p:nvPr>
            <p:ph type="body" idx="1"/>
          </p:nvPr>
        </p:nvSpPr>
        <p:spPr>
          <a:xfrm>
            <a:off x="838200" y="4724400"/>
            <a:ext cx="5032375" cy="448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Introduce the 4 phases of an audit as the PERC acronym.</a:t>
            </a: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12CFC668-55ED-5BC8-5B20-792008AA3C89}"/>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9094AC3C-EB60-333F-8577-0B14241386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Discuss the audit process again as an overview to introduce delegates to the rest of the course</a:t>
            </a:r>
          </a:p>
          <a:p>
            <a:endParaRPr lang="en-GB"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ABC485FA-FF68-525D-D803-4A28CE79CAB4}"/>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64BAEEBC-F49F-B688-F181-862CF6CF2F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90000"/>
              </a:lnSpc>
            </a:pPr>
            <a:r>
              <a:rPr lang="en-GB" altLang="en-US" sz="900"/>
              <a:t>30 minutes in groups, output onto flips – + 30 mins plenary discussion </a:t>
            </a:r>
          </a:p>
          <a:p>
            <a:pPr marL="228600" indent="-228600">
              <a:lnSpc>
                <a:spcPct val="90000"/>
              </a:lnSpc>
            </a:pPr>
            <a:r>
              <a:rPr lang="en-GB" altLang="en-US" sz="900"/>
              <a:t> </a:t>
            </a:r>
          </a:p>
          <a:p>
            <a:pPr marL="228600" indent="-228600">
              <a:lnSpc>
                <a:spcPct val="90000"/>
              </a:lnSpc>
              <a:buFontTx/>
              <a:buAutoNum type="arabicPeriod"/>
            </a:pPr>
            <a:r>
              <a:rPr lang="en-GB" altLang="en-US" sz="900"/>
              <a:t>Tenacious, Decisive, Self-reliant, Ethical, Open-minded, Diplomatic, Observant, Perceptive etc etc (ensure observation is drawn from the discussions as this is used in the next exercise).</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Communication, reporting, observation, ‘BS detector’ etc etc</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18001, legislation, business requirements, product/process requirements, business processes, DMS, audit procedure etc etc</a:t>
            </a:r>
          </a:p>
          <a:p>
            <a:pPr marL="228600" indent="-228600">
              <a:lnSpc>
                <a:spcPct val="90000"/>
              </a:lnSpc>
              <a:buFontTx/>
              <a:buAutoNum type="arabicPeriod"/>
            </a:pPr>
            <a:endParaRPr lang="en-GB" altLang="en-US" sz="900"/>
          </a:p>
          <a:p>
            <a:pPr marL="228600" indent="-228600">
              <a:lnSpc>
                <a:spcPct val="90000"/>
              </a:lnSpc>
              <a:buFontTx/>
              <a:buAutoNum type="arabicPeriod"/>
            </a:pPr>
            <a:r>
              <a:rPr lang="en-GB" altLang="en-US" sz="900"/>
              <a:t>CPD, training, experience, mentoring etc etc</a:t>
            </a:r>
          </a:p>
          <a:p>
            <a:pPr marL="228600" indent="-228600">
              <a:lnSpc>
                <a:spcPct val="90000"/>
              </a:lnSpc>
            </a:pPr>
            <a:endParaRPr lang="en-GB" altLang="en-US" sz="900"/>
          </a:p>
          <a:p>
            <a:pPr marL="228600" indent="-228600">
              <a:lnSpc>
                <a:spcPct val="90000"/>
              </a:lnSpc>
            </a:pPr>
            <a:endParaRPr lang="en-GB" altLang="en-US" sz="900"/>
          </a:p>
          <a:p>
            <a:pPr marL="228600" indent="-228600">
              <a:lnSpc>
                <a:spcPct val="90000"/>
              </a:lnSpc>
            </a:pPr>
            <a:r>
              <a:rPr lang="en-GB" altLang="en-US" sz="900"/>
              <a:t>In feedback from this exercise – introduce delegates to:</a:t>
            </a:r>
          </a:p>
          <a:p>
            <a:pPr marL="228600" indent="-228600">
              <a:lnSpc>
                <a:spcPct val="90000"/>
              </a:lnSpc>
            </a:pPr>
            <a:endParaRPr lang="en-GB" altLang="en-US" sz="900"/>
          </a:p>
          <a:p>
            <a:pPr marL="228600" indent="-228600">
              <a:lnSpc>
                <a:spcPct val="90000"/>
              </a:lnSpc>
            </a:pPr>
            <a:r>
              <a:rPr lang="en-GB" altLang="en-US" sz="900" b="1"/>
              <a:t>S</a:t>
            </a:r>
            <a:r>
              <a:rPr lang="en-GB" altLang="en-US" sz="900"/>
              <a:t>kills</a:t>
            </a:r>
          </a:p>
          <a:p>
            <a:pPr marL="228600" indent="-228600">
              <a:lnSpc>
                <a:spcPct val="90000"/>
              </a:lnSpc>
            </a:pPr>
            <a:r>
              <a:rPr lang="en-GB" altLang="en-US" sz="900" b="1"/>
              <a:t>K</a:t>
            </a:r>
            <a:r>
              <a:rPr lang="en-GB" altLang="en-US" sz="900"/>
              <a:t>nowledge</a:t>
            </a:r>
          </a:p>
          <a:p>
            <a:pPr marL="228600" indent="-228600">
              <a:lnSpc>
                <a:spcPct val="90000"/>
              </a:lnSpc>
            </a:pPr>
            <a:r>
              <a:rPr lang="en-GB" altLang="en-US" sz="900" b="1"/>
              <a:t>A</a:t>
            </a:r>
            <a:r>
              <a:rPr lang="en-GB" altLang="en-US" sz="900"/>
              <a:t>bility / </a:t>
            </a:r>
            <a:r>
              <a:rPr lang="en-GB" altLang="en-US" sz="900" b="1"/>
              <a:t>A</a:t>
            </a:r>
            <a:r>
              <a:rPr lang="en-GB" altLang="en-US" sz="900"/>
              <a:t>ttitude</a:t>
            </a:r>
          </a:p>
          <a:p>
            <a:pPr marL="228600" indent="-228600">
              <a:lnSpc>
                <a:spcPct val="90000"/>
              </a:lnSpc>
            </a:pPr>
            <a:r>
              <a:rPr lang="en-GB" altLang="en-US" sz="900" b="1"/>
              <a:t>T</a:t>
            </a:r>
            <a:r>
              <a:rPr lang="en-GB" altLang="en-US" sz="900"/>
              <a:t>raining</a:t>
            </a:r>
          </a:p>
          <a:p>
            <a:pPr marL="228600" indent="-228600">
              <a:lnSpc>
                <a:spcPct val="90000"/>
              </a:lnSpc>
            </a:pPr>
            <a:r>
              <a:rPr lang="en-GB" altLang="en-US" sz="900" b="1"/>
              <a:t>E</a:t>
            </a:r>
            <a:r>
              <a:rPr lang="en-GB" altLang="en-US" sz="900"/>
              <a:t>xperience </a:t>
            </a:r>
          </a:p>
          <a:p>
            <a:pPr marL="228600" indent="-228600">
              <a:lnSpc>
                <a:spcPct val="90000"/>
              </a:lnSpc>
              <a:buFontTx/>
              <a:buChar char="•"/>
            </a:pPr>
            <a:endParaRPr lang="en-GB" altLang="en-US" sz="900"/>
          </a:p>
          <a:p>
            <a:pPr marL="228600" indent="-228600">
              <a:lnSpc>
                <a:spcPct val="90000"/>
              </a:lnSpc>
            </a:pPr>
            <a:r>
              <a:rPr lang="en-GB" altLang="en-US" sz="900" b="1"/>
              <a:t>Groups to be split:</a:t>
            </a:r>
          </a:p>
          <a:p>
            <a:pPr marL="228600" indent="-228600">
              <a:lnSpc>
                <a:spcPct val="90000"/>
              </a:lnSpc>
            </a:pPr>
            <a:r>
              <a:rPr lang="en-GB" altLang="en-US" sz="900" b="1"/>
              <a:t>&gt;5 delegates = 		1 group, 1 procedure</a:t>
            </a:r>
          </a:p>
          <a:p>
            <a:pPr marL="228600" indent="-228600">
              <a:lnSpc>
                <a:spcPct val="90000"/>
              </a:lnSpc>
            </a:pPr>
            <a:r>
              <a:rPr lang="en-GB" altLang="en-US" sz="900" b="1"/>
              <a:t>6 to 10 delegates = 	2 groups, 2 procedures</a:t>
            </a:r>
          </a:p>
          <a:p>
            <a:pPr marL="228600" indent="-228600">
              <a:lnSpc>
                <a:spcPct val="90000"/>
              </a:lnSpc>
            </a:pPr>
            <a:r>
              <a:rPr lang="en-GB" altLang="en-US" sz="900" b="1"/>
              <a:t>11 to 15 delegates = 	3 groups, 2 procedures (1 for one group, 1 for the other two) </a:t>
            </a:r>
          </a:p>
          <a:p>
            <a:pPr marL="228600" indent="-228600">
              <a:lnSpc>
                <a:spcPct val="90000"/>
              </a:lnSpc>
            </a:pPr>
            <a:r>
              <a:rPr lang="en-GB" altLang="en-US" sz="900" b="1"/>
              <a:t>16 to 20 delegates = 	4 groups, 2 procedures</a:t>
            </a:r>
          </a:p>
          <a:p>
            <a:pPr marL="228600" indent="-228600">
              <a:lnSpc>
                <a:spcPct val="90000"/>
              </a:lnSpc>
            </a:pPr>
            <a:endParaRPr lang="en-GB" altLang="en-US" sz="900" b="1"/>
          </a:p>
          <a:p>
            <a:pPr marL="228600" indent="-228600">
              <a:lnSpc>
                <a:spcPct val="90000"/>
              </a:lnSpc>
            </a:pPr>
            <a:endParaRPr lang="en-US" altLang="en-US" sz="9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0925645-FF96-40BE-E5FB-0BB5FBC3828A}"/>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E7C74C38-42D8-F677-656F-7082F826D8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Ensure delegates understand the need for clearly defined and positive objectives to ensure all involved in the audit understand the importance and purpose.</a:t>
            </a:r>
          </a:p>
          <a:p>
            <a:endParaRPr lang="en-GB" altLang="en-US"/>
          </a:p>
          <a:p>
            <a:r>
              <a:rPr lang="en-GB" altLang="en-US"/>
              <a:t>Criteria needs to be defined to ensure auditors understand the extent of the requirement of the processes being assesses, so they can plan an effective audit.</a:t>
            </a:r>
          </a:p>
          <a:p>
            <a:endParaRPr lang="en-GB" altLang="en-US"/>
          </a:p>
          <a:p>
            <a:r>
              <a:rPr lang="en-GB" altLang="en-US"/>
              <a:t>Scope must be ‘flexible’ to allow associated processes to be assessed as a part of developing audit trails.</a:t>
            </a:r>
          </a:p>
          <a:p>
            <a:endParaRPr lang="en-GB" altLang="en-US"/>
          </a:p>
          <a:p>
            <a:r>
              <a:rPr lang="en-GB" altLang="en-US"/>
              <a:t>Bullet points come from 18001 requirements – ensure delegates are aware of the requirements of 18001 in terms of auditing.</a:t>
            </a: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2F614F7-3B26-270A-5FAD-5DDFBC4674F6}"/>
              </a:ext>
            </a:extLst>
          </p:cNvPr>
          <p:cNvSpPr>
            <a:spLocks noGrp="1" noRot="1" noChangeAspect="1" noChangeArrowheads="1" noTextEdit="1"/>
          </p:cNvSpPr>
          <p:nvPr>
            <p:ph type="sldImg"/>
          </p:nvPr>
        </p:nvSpPr>
        <p:spPr>
          <a:xfrm>
            <a:off x="925513" y="750888"/>
            <a:ext cx="4946650" cy="3709987"/>
          </a:xfrm>
          <a:ln/>
        </p:spPr>
      </p:sp>
      <p:sp>
        <p:nvSpPr>
          <p:cNvPr id="98307" name="Rectangle 3">
            <a:extLst>
              <a:ext uri="{FF2B5EF4-FFF2-40B4-BE49-F238E27FC236}">
                <a16:creationId xmlns:a16="http://schemas.microsoft.com/office/drawing/2014/main" id="{C92BAB15-780D-A0EB-4F9A-5B690B1ACFFE}"/>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endParaRPr lang="en-GB" altLang="en-US"/>
          </a:p>
          <a:p>
            <a:endParaRPr lang="en-GB" altLang="en-US"/>
          </a:p>
          <a:p>
            <a:r>
              <a:rPr lang="en-GB" altLang="en-US" b="1"/>
              <a:t>Objectives</a:t>
            </a:r>
          </a:p>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F99ACF4-64A2-AD28-A222-B34E8A7009E6}"/>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DDD0C96E-057A-E110-38A6-4D574E9CC2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This list is not exhaustive, draw out further criteria requirements from the delegates, ensure they understand that they are actually covering the ‘management’ of health and safety </a:t>
            </a:r>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A7AC927A-825C-7846-B30C-93008C31B98E}"/>
              </a:ext>
            </a:extLst>
          </p:cNvPr>
          <p:cNvSpPr>
            <a:spLocks noGrp="1" noRot="1" noChangeAspect="1" noChangeArrowheads="1" noTextEdit="1"/>
          </p:cNvSpPr>
          <p:nvPr>
            <p:ph type="sldImg"/>
          </p:nvPr>
        </p:nvSpPr>
        <p:spPr>
          <a:ln/>
        </p:spPr>
      </p:sp>
      <p:sp>
        <p:nvSpPr>
          <p:cNvPr id="102403" name="Notes Placeholder 2">
            <a:extLst>
              <a:ext uri="{FF2B5EF4-FFF2-40B4-BE49-F238E27FC236}">
                <a16:creationId xmlns:a16="http://schemas.microsoft.com/office/drawing/2014/main" id="{A1315527-91CF-F265-3DA8-655B4B40DA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2489D10F-610D-80AA-B5EE-EA1246DE1F5D}"/>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DB858470-6239-8D57-0CCE-BF59F5E2D3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This session should emphasise that audit scheduling is a requirement, and that is should be </a:t>
            </a:r>
            <a:r>
              <a:rPr lang="en-GB" altLang="en-US" b="1"/>
              <a:t>‘risk and result’</a:t>
            </a:r>
            <a:r>
              <a:rPr lang="en-GB" altLang="en-US"/>
              <a:t> based.  Audit scheduling is covered in more depth on a Lead Auditor course – this is a précis for internal auditors.</a:t>
            </a:r>
          </a:p>
          <a:p>
            <a:endParaRPr lang="en-GB" altLang="en-US"/>
          </a:p>
          <a:p>
            <a:r>
              <a:rPr lang="en-GB" altLang="en-US"/>
              <a:t>There are many types of schedule:</a:t>
            </a:r>
          </a:p>
          <a:p>
            <a:endParaRPr lang="en-GB" altLang="en-US"/>
          </a:p>
          <a:p>
            <a:r>
              <a:rPr lang="en-GB" altLang="en-US"/>
              <a:t>Annual diagonal - very poor practice, unless it is flexible to add in additional audits based on risk and findings</a:t>
            </a:r>
          </a:p>
          <a:p>
            <a:r>
              <a:rPr lang="en-GB" altLang="en-US"/>
              <a:t>Comprehensive – detailing risk levels and allocating time to the real areas of perceived risk</a:t>
            </a:r>
          </a:p>
          <a:p>
            <a:r>
              <a:rPr lang="en-GB" altLang="en-US"/>
              <a:t>Forward planned – the audit schedule DOES NOT have to be annual, it can be over a longer period of time.</a:t>
            </a:r>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5BA69477-98EA-ADAE-38C9-1709CF7D02BD}"/>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79A1F9C3-C19B-DC44-2BFA-80FFF7B806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57302494-FF45-477A-17A8-739891F697A3}"/>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57370DEE-109B-217F-B772-BEF3F22EE1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Refer to audit plan of Mac Fuels Ltd in delegate workbook for discussion</a:t>
            </a:r>
          </a:p>
          <a:p>
            <a:endParaRPr lang="en-GB" altLang="en-US"/>
          </a:p>
          <a:p>
            <a:r>
              <a:rPr lang="en-GB" altLang="en-US"/>
              <a:t>Method discussed on next slide ….</a:t>
            </a:r>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19EEE69C-0CEE-B31B-3A1E-FD10956D3822}"/>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F6F3297C-6A83-01CF-DFE3-63C3A6C11B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Explain vertical and horizontal auditing methods</a:t>
            </a:r>
          </a:p>
          <a:p>
            <a:endParaRPr lang="en-GB" altLang="en-US"/>
          </a:p>
          <a:p>
            <a:r>
              <a:rPr lang="en-GB" altLang="en-US"/>
              <a:t>Vertical = process (upstream and downstream)</a:t>
            </a:r>
          </a:p>
          <a:p>
            <a:r>
              <a:rPr lang="en-GB" altLang="en-US"/>
              <a:t>Horizontal = themed (possibly against legislation, compliance etc)</a:t>
            </a:r>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A6198C5C-AD3A-9584-BD23-1AAC2234CE4C}"/>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0DDB1E0F-230C-78E6-6195-8363D8D8C5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3528C751-D7FE-91AB-AF93-DE955D984A9D}"/>
              </a:ext>
            </a:extLst>
          </p:cNvPr>
          <p:cNvSpPr>
            <a:spLocks noGrp="1" noRot="1" noChangeAspect="1" noChangeArrowheads="1" noTextEdit="1"/>
          </p:cNvSpPr>
          <p:nvPr>
            <p:ph type="sldImg"/>
          </p:nvPr>
        </p:nvSpPr>
        <p:spPr>
          <a:ln/>
        </p:spPr>
      </p:sp>
      <p:sp>
        <p:nvSpPr>
          <p:cNvPr id="114691" name="Notes Placeholder 2">
            <a:extLst>
              <a:ext uri="{FF2B5EF4-FFF2-40B4-BE49-F238E27FC236}">
                <a16:creationId xmlns:a16="http://schemas.microsoft.com/office/drawing/2014/main" id="{233EAD87-C0B6-251D-210E-B77BBF89FB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330965B-048E-6194-A153-B064A8263BD5}"/>
              </a:ext>
            </a:extLst>
          </p:cNvPr>
          <p:cNvSpPr>
            <a:spLocks noGrp="1" noRot="1" noChangeAspect="1" noChangeArrowheads="1" noTextEdit="1"/>
          </p:cNvSpPr>
          <p:nvPr>
            <p:ph type="sldImg"/>
          </p:nvPr>
        </p:nvSpPr>
        <p:spPr>
          <a:ln/>
        </p:spPr>
      </p:sp>
      <p:sp>
        <p:nvSpPr>
          <p:cNvPr id="116739" name="Notes Placeholder 2">
            <a:extLst>
              <a:ext uri="{FF2B5EF4-FFF2-40B4-BE49-F238E27FC236}">
                <a16:creationId xmlns:a16="http://schemas.microsoft.com/office/drawing/2014/main" id="{36D28094-78D1-E64F-5EA4-F712224F6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F9BEAC69-0DE4-5BE9-4FB5-951580951B43}"/>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B6D9CD79-F7BE-C3D3-CB36-F97AC80DB7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94D8E867-3D95-9502-4C75-89D239CBDCA6}"/>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BAD43418-570E-AB23-0D94-7F35D691C6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Demonstrate to delegates a couple of different styles of checklist – lists, mind-map etc</a:t>
            </a:r>
          </a:p>
          <a:p>
            <a:endParaRPr lang="en-GB" altLang="en-US"/>
          </a:p>
          <a:p>
            <a:r>
              <a:rPr lang="en-GB" altLang="en-US"/>
              <a:t>Ensure delegate understanding that checklists should be prepared for each individual audit, checklists can be developed from standard templates, but should be related directly to the criteria, scope and objectives.</a:t>
            </a:r>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6A106D07-EA63-5D44-B6B2-9AB7A0E2475A}"/>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08DF3C78-9A58-45BD-9DE0-C786E7B6D9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Delegates to group, and identify a topic – prepare a checklist of questions in a logical flow</a:t>
            </a:r>
          </a:p>
          <a:p>
            <a:pPr eaLnBrk="1" hangingPunct="1"/>
            <a:endParaRPr lang="en-GB" altLang="en-US"/>
          </a:p>
          <a:p>
            <a:pPr eaLnBrk="1" hangingPunct="1"/>
            <a:r>
              <a:rPr lang="en-GB" altLang="en-US"/>
              <a:t>30 mins in groups</a:t>
            </a:r>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F3A88952-66E4-98D0-AB36-0EDC9444552B}"/>
              </a:ext>
            </a:extLst>
          </p:cNvPr>
          <p:cNvSpPr>
            <a:spLocks noGrp="1" noRot="1" noChangeAspect="1" noChangeArrowheads="1" noTextEdit="1"/>
          </p:cNvSpPr>
          <p:nvPr>
            <p:ph type="sldImg"/>
          </p:nvPr>
        </p:nvSpPr>
        <p:spPr>
          <a:xfrm>
            <a:off x="925513" y="750888"/>
            <a:ext cx="4946650" cy="3709987"/>
          </a:xfrm>
          <a:ln/>
        </p:spPr>
      </p:sp>
      <p:sp>
        <p:nvSpPr>
          <p:cNvPr id="124931" name="Rectangle 3">
            <a:extLst>
              <a:ext uri="{FF2B5EF4-FFF2-40B4-BE49-F238E27FC236}">
                <a16:creationId xmlns:a16="http://schemas.microsoft.com/office/drawing/2014/main" id="{8D965AC1-E328-CAA1-A1F8-5840D78E9B22}"/>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Overview</a:t>
            </a:r>
            <a:endParaRPr lang="en-GB" altLang="en-US"/>
          </a:p>
          <a:p>
            <a:endParaRPr lang="en-GB" altLang="en-US"/>
          </a:p>
          <a:p>
            <a:endParaRPr lang="en-GB" altLang="en-US"/>
          </a:p>
          <a:p>
            <a:r>
              <a:rPr lang="en-GB" altLang="en-US" b="1"/>
              <a:t>Objectives</a:t>
            </a:r>
          </a:p>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B3BAF9D6-9A21-5A23-F7E5-AD322503D205}"/>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C64B6E21-4212-76BB-D465-35A5133FE0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Use slide to show progress through the audit process so far</a:t>
            </a:r>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C46BCAEB-CED7-F496-7BA8-306FFB37B8DE}"/>
              </a:ext>
            </a:extLst>
          </p:cNvPr>
          <p:cNvSpPr>
            <a:spLocks noGrp="1" noRot="1" noChangeAspect="1" noChangeArrowheads="1" noTextEdit="1"/>
          </p:cNvSpPr>
          <p:nvPr>
            <p:ph type="sldImg"/>
          </p:nvPr>
        </p:nvSpPr>
        <p:spPr>
          <a:xfrm>
            <a:off x="915988" y="744538"/>
            <a:ext cx="4964112" cy="3722687"/>
          </a:xfrm>
          <a:ln/>
        </p:spPr>
      </p:sp>
      <p:sp>
        <p:nvSpPr>
          <p:cNvPr id="129027" name="Rectangle 3">
            <a:extLst>
              <a:ext uri="{FF2B5EF4-FFF2-40B4-BE49-F238E27FC236}">
                <a16:creationId xmlns:a16="http://schemas.microsoft.com/office/drawing/2014/main" id="{736A86E4-01DA-6C62-3422-47C7BC2F3642}"/>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5174E653-E5A7-2455-A124-E49356F6B962}"/>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DBA1A187-D9D2-520D-49E4-EBC9240D92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A80B48DB-40CD-63C5-C00A-9C4B69F80769}"/>
              </a:ext>
            </a:extLst>
          </p:cNvPr>
          <p:cNvSpPr>
            <a:spLocks noGrp="1" noRot="1" noChangeAspect="1" noChangeArrowheads="1" noTextEdit="1"/>
          </p:cNvSpPr>
          <p:nvPr>
            <p:ph type="sldImg"/>
          </p:nvPr>
        </p:nvSpPr>
        <p:spPr>
          <a:xfrm>
            <a:off x="915988" y="744538"/>
            <a:ext cx="4964112" cy="3722687"/>
          </a:xfrm>
          <a:ln/>
        </p:spPr>
      </p:sp>
      <p:sp>
        <p:nvSpPr>
          <p:cNvPr id="133123" name="Rectangle 3">
            <a:extLst>
              <a:ext uri="{FF2B5EF4-FFF2-40B4-BE49-F238E27FC236}">
                <a16:creationId xmlns:a16="http://schemas.microsoft.com/office/drawing/2014/main" id="{7709EA52-8F51-3EC5-EE0F-90445D7D9B27}"/>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solidFill>
                <a:schemeClr val="bg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3B9A974C-C817-2736-6A37-E7711ABC358C}"/>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5E97408C-1DB5-2C1F-2034-FD0992C056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a:t>Hear – hear the ‘raw’ data, all of the words that are being spoken</a:t>
            </a:r>
          </a:p>
          <a:p>
            <a:pPr>
              <a:buFontTx/>
              <a:buChar char="•"/>
            </a:pPr>
            <a:r>
              <a:rPr lang="en-US" altLang="en-US"/>
              <a:t>Listen – focus attention on the speaker, concentrate on all of the speaker’s words</a:t>
            </a:r>
          </a:p>
          <a:p>
            <a:pPr>
              <a:buFontTx/>
              <a:buChar char="•"/>
            </a:pPr>
            <a:r>
              <a:rPr lang="en-US" altLang="en-US"/>
              <a:t>Understand – assign a meaning to the words, assimilate to the topic being discussed</a:t>
            </a:r>
          </a:p>
          <a:p>
            <a:pPr>
              <a:buFontTx/>
              <a:buChar char="•"/>
            </a:pPr>
            <a:r>
              <a:rPr lang="en-US" altLang="en-US"/>
              <a:t>Evaluate – begin to analyze the responses to the criteria (requirements)</a:t>
            </a:r>
          </a:p>
          <a:p>
            <a:pPr>
              <a:buFontTx/>
              <a:buChar char="•"/>
            </a:pPr>
            <a:r>
              <a:rPr lang="en-US" altLang="en-US"/>
              <a:t>Respond – feedback to auditee, parrot back the information to gauge understanding and correctness </a:t>
            </a:r>
          </a:p>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9D10EF72-499F-564A-C131-98BD36BFA4BA}"/>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ECCD5CB3-2405-8B76-648A-F75ED66399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The listening cycle – adapted from work by </a:t>
            </a:r>
            <a:r>
              <a:rPr lang="en-US" altLang="en-US"/>
              <a:t>Terrence A. Doyle, Ph. D, Northern Virginia Community College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4E39E418-DCDC-CF25-1C92-2D5E5E80C187}"/>
              </a:ext>
            </a:extLst>
          </p:cNvPr>
          <p:cNvSpPr>
            <a:spLocks noGrp="1" noRot="1" noChangeAspect="1" noChangeArrowheads="1" noTextEdit="1"/>
          </p:cNvSpPr>
          <p:nvPr>
            <p:ph type="sldImg"/>
          </p:nvPr>
        </p:nvSpPr>
        <p:spPr>
          <a:xfrm>
            <a:off x="915988" y="744538"/>
            <a:ext cx="4964112" cy="3722687"/>
          </a:xfrm>
          <a:ln/>
        </p:spPr>
      </p:sp>
      <p:sp>
        <p:nvSpPr>
          <p:cNvPr id="144387" name="Rectangle 3">
            <a:extLst>
              <a:ext uri="{FF2B5EF4-FFF2-40B4-BE49-F238E27FC236}">
                <a16:creationId xmlns:a16="http://schemas.microsoft.com/office/drawing/2014/main" id="{B9F77D7B-85DE-4481-67DF-607765AF9365}"/>
              </a:ext>
            </a:extLst>
          </p:cNvPr>
          <p:cNvSpPr>
            <a:spLocks noGrp="1" noChangeArrowheads="1"/>
          </p:cNvSpPr>
          <p:nvPr>
            <p:ph type="body" idx="1"/>
          </p:nvPr>
        </p:nvSpPr>
        <p:spPr>
          <a:xfrm>
            <a:off x="908050" y="4714875"/>
            <a:ext cx="49815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A64B754F-FA26-9D35-11D1-D81FA4FF82FF}"/>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E7BE3B7E-6499-BE45-308C-ED0CC6472D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Open questioning to start – who, what, where, when, why, how; following the funnel approach to closed questioning – show me</a:t>
            </a:r>
          </a:p>
          <a:p>
            <a:endParaRPr lang="en-GB" altLang="en-US"/>
          </a:p>
          <a:p>
            <a:r>
              <a:rPr lang="en-GB" altLang="en-US"/>
              <a:t>Gathering – open questioning to determine who does what, when done etc</a:t>
            </a:r>
          </a:p>
          <a:p>
            <a:r>
              <a:rPr lang="en-GB" altLang="en-US"/>
              <a:t>Probing – further developing on gathering to delve a bit deeper</a:t>
            </a:r>
          </a:p>
          <a:p>
            <a:r>
              <a:rPr lang="en-GB" altLang="en-US"/>
              <a:t>Verifying – to begin to confirm, ask the same question again</a:t>
            </a:r>
          </a:p>
          <a:p>
            <a:r>
              <a:rPr lang="en-GB" altLang="en-US"/>
              <a:t>Parroting – repeat the information back to the auditee for full confirmation (and take notes)</a:t>
            </a:r>
          </a:p>
          <a:p>
            <a:r>
              <a:rPr lang="en-GB" altLang="en-US"/>
              <a:t>Finding – confirm compliance or non-compliance</a:t>
            </a:r>
          </a:p>
          <a:p>
            <a:endParaRPr lang="en-GB" altLang="en-US"/>
          </a:p>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341C035D-E9F6-102E-A889-815CBFFA88BF}"/>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B0BDFB9B-8CB8-9DEC-99FF-7D37F69E09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buFontTx/>
              <a:buChar char="•"/>
            </a:pPr>
            <a:r>
              <a:rPr lang="en-GB" altLang="en-US"/>
              <a:t>Ask the right person – identify the right person for the right question</a:t>
            </a:r>
          </a:p>
          <a:p>
            <a:pPr lvl="1" eaLnBrk="1" hangingPunct="1">
              <a:buFontTx/>
              <a:buChar char="•"/>
            </a:pPr>
            <a:r>
              <a:rPr lang="en-GB" altLang="en-US"/>
              <a:t>Recognize the individual – understand personal abilities and differences</a:t>
            </a:r>
          </a:p>
          <a:p>
            <a:pPr lvl="1" eaLnBrk="1" hangingPunct="1">
              <a:buFontTx/>
              <a:buChar char="•"/>
            </a:pPr>
            <a:r>
              <a:rPr lang="en-GB" altLang="en-US"/>
              <a:t>Understand why you are asking the question – know what you want to achieve from asking the question </a:t>
            </a:r>
          </a:p>
          <a:p>
            <a:pPr lvl="1" eaLnBrk="1" hangingPunct="1">
              <a:buFontTx/>
              <a:buChar char="•"/>
            </a:pPr>
            <a:r>
              <a:rPr lang="en-GB" altLang="en-US"/>
              <a:t>Ask simple questions – one question at a time, simple to-the-point language</a:t>
            </a:r>
          </a:p>
          <a:p>
            <a:pPr lvl="1" eaLnBrk="1" hangingPunct="1">
              <a:buFontTx/>
              <a:buChar char="•"/>
            </a:pPr>
            <a:r>
              <a:rPr lang="en-GB" altLang="en-US"/>
              <a:t>Give time to answer – don’t hurry for an answer, let the auditee talk (not for too long though)</a:t>
            </a:r>
          </a:p>
          <a:p>
            <a:pPr lvl="1" eaLnBrk="1" hangingPunct="1">
              <a:buFontTx/>
              <a:buChar char="•"/>
            </a:pPr>
            <a:r>
              <a:rPr lang="en-GB" altLang="en-US"/>
              <a:t>Don’t be judgemental – don’t ask questions about the person, it is about the process</a:t>
            </a:r>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40B6B2DA-27CA-D802-254E-0D24C4B9935A}"/>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9AAAC9BB-5625-DF1F-B6F2-DCE8AADD30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buFontTx/>
              <a:buChar char="•"/>
            </a:pPr>
            <a:r>
              <a:rPr lang="en-GB" altLang="en-US"/>
              <a:t>What you are going to do – outline the audit objectives to ensure that auditees understand the reason and importance of the audit (the opening meeting)</a:t>
            </a:r>
          </a:p>
          <a:p>
            <a:pPr lvl="1">
              <a:buFontTx/>
              <a:buChar char="•"/>
            </a:pPr>
            <a:r>
              <a:rPr lang="en-GB" altLang="en-US"/>
              <a:t>What you are asking – outline the topic area before asking the question, e.g. I am now going to ask about ……..</a:t>
            </a:r>
          </a:p>
          <a:p>
            <a:pPr lvl="1">
              <a:buFontTx/>
              <a:buChar char="•"/>
            </a:pPr>
            <a:r>
              <a:rPr lang="en-GB" altLang="en-US"/>
              <a:t>What you findings may be – positive, improvement need, NC, classify the findings that may go into a report</a:t>
            </a:r>
          </a:p>
          <a:p>
            <a:pPr lvl="1">
              <a:buFontTx/>
              <a:buChar char="•"/>
            </a:pPr>
            <a:r>
              <a:rPr lang="en-GB" altLang="en-US"/>
              <a:t>Why you are there – top management involvement/direction, need to assess conformity, may identify areas to improve/make more efficient/effective</a:t>
            </a:r>
          </a:p>
          <a:p>
            <a:pPr lvl="1">
              <a:buFontTx/>
              <a:buChar char="•"/>
            </a:pPr>
            <a:r>
              <a:rPr lang="en-GB" altLang="en-US"/>
              <a:t>What your findings are – tell the auditee your findings before you leave them do they can confirm/discuss findings (informal closing meeting)</a:t>
            </a:r>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CE1289C2-1A93-DA7B-C1E9-CF2F26747004}"/>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5A50A0EB-B4F0-1016-108B-46C144DC88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FAD35EF0-1FD8-362F-A361-281A3DF02094}"/>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5F3B9354-461A-DFF4-25A7-6DDB0A3D25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a:t>Ensure delegates understand that you cannot assess everything, therefore sampling must be done to determine conformity/nonconformity of the samples taken.  Therefore during an audit, NCs may be present but not identified due to sampling. </a:t>
            </a:r>
          </a:p>
          <a:p>
            <a:pPr>
              <a:lnSpc>
                <a:spcPct val="90000"/>
              </a:lnSpc>
            </a:pPr>
            <a:endParaRPr lang="en-GB" altLang="en-US"/>
          </a:p>
          <a:p>
            <a:pPr>
              <a:lnSpc>
                <a:spcPct val="90000"/>
              </a:lnSpc>
            </a:pPr>
            <a:r>
              <a:rPr lang="en-GB" altLang="en-US"/>
              <a:t>Sample points and sizes must be determined by: </a:t>
            </a:r>
          </a:p>
          <a:p>
            <a:pPr>
              <a:lnSpc>
                <a:spcPct val="90000"/>
              </a:lnSpc>
            </a:pPr>
            <a:endParaRPr lang="en-GB" altLang="en-US"/>
          </a:p>
          <a:p>
            <a:pPr lvl="1">
              <a:lnSpc>
                <a:spcPct val="90000"/>
              </a:lnSpc>
              <a:buFontTx/>
              <a:buChar char="•"/>
            </a:pPr>
            <a:r>
              <a:rPr lang="en-GB" altLang="en-US"/>
              <a:t>Risk – level of residual risk within the activities (results of risk assessment), higher risk = greater samples</a:t>
            </a:r>
          </a:p>
          <a:p>
            <a:pPr lvl="1">
              <a:lnSpc>
                <a:spcPct val="90000"/>
              </a:lnSpc>
              <a:buFontTx/>
              <a:buChar char="•"/>
            </a:pPr>
            <a:r>
              <a:rPr lang="en-GB" altLang="en-US"/>
              <a:t>Extent – the range/pool size to sample from, the higher the pool size, the more samples may be needed</a:t>
            </a:r>
          </a:p>
          <a:p>
            <a:pPr lvl="1">
              <a:lnSpc>
                <a:spcPct val="90000"/>
              </a:lnSpc>
              <a:buFontTx/>
              <a:buChar char="•"/>
            </a:pPr>
            <a:r>
              <a:rPr lang="en-GB" altLang="en-US"/>
              <a:t>Importance – if the activities are very important to the success of the process/system, increase sample size; less important, reduce</a:t>
            </a:r>
          </a:p>
          <a:p>
            <a:pPr lvl="1">
              <a:lnSpc>
                <a:spcPct val="90000"/>
              </a:lnSpc>
              <a:buFontTx/>
              <a:buChar char="•"/>
            </a:pPr>
            <a:r>
              <a:rPr lang="en-GB" altLang="en-US"/>
              <a:t>Findings so far – if you identify potential problems, increase the sample size to reflect your perception of the potential level of conformity</a:t>
            </a:r>
          </a:p>
          <a:p>
            <a:pPr lvl="1">
              <a:lnSpc>
                <a:spcPct val="90000"/>
              </a:lnSpc>
            </a:pPr>
            <a:endParaRPr lang="en-GB" altLang="en-US"/>
          </a:p>
          <a:p>
            <a:pPr lvl="1">
              <a:lnSpc>
                <a:spcPct val="90000"/>
              </a:lnSpc>
            </a:pPr>
            <a:endParaRPr lang="en-GB" altLang="en-US"/>
          </a:p>
          <a:p>
            <a:pPr lvl="1">
              <a:lnSpc>
                <a:spcPct val="90000"/>
              </a:lnSpc>
            </a:pPr>
            <a:r>
              <a:rPr lang="en-GB" altLang="en-US"/>
              <a:t>Demonstrate sampling though a practical example – for example; equipment maintenance, training records etc.  Ask delegates how many they would check, and what criteria they would use for selection, i.e. job numbers, area, plant number, plant usage, risk levels (from risk assessment), accident rates etc etc  </a:t>
            </a:r>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70860CA3-06E2-CD5A-11E2-86F566DD5DC4}"/>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0B8E03D7-EF77-C99F-7F49-A3263A45A8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Ensure at this stage that delegate understand the difference between ‘INSPECTION’ and ‘AUDIT’</a:t>
            </a:r>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E3622171-A78E-29A2-3901-0AB3EA411775}"/>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9A5ABB99-49C4-4E04-C071-A4DEE4D72D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Discuss the differences between formal and informal – internal audits more likely to be informal.</a:t>
            </a:r>
          </a:p>
          <a:p>
            <a:endParaRPr lang="en-GB" altLang="en-US"/>
          </a:p>
          <a:p>
            <a:r>
              <a:rPr lang="en-GB" altLang="en-US"/>
              <a:t>All audits start with an opening meeting to set the scene – this should be done with each auditee (briefly) to ensure thy understand the audit process and reason.</a:t>
            </a:r>
          </a:p>
          <a:p>
            <a:endParaRPr lang="en-GB" altLang="en-US"/>
          </a:p>
          <a:p>
            <a:r>
              <a:rPr lang="en-GB" altLang="en-US"/>
              <a:t>Ask delegates to come up with agenda points for both types of open meeting – record on flips</a:t>
            </a:r>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DDE51959-CD77-C8A1-FCF9-3BE3363E4918}"/>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FC65428C-E07B-5F20-BEDF-25345B3AB0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Delegates to read procedure before breaking for lunch in preparation for questioning after.</a:t>
            </a:r>
          </a:p>
          <a:p>
            <a:endParaRPr lang="en-GB" altLang="en-US"/>
          </a:p>
          <a:p>
            <a:r>
              <a:rPr lang="en-GB" altLang="en-US"/>
              <a:t>Groups to be split:</a:t>
            </a:r>
          </a:p>
          <a:p>
            <a:r>
              <a:rPr lang="en-GB" altLang="en-US"/>
              <a:t>&gt;5 delegates = 		1 group, 1 procedure (time as required)</a:t>
            </a:r>
          </a:p>
          <a:p>
            <a:r>
              <a:rPr lang="en-GB" altLang="en-US"/>
              <a:t>6 to 10 delegates = 	2 groups, 2 procedures (30 mins each or as required)</a:t>
            </a:r>
          </a:p>
          <a:p>
            <a:r>
              <a:rPr lang="en-GB" altLang="en-US"/>
              <a:t>11 to 15 delegates = 	3 groups, 2 procedures (1 for one group, 1 for the other two) (20 mins each)</a:t>
            </a:r>
          </a:p>
          <a:p>
            <a:r>
              <a:rPr lang="en-GB" altLang="en-US"/>
              <a:t>16 to 20 delegates = 	4 groups, 2 procedures (15 mins each)</a:t>
            </a:r>
          </a:p>
          <a:p>
            <a:endParaRPr lang="en-GB" altLang="en-US"/>
          </a:p>
          <a:p>
            <a:endParaRPr lang="en-GB" altLang="en-US"/>
          </a:p>
          <a:p>
            <a:endParaRPr lang="en-GB" altLang="en-US"/>
          </a:p>
          <a:p>
            <a:r>
              <a:rPr lang="en-GB" altLang="en-US"/>
              <a:t>Ensure delegates understand that when the audit is complete they will need to review the audit schedule as a part of the CHECK and ACT of P.D.C.A.</a:t>
            </a:r>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3A782493-56E6-B6EE-15B9-81805138ED62}"/>
              </a:ext>
            </a:extLst>
          </p:cNvPr>
          <p:cNvSpPr>
            <a:spLocks noGrp="1" noRot="1" noChangeAspect="1" noChangeArrowheads="1" noTextEdit="1"/>
          </p:cNvSpPr>
          <p:nvPr>
            <p:ph type="sldImg"/>
          </p:nvPr>
        </p:nvSpPr>
        <p:spPr>
          <a:xfrm>
            <a:off x="925513" y="750888"/>
            <a:ext cx="4946650" cy="3709987"/>
          </a:xfrm>
          <a:ln/>
        </p:spPr>
      </p:sp>
      <p:sp>
        <p:nvSpPr>
          <p:cNvPr id="177155" name="Rectangle 3">
            <a:extLst>
              <a:ext uri="{FF2B5EF4-FFF2-40B4-BE49-F238E27FC236}">
                <a16:creationId xmlns:a16="http://schemas.microsoft.com/office/drawing/2014/main" id="{1EBA959E-3A91-66EB-7A98-C70DAA1F7247}"/>
              </a:ext>
            </a:extLst>
          </p:cNvPr>
          <p:cNvSpPr>
            <a:spLocks noGrp="1" noChangeArrowheads="1"/>
          </p:cNvSpPr>
          <p:nvPr>
            <p:ph type="body" idx="1"/>
          </p:nvPr>
        </p:nvSpPr>
        <p:spPr>
          <a:xfrm>
            <a:off x="906463" y="5046663"/>
            <a:ext cx="4984750" cy="385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t>Overview</a:t>
            </a:r>
            <a:endParaRPr lang="en-GB" altLang="en-US"/>
          </a:p>
          <a:p>
            <a:pPr eaLnBrk="1" hangingPunct="1"/>
            <a:endParaRPr lang="en-GB" altLang="en-US"/>
          </a:p>
          <a:p>
            <a:pPr eaLnBrk="1" hangingPunct="1"/>
            <a:endParaRPr lang="en-GB" altLang="en-US"/>
          </a:p>
          <a:p>
            <a:pPr eaLnBrk="1" hangingPunct="1"/>
            <a:r>
              <a:rPr lang="en-GB" altLang="en-US" b="1"/>
              <a:t>Objectives</a:t>
            </a:r>
          </a:p>
          <a:p>
            <a:pPr eaLnBrk="1" hangingPunct="1"/>
            <a:endParaRPr lang="en-GB"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BAB54B66-EA26-8845-D24B-6DAEF70C08FB}"/>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100866EF-BFA3-1154-932C-8518CE670D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Discuss with delegates that these are the main findings, however they can call them what they like</a:t>
            </a:r>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D2D18AB9-AD56-BA7A-F3F5-0A1DDFF5FDD5}"/>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BBAE18CF-E5FE-371F-209C-87FFD3F4F8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129B8A66-C546-F5F2-40E8-78E0A29F62B8}"/>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12D7A542-8C03-779D-D05C-64EBF66236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The definitions come from BSIs definitions of Major and Minor (adapted) – delegates should understand that they can use these or their own, but they should be classified (in their own procedures) to ensure they focus on the right level of NC and that they can demonstrate why they have identified as Major or Minor to the auditee/management</a:t>
            </a:r>
          </a:p>
          <a:p>
            <a:endParaRPr lang="en-GB" altLang="en-US"/>
          </a:p>
          <a:p>
            <a:r>
              <a:rPr lang="en-GB" altLang="en-US" b="1"/>
              <a:t>At this point, delegates are to prepare one (or two) nonconformities from the previous exercise and classify them according to risk.  </a:t>
            </a:r>
            <a:r>
              <a:rPr lang="en-GB" altLang="en-US"/>
              <a:t>If none were identified, tutor to identify one for them.  </a:t>
            </a:r>
          </a:p>
          <a:p>
            <a:endParaRPr lang="en-GB" altLang="en-US"/>
          </a:p>
          <a:p>
            <a:r>
              <a:rPr lang="en-GB" altLang="en-US"/>
              <a:t>Ensure delegates understand that NCs should be:</a:t>
            </a:r>
          </a:p>
          <a:p>
            <a:endParaRPr lang="en-GB" altLang="en-US"/>
          </a:p>
          <a:p>
            <a:r>
              <a:rPr lang="en-GB" altLang="en-US" b="1"/>
              <a:t>F</a:t>
            </a:r>
            <a:r>
              <a:rPr lang="en-GB" altLang="en-US"/>
              <a:t>oolproof – easy to understand</a:t>
            </a:r>
          </a:p>
          <a:p>
            <a:r>
              <a:rPr lang="en-GB" altLang="en-US" b="1"/>
              <a:t>A</a:t>
            </a:r>
            <a:r>
              <a:rPr lang="en-GB" altLang="en-US"/>
              <a:t>ccurate – no interpreted information, only the facts</a:t>
            </a:r>
          </a:p>
          <a:p>
            <a:r>
              <a:rPr lang="en-GB" altLang="en-US" b="1"/>
              <a:t>C</a:t>
            </a:r>
            <a:r>
              <a:rPr lang="en-GB" altLang="en-US"/>
              <a:t>omplete – include all of the identifiers, where, when, what etc</a:t>
            </a:r>
          </a:p>
          <a:p>
            <a:r>
              <a:rPr lang="en-GB" altLang="en-US" b="1"/>
              <a:t>T</a:t>
            </a:r>
            <a:r>
              <a:rPr lang="en-GB" altLang="en-US"/>
              <a:t>rue – a factual representation of the audit finding</a:t>
            </a:r>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a:extLst>
              <a:ext uri="{FF2B5EF4-FFF2-40B4-BE49-F238E27FC236}">
                <a16:creationId xmlns:a16="http://schemas.microsoft.com/office/drawing/2014/main" id="{51AEB46A-7C52-1CB2-43AB-80F299DBF88A}"/>
              </a:ext>
            </a:extLst>
          </p:cNvPr>
          <p:cNvSpPr>
            <a:spLocks noGrp="1" noRot="1" noChangeAspect="1" noChangeArrowheads="1" noTextEdit="1"/>
          </p:cNvSpPr>
          <p:nvPr>
            <p:ph type="sldImg"/>
          </p:nvPr>
        </p:nvSpPr>
        <p:spPr>
          <a:ln/>
        </p:spPr>
      </p:sp>
      <p:sp>
        <p:nvSpPr>
          <p:cNvPr id="185347" name="Notes Placeholder 2">
            <a:extLst>
              <a:ext uri="{FF2B5EF4-FFF2-40B4-BE49-F238E27FC236}">
                <a16:creationId xmlns:a16="http://schemas.microsoft.com/office/drawing/2014/main" id="{64819858-EC2B-276D-3349-17B5E8B0A2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4C345093-6F72-DA86-FE45-A5FAD8DBC15F}"/>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58CECB34-A9B6-ED88-050C-68BDB1CD4C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As with the opening meeting, discuss with delegates the key points for an closing meeting (both formal and informal) and discuss the audience for both types.  Also ensure delegate understanding that they should do a ‘mini-closing-meeting’ with all auditees before leaving them.</a:t>
            </a:r>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43F80300-26AC-4E47-A4BE-46F05C362104}"/>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27D9A8E1-CEB1-EEE8-F0C7-E42865314B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Ensure delegates understand that actions are NOT THIER RESPONSIBILITY but the responsibility of others (management of area, process owner), they can however help with defining actions </a:t>
            </a:r>
          </a:p>
          <a:p>
            <a:endParaRPr lang="en-GB" altLang="en-US"/>
          </a:p>
          <a:p>
            <a:r>
              <a:rPr lang="en-GB" altLang="en-US" b="1"/>
              <a:t>An example of an audit report is included in the delegate folder</a:t>
            </a:r>
            <a:r>
              <a:rPr lang="en-GB" altLang="en-US"/>
              <a:t>.  Review this and answer any questions they may have.  Ask delegate to review their own reports (if they are already auditing in their organisations) to see any comparisons/omissions. </a:t>
            </a:r>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7F161FC1-7CF0-EEDA-8776-8ACDCFE33C98}"/>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FA1C24A8-902E-A63B-DA38-18B570907F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GB" altLang="en-US"/>
              <a:t>Actions should be assigned to a responsible person – the manager of the department, the process owner etc</a:t>
            </a:r>
          </a:p>
          <a:p>
            <a:pPr eaLnBrk="1" hangingPunct="1">
              <a:buFontTx/>
              <a:buChar char="•"/>
            </a:pPr>
            <a:r>
              <a:rPr lang="en-GB" altLang="en-US"/>
              <a:t>Timely and effective action is needed for all nonconformities raised during an audit, timescales need to be determined and agreed with al parties</a:t>
            </a:r>
          </a:p>
          <a:p>
            <a:pPr eaLnBrk="1" hangingPunct="1">
              <a:buFontTx/>
              <a:buChar char="•"/>
            </a:pPr>
            <a:r>
              <a:rPr lang="en-GB" altLang="en-US"/>
              <a:t>Proposed actions should investigate the root cause of the problem to prevent recurrence, the 5 whys</a:t>
            </a:r>
          </a:p>
          <a:p>
            <a:pPr eaLnBrk="1" hangingPunct="1">
              <a:buFontTx/>
              <a:buChar char="•"/>
            </a:pPr>
            <a:r>
              <a:rPr lang="en-GB" altLang="en-US"/>
              <a:t>Action should be evaluated to ensure it is effective and complete to prevent recurrence, re-audited to ensure effectiveness.</a:t>
            </a:r>
            <a:endParaRPr lang="en-US" altLang="en-US"/>
          </a:p>
          <a:p>
            <a:pPr eaLnBrk="1" hangingPunct="1"/>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C72EBAB5-AAEA-6ED1-E635-C4B73134A8B6}"/>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096AE357-BA8E-E29A-3EB4-AB7F2198CE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Delegates to group and review proposed corrective action in the audit report.</a:t>
            </a:r>
          </a:p>
          <a:p>
            <a:endParaRPr lang="en-GB" altLang="en-US"/>
          </a:p>
          <a:p>
            <a:r>
              <a:rPr lang="en-GB" altLang="en-US"/>
              <a:t>NC1 – not bad, a good example of action that should result in an in-depth investigation and effective controls to prevent recurrence</a:t>
            </a:r>
          </a:p>
          <a:p>
            <a:r>
              <a:rPr lang="en-GB" altLang="en-US"/>
              <a:t>NC2 – bad, no depth, no determination of why the problem occurred, no prevention of recurrence.</a:t>
            </a:r>
          </a:p>
          <a:p>
            <a:r>
              <a:rPr lang="en-GB" altLang="en-US"/>
              <a:t>NC3 – as NC2</a:t>
            </a:r>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EB214804-B61F-074F-196F-2E53271546CE}"/>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A6C92DD8-74C9-7671-733F-1962B1E764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36">
            <a:extLst>
              <a:ext uri="{FF2B5EF4-FFF2-40B4-BE49-F238E27FC236}">
                <a16:creationId xmlns:a16="http://schemas.microsoft.com/office/drawing/2014/main" id="{BE716519-D9A2-A559-71CA-D90E8EF914A4}"/>
              </a:ext>
            </a:extLst>
          </p:cNvPr>
          <p:cNvSpPr>
            <a:spLocks noChangeArrowheads="1"/>
          </p:cNvSpPr>
          <p:nvPr/>
        </p:nvSpPr>
        <p:spPr bwMode="auto">
          <a:xfrm>
            <a:off x="1588" y="-9525"/>
            <a:ext cx="9144000" cy="3417888"/>
          </a:xfrm>
          <a:prstGeom prst="rect">
            <a:avLst/>
          </a:prstGeom>
          <a:noFill/>
          <a:ln>
            <a:noFill/>
          </a:ln>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3" name="Rectangle 37">
            <a:extLst>
              <a:ext uri="{FF2B5EF4-FFF2-40B4-BE49-F238E27FC236}">
                <a16:creationId xmlns:a16="http://schemas.microsoft.com/office/drawing/2014/main" id="{3471D379-99E7-1CB9-CD27-95DC0F28156F}"/>
              </a:ext>
            </a:extLst>
          </p:cNvPr>
          <p:cNvSpPr>
            <a:spLocks noChangeArrowheads="1"/>
          </p:cNvSpPr>
          <p:nvPr/>
        </p:nvSpPr>
        <p:spPr bwMode="auto">
          <a:xfrm>
            <a:off x="1588" y="3211513"/>
            <a:ext cx="9144000" cy="122237"/>
          </a:xfrm>
          <a:prstGeom prst="rect">
            <a:avLst/>
          </a:prstGeom>
          <a:solidFill>
            <a:srgbClr val="008000"/>
          </a:solidFill>
          <a:ln>
            <a:noFill/>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pic>
        <p:nvPicPr>
          <p:cNvPr id="4" name="Picture 38" descr="Yellow-Stripe">
            <a:extLst>
              <a:ext uri="{FF2B5EF4-FFF2-40B4-BE49-F238E27FC236}">
                <a16:creationId xmlns:a16="http://schemas.microsoft.com/office/drawing/2014/main" id="{992BF253-CF30-B6DB-3194-338DEFAB04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98838"/>
            <a:ext cx="9144000" cy="85725"/>
          </a:xfrm>
          <a:prstGeom prst="rect">
            <a:avLst/>
          </a:prstGeom>
          <a:solidFill>
            <a:schemeClr val="tx2"/>
          </a:solidFill>
          <a:ln w="9525">
            <a:solidFill>
              <a:srgbClr val="00070C"/>
            </a:solidFill>
            <a:miter lim="800000"/>
            <a:headEnd/>
            <a:tailEnd/>
          </a:ln>
        </p:spPr>
      </p:pic>
      <p:sp>
        <p:nvSpPr>
          <p:cNvPr id="5" name="Rectangle 68">
            <a:extLst>
              <a:ext uri="{FF2B5EF4-FFF2-40B4-BE49-F238E27FC236}">
                <a16:creationId xmlns:a16="http://schemas.microsoft.com/office/drawing/2014/main" id="{F27CC7DF-DDE5-8033-DBDA-21932E8ECEE8}"/>
              </a:ext>
            </a:extLst>
          </p:cNvPr>
          <p:cNvSpPr>
            <a:spLocks noChangeArrowheads="1"/>
          </p:cNvSpPr>
          <p:nvPr userDrawn="1"/>
        </p:nvSpPr>
        <p:spPr bwMode="auto">
          <a:xfrm>
            <a:off x="7402513" y="6165850"/>
            <a:ext cx="1204912" cy="495300"/>
          </a:xfrm>
          <a:prstGeom prst="rect">
            <a:avLst/>
          </a:prstGeom>
          <a:noFill/>
          <a:ln>
            <a:noFill/>
          </a:ln>
        </p:spPr>
        <p:txBody>
          <a:bodyPr wrap="none" lIns="36000" tIns="0" rIns="36000" bIns="0"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grpSp>
        <p:nvGrpSpPr>
          <p:cNvPr id="6" name="Group 72">
            <a:extLst>
              <a:ext uri="{FF2B5EF4-FFF2-40B4-BE49-F238E27FC236}">
                <a16:creationId xmlns:a16="http://schemas.microsoft.com/office/drawing/2014/main" id="{CB82A089-4F0D-B8C2-BB8D-52DA732475D5}"/>
              </a:ext>
            </a:extLst>
          </p:cNvPr>
          <p:cNvGrpSpPr>
            <a:grpSpLocks/>
          </p:cNvGrpSpPr>
          <p:nvPr userDrawn="1"/>
        </p:nvGrpSpPr>
        <p:grpSpPr bwMode="auto">
          <a:xfrm>
            <a:off x="0" y="6572250"/>
            <a:ext cx="9153524" cy="85725"/>
            <a:chOff x="1" y="4204"/>
            <a:chExt cx="5067" cy="53"/>
          </a:xfrm>
        </p:grpSpPr>
        <p:sp>
          <p:nvSpPr>
            <p:cNvPr id="7" name="Line 32">
              <a:extLst>
                <a:ext uri="{FF2B5EF4-FFF2-40B4-BE49-F238E27FC236}">
                  <a16:creationId xmlns:a16="http://schemas.microsoft.com/office/drawing/2014/main" id="{6D9E74DF-DC41-1234-F8B8-E747567F0631}"/>
                </a:ext>
              </a:extLst>
            </p:cNvPr>
            <p:cNvSpPr>
              <a:spLocks noChangeShapeType="1"/>
            </p:cNvSpPr>
            <p:nvPr/>
          </p:nvSpPr>
          <p:spPr bwMode="auto">
            <a:xfrm flipH="1">
              <a:off x="9" y="4257"/>
              <a:ext cx="5059" cy="0"/>
            </a:xfrm>
            <a:prstGeom prst="line">
              <a:avLst/>
            </a:prstGeom>
            <a:noFill/>
            <a:ln w="57150">
              <a:solidFill>
                <a:srgbClr val="D07C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 name="Line 71">
              <a:extLst>
                <a:ext uri="{FF2B5EF4-FFF2-40B4-BE49-F238E27FC236}">
                  <a16:creationId xmlns:a16="http://schemas.microsoft.com/office/drawing/2014/main" id="{0E7FBE9A-E277-070D-8E0D-4DA49B69E23B}"/>
                </a:ext>
              </a:extLst>
            </p:cNvPr>
            <p:cNvSpPr>
              <a:spLocks noChangeShapeType="1"/>
            </p:cNvSpPr>
            <p:nvPr userDrawn="1"/>
          </p:nvSpPr>
          <p:spPr bwMode="auto">
            <a:xfrm flipH="1">
              <a:off x="1" y="4204"/>
              <a:ext cx="5059" cy="0"/>
            </a:xfrm>
            <a:prstGeom prst="line">
              <a:avLst/>
            </a:prstGeom>
            <a:noFill/>
            <a:ln w="571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9" name="Text Box 73">
            <a:extLst>
              <a:ext uri="{FF2B5EF4-FFF2-40B4-BE49-F238E27FC236}">
                <a16:creationId xmlns:a16="http://schemas.microsoft.com/office/drawing/2014/main" id="{DBA55C65-4DCB-DF10-A4D7-6505D1437F84}"/>
              </a:ext>
            </a:extLst>
          </p:cNvPr>
          <p:cNvSpPr txBox="1">
            <a:spLocks noChangeArrowheads="1"/>
          </p:cNvSpPr>
          <p:nvPr userDrawn="1"/>
        </p:nvSpPr>
        <p:spPr bwMode="auto">
          <a:xfrm>
            <a:off x="6759575" y="6502400"/>
            <a:ext cx="642938" cy="219075"/>
          </a:xfrm>
          <a:prstGeom prst="rect">
            <a:avLst/>
          </a:prstGeom>
          <a:noFill/>
          <a:ln>
            <a:noFill/>
          </a:ln>
        </p:spPr>
        <p:txBody>
          <a:bodyPr lIns="36000" tIns="0" rIns="3600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lnSpc>
                <a:spcPct val="80000"/>
              </a:lnSpc>
              <a:spcBef>
                <a:spcPct val="0"/>
              </a:spcBef>
              <a:spcAft>
                <a:spcPct val="0"/>
              </a:spcAft>
              <a:defRPr>
                <a:solidFill>
                  <a:schemeClr val="tx1"/>
                </a:solidFill>
                <a:latin typeface="Arial" pitchFamily="34" charset="0"/>
              </a:defRPr>
            </a:lvl6pPr>
            <a:lvl7pPr marL="2971800" indent="-228600" eaLnBrk="0" fontAlgn="base" hangingPunct="0">
              <a:lnSpc>
                <a:spcPct val="80000"/>
              </a:lnSpc>
              <a:spcBef>
                <a:spcPct val="0"/>
              </a:spcBef>
              <a:spcAft>
                <a:spcPct val="0"/>
              </a:spcAft>
              <a:defRPr>
                <a:solidFill>
                  <a:schemeClr val="tx1"/>
                </a:solidFill>
                <a:latin typeface="Arial" pitchFamily="34" charset="0"/>
              </a:defRPr>
            </a:lvl7pPr>
            <a:lvl8pPr marL="3429000" indent="-228600" eaLnBrk="0" fontAlgn="base" hangingPunct="0">
              <a:lnSpc>
                <a:spcPct val="80000"/>
              </a:lnSpc>
              <a:spcBef>
                <a:spcPct val="0"/>
              </a:spcBef>
              <a:spcAft>
                <a:spcPct val="0"/>
              </a:spcAft>
              <a:defRPr>
                <a:solidFill>
                  <a:schemeClr val="tx1"/>
                </a:solidFill>
                <a:latin typeface="Arial" pitchFamily="34" charset="0"/>
              </a:defRPr>
            </a:lvl8pPr>
            <a:lvl9pPr marL="3886200" indent="-228600" eaLnBrk="0" fontAlgn="base" hangingPunct="0">
              <a:lnSpc>
                <a:spcPct val="80000"/>
              </a:lnSpc>
              <a:spcBef>
                <a:spcPct val="0"/>
              </a:spcBef>
              <a:spcAft>
                <a:spcPct val="0"/>
              </a:spcAft>
              <a:defRPr>
                <a:solidFill>
                  <a:schemeClr val="tx1"/>
                </a:solidFill>
                <a:latin typeface="Arial" pitchFamily="34" charset="0"/>
              </a:defRPr>
            </a:lvl9pPr>
          </a:lstStyle>
          <a:p>
            <a:pPr eaLnBrk="1" hangingPunct="1">
              <a:lnSpc>
                <a:spcPct val="80000"/>
              </a:lnSpc>
              <a:spcBef>
                <a:spcPct val="50000"/>
              </a:spcBef>
              <a:defRPr/>
            </a:pPr>
            <a:endParaRPr lang="en-IN"/>
          </a:p>
        </p:txBody>
      </p:sp>
      <p:sp>
        <p:nvSpPr>
          <p:cNvPr id="10" name="Text Box 74">
            <a:extLst>
              <a:ext uri="{FF2B5EF4-FFF2-40B4-BE49-F238E27FC236}">
                <a16:creationId xmlns:a16="http://schemas.microsoft.com/office/drawing/2014/main" id="{90CC2891-059B-63CA-5E71-8A40426A566B}"/>
              </a:ext>
            </a:extLst>
          </p:cNvPr>
          <p:cNvSpPr txBox="1">
            <a:spLocks noChangeArrowheads="1"/>
          </p:cNvSpPr>
          <p:nvPr userDrawn="1"/>
        </p:nvSpPr>
        <p:spPr bwMode="auto">
          <a:xfrm>
            <a:off x="7140575" y="6502400"/>
            <a:ext cx="2003425" cy="204788"/>
          </a:xfrm>
          <a:prstGeom prst="rect">
            <a:avLst/>
          </a:prstGeom>
          <a:noFill/>
          <a:ln w="9525" algn="ctr">
            <a:solidFill>
              <a:schemeClr val="bg1"/>
            </a:solidFill>
            <a:miter lim="800000"/>
            <a:headEnd/>
            <a:tailEnd/>
          </a:ln>
        </p:spPr>
        <p:txBody>
          <a:bodyPr lIns="36000" tIns="0" rIns="3600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lnSpc>
                <a:spcPct val="80000"/>
              </a:lnSpc>
              <a:spcBef>
                <a:spcPct val="0"/>
              </a:spcBef>
              <a:spcAft>
                <a:spcPct val="0"/>
              </a:spcAft>
              <a:defRPr>
                <a:solidFill>
                  <a:schemeClr val="tx1"/>
                </a:solidFill>
                <a:latin typeface="Arial" pitchFamily="34" charset="0"/>
              </a:defRPr>
            </a:lvl6pPr>
            <a:lvl7pPr marL="2971800" indent="-228600" eaLnBrk="0" fontAlgn="base" hangingPunct="0">
              <a:lnSpc>
                <a:spcPct val="80000"/>
              </a:lnSpc>
              <a:spcBef>
                <a:spcPct val="0"/>
              </a:spcBef>
              <a:spcAft>
                <a:spcPct val="0"/>
              </a:spcAft>
              <a:defRPr>
                <a:solidFill>
                  <a:schemeClr val="tx1"/>
                </a:solidFill>
                <a:latin typeface="Arial" pitchFamily="34" charset="0"/>
              </a:defRPr>
            </a:lvl7pPr>
            <a:lvl8pPr marL="3429000" indent="-228600" eaLnBrk="0" fontAlgn="base" hangingPunct="0">
              <a:lnSpc>
                <a:spcPct val="80000"/>
              </a:lnSpc>
              <a:spcBef>
                <a:spcPct val="0"/>
              </a:spcBef>
              <a:spcAft>
                <a:spcPct val="0"/>
              </a:spcAft>
              <a:defRPr>
                <a:solidFill>
                  <a:schemeClr val="tx1"/>
                </a:solidFill>
                <a:latin typeface="Arial" pitchFamily="34" charset="0"/>
              </a:defRPr>
            </a:lvl8pPr>
            <a:lvl9pPr marL="3886200" indent="-228600" eaLnBrk="0" fontAlgn="base" hangingPunct="0">
              <a:lnSpc>
                <a:spcPct val="80000"/>
              </a:lnSpc>
              <a:spcBef>
                <a:spcPct val="0"/>
              </a:spcBef>
              <a:spcAft>
                <a:spcPct val="0"/>
              </a:spcAft>
              <a:defRPr>
                <a:solidFill>
                  <a:schemeClr val="tx1"/>
                </a:solidFill>
                <a:latin typeface="Arial" pitchFamily="34" charset="0"/>
              </a:defRPr>
            </a:lvl9pPr>
          </a:lstStyle>
          <a:p>
            <a:pPr eaLnBrk="1" hangingPunct="1">
              <a:lnSpc>
                <a:spcPct val="80000"/>
              </a:lnSpc>
              <a:spcBef>
                <a:spcPct val="50000"/>
              </a:spcBef>
              <a:defRPr/>
            </a:pPr>
            <a:endParaRPr lang="en-IN" sz="1600" dirty="0">
              <a:solidFill>
                <a:srgbClr val="008000"/>
              </a:solidFill>
            </a:endParaRPr>
          </a:p>
        </p:txBody>
      </p:sp>
      <p:sp>
        <p:nvSpPr>
          <p:cNvPr id="98323" name="Rectangle 19"/>
          <p:cNvSpPr>
            <a:spLocks noGrp="1" noChangeArrowheads="1"/>
          </p:cNvSpPr>
          <p:nvPr>
            <p:ph type="ctrTitle"/>
          </p:nvPr>
        </p:nvSpPr>
        <p:spPr>
          <a:xfrm>
            <a:off x="612775" y="1193800"/>
            <a:ext cx="7445375" cy="1079500"/>
          </a:xfrm>
        </p:spPr>
        <p:txBody>
          <a:bodyPr/>
          <a:lstStyle>
            <a:lvl1pPr>
              <a:lnSpc>
                <a:spcPct val="80000"/>
              </a:lnSpc>
              <a:defRPr sz="4000">
                <a:solidFill>
                  <a:schemeClr val="tx2"/>
                </a:solidFill>
              </a:defRPr>
            </a:lvl1pPr>
          </a:lstStyle>
          <a:p>
            <a:r>
              <a:rPr lang="en-GB" dirty="0"/>
              <a:t>Click to edit Master title style</a:t>
            </a:r>
          </a:p>
        </p:txBody>
      </p:sp>
      <p:sp>
        <p:nvSpPr>
          <p:cNvPr id="98324" name="Rectangle 20"/>
          <p:cNvSpPr>
            <a:spLocks noGrp="1" noChangeArrowheads="1"/>
          </p:cNvSpPr>
          <p:nvPr>
            <p:ph type="subTitle" idx="1"/>
          </p:nvPr>
        </p:nvSpPr>
        <p:spPr>
          <a:xfrm>
            <a:off x="623888" y="2408238"/>
            <a:ext cx="7434262" cy="668337"/>
          </a:xfrm>
        </p:spPr>
        <p:txBody>
          <a:bodyPr/>
          <a:lstStyle>
            <a:lvl1pPr marL="0" indent="0">
              <a:spcAft>
                <a:spcPct val="0"/>
              </a:spcAft>
              <a:buFontTx/>
              <a:buNone/>
              <a:defRPr sz="1600">
                <a:solidFill>
                  <a:schemeClr val="tx2"/>
                </a:solidFill>
              </a:defRPr>
            </a:lvl1pPr>
          </a:lstStyle>
          <a:p>
            <a:r>
              <a:rPr lang="en-GB" dirty="0"/>
              <a:t>Click to edit Master subtitle style</a:t>
            </a:r>
          </a:p>
        </p:txBody>
      </p:sp>
      <p:sp>
        <p:nvSpPr>
          <p:cNvPr id="14" name="TextBox 13">
            <a:extLst>
              <a:ext uri="{FF2B5EF4-FFF2-40B4-BE49-F238E27FC236}">
                <a16:creationId xmlns:a16="http://schemas.microsoft.com/office/drawing/2014/main" id="{ABB806B3-47ED-8B61-07BA-0F7DA168A4CC}"/>
              </a:ext>
            </a:extLst>
          </p:cNvPr>
          <p:cNvSpPr txBox="1"/>
          <p:nvPr userDrawn="1"/>
        </p:nvSpPr>
        <p:spPr>
          <a:xfrm>
            <a:off x="-19554" y="3591458"/>
            <a:ext cx="9138657" cy="2884488"/>
          </a:xfrm>
          <a:prstGeom prst="rect">
            <a:avLst/>
          </a:prstGeom>
          <a:solidFill>
            <a:srgbClr val="006600"/>
          </a:solidFill>
        </p:spPr>
        <p:txBody>
          <a:bodyPr wrap="square" rtlCol="0">
            <a:spAutoFit/>
          </a:bodyPr>
          <a:lstStyle/>
          <a:p>
            <a:endParaRPr lang="en-IN" dirty="0"/>
          </a:p>
        </p:txBody>
      </p:sp>
      <p:pic>
        <p:nvPicPr>
          <p:cNvPr id="13" name="Picture 12">
            <a:extLst>
              <a:ext uri="{FF2B5EF4-FFF2-40B4-BE49-F238E27FC236}">
                <a16:creationId xmlns:a16="http://schemas.microsoft.com/office/drawing/2014/main" id="{97BFEF5A-3FF3-BBB7-E731-798168CCD0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9" y="9523"/>
            <a:ext cx="1152000" cy="1152000"/>
          </a:xfrm>
          <a:prstGeom prst="rect">
            <a:avLst/>
          </a:prstGeom>
        </p:spPr>
      </p:pic>
    </p:spTree>
    <p:extLst>
      <p:ext uri="{BB962C8B-B14F-4D97-AF65-F5344CB8AC3E}">
        <p14:creationId xmlns:p14="http://schemas.microsoft.com/office/powerpoint/2010/main" val="2349322703"/>
      </p:ext>
    </p:extLst>
  </p:cSld>
  <p:clrMapOvr>
    <a:masterClrMapping/>
  </p:clrMapOvr>
  <p:transition spd="slow">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59826CC0-F9AA-1F20-3015-3D07A6CC1BA5}"/>
              </a:ext>
            </a:extLst>
          </p:cNvPr>
          <p:cNvSpPr>
            <a:spLocks noGrp="1" noChangeArrowheads="1"/>
          </p:cNvSpPr>
          <p:nvPr>
            <p:ph type="sldNum" sz="quarter" idx="10"/>
          </p:nvPr>
        </p:nvSpPr>
        <p:spPr>
          <a:ln/>
        </p:spPr>
        <p:txBody>
          <a:bodyPr/>
          <a:lstStyle>
            <a:lvl1pPr>
              <a:defRPr/>
            </a:lvl1pPr>
          </a:lstStyle>
          <a:p>
            <a:pPr>
              <a:defRPr/>
            </a:pPr>
            <a:fld id="{284A838C-A0B7-499B-8BF6-D77098515CD2}" type="slidenum">
              <a:rPr lang="en-GB" altLang="en-US"/>
              <a:pPr>
                <a:defRPr/>
              </a:pPr>
              <a:t>‹#›</a:t>
            </a:fld>
            <a:endParaRPr lang="en-GB" altLang="en-US"/>
          </a:p>
        </p:txBody>
      </p:sp>
      <p:pic>
        <p:nvPicPr>
          <p:cNvPr id="6" name="Picture 5">
            <a:extLst>
              <a:ext uri="{FF2B5EF4-FFF2-40B4-BE49-F238E27FC236}">
                <a16:creationId xmlns:a16="http://schemas.microsoft.com/office/drawing/2014/main" id="{D99C944A-9531-0043-4B39-D109348424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96781"/>
            <a:ext cx="847725" cy="847725"/>
          </a:xfrm>
          <a:prstGeom prst="rect">
            <a:avLst/>
          </a:prstGeom>
        </p:spPr>
      </p:pic>
    </p:spTree>
    <p:extLst>
      <p:ext uri="{BB962C8B-B14F-4D97-AF65-F5344CB8AC3E}">
        <p14:creationId xmlns:p14="http://schemas.microsoft.com/office/powerpoint/2010/main" val="317203681"/>
      </p:ext>
    </p:extLst>
  </p:cSld>
  <p:clrMapOvr>
    <a:masterClrMapping/>
  </p:clrMapOvr>
  <p:transition spd="slow">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18738878-0BD1-CF57-7B2E-261BD4EDA4E9}"/>
              </a:ext>
            </a:extLst>
          </p:cNvPr>
          <p:cNvSpPr>
            <a:spLocks noGrp="1" noChangeArrowheads="1"/>
          </p:cNvSpPr>
          <p:nvPr>
            <p:ph type="sldNum" sz="quarter" idx="10"/>
          </p:nvPr>
        </p:nvSpPr>
        <p:spPr>
          <a:ln/>
        </p:spPr>
        <p:txBody>
          <a:bodyPr/>
          <a:lstStyle>
            <a:lvl1pPr>
              <a:defRPr/>
            </a:lvl1pPr>
          </a:lstStyle>
          <a:p>
            <a:pPr>
              <a:defRPr/>
            </a:pPr>
            <a:fld id="{B141C77F-678C-4729-A841-37ACEF8BA045}" type="slidenum">
              <a:rPr lang="en-GB" altLang="en-US"/>
              <a:pPr>
                <a:defRPr/>
              </a:pPr>
              <a:t>‹#›</a:t>
            </a:fld>
            <a:endParaRPr lang="en-GB" altLang="en-US"/>
          </a:p>
        </p:txBody>
      </p:sp>
    </p:spTree>
    <p:extLst>
      <p:ext uri="{BB962C8B-B14F-4D97-AF65-F5344CB8AC3E}">
        <p14:creationId xmlns:p14="http://schemas.microsoft.com/office/powerpoint/2010/main" val="2378974644"/>
      </p:ext>
    </p:extLst>
  </p:cSld>
  <p:clrMapOvr>
    <a:masterClrMapping/>
  </p:clrMapOvr>
  <p:transition spd="slow">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4838" y="1639888"/>
            <a:ext cx="3541712"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298950" y="1639888"/>
            <a:ext cx="3541713" cy="423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8">
            <a:extLst>
              <a:ext uri="{FF2B5EF4-FFF2-40B4-BE49-F238E27FC236}">
                <a16:creationId xmlns:a16="http://schemas.microsoft.com/office/drawing/2014/main" id="{1E4DAC34-C9F6-14CF-1F23-89BC1B003BFF}"/>
              </a:ext>
            </a:extLst>
          </p:cNvPr>
          <p:cNvSpPr>
            <a:spLocks noGrp="1" noChangeArrowheads="1"/>
          </p:cNvSpPr>
          <p:nvPr>
            <p:ph type="sldNum" sz="quarter" idx="10"/>
          </p:nvPr>
        </p:nvSpPr>
        <p:spPr>
          <a:ln/>
        </p:spPr>
        <p:txBody>
          <a:bodyPr/>
          <a:lstStyle>
            <a:lvl1pPr>
              <a:defRPr/>
            </a:lvl1pPr>
          </a:lstStyle>
          <a:p>
            <a:pPr>
              <a:defRPr/>
            </a:pPr>
            <a:fld id="{037CBA64-FB09-4417-A0CF-4630CFBCCF28}" type="slidenum">
              <a:rPr lang="en-GB" altLang="en-US"/>
              <a:pPr>
                <a:defRPr/>
              </a:pPr>
              <a:t>‹#›</a:t>
            </a:fld>
            <a:endParaRPr lang="en-GB" altLang="en-US"/>
          </a:p>
        </p:txBody>
      </p:sp>
    </p:spTree>
    <p:extLst>
      <p:ext uri="{BB962C8B-B14F-4D97-AF65-F5344CB8AC3E}">
        <p14:creationId xmlns:p14="http://schemas.microsoft.com/office/powerpoint/2010/main" val="4284600085"/>
      </p:ext>
    </p:extLst>
  </p:cSld>
  <p:clrMapOvr>
    <a:masterClrMapping/>
  </p:clrMapOvr>
  <p:transition spd="slow">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8">
            <a:extLst>
              <a:ext uri="{FF2B5EF4-FFF2-40B4-BE49-F238E27FC236}">
                <a16:creationId xmlns:a16="http://schemas.microsoft.com/office/drawing/2014/main" id="{EC3484DB-85B7-3A10-1577-6B290F935A92}"/>
              </a:ext>
            </a:extLst>
          </p:cNvPr>
          <p:cNvSpPr>
            <a:spLocks noGrp="1" noChangeArrowheads="1"/>
          </p:cNvSpPr>
          <p:nvPr>
            <p:ph type="sldNum" sz="quarter" idx="10"/>
          </p:nvPr>
        </p:nvSpPr>
        <p:spPr>
          <a:ln/>
        </p:spPr>
        <p:txBody>
          <a:bodyPr/>
          <a:lstStyle>
            <a:lvl1pPr>
              <a:defRPr/>
            </a:lvl1pPr>
          </a:lstStyle>
          <a:p>
            <a:pPr>
              <a:defRPr/>
            </a:pPr>
            <a:fld id="{793A2020-4C68-4B0C-BF9C-8E2EC9F55F74}" type="slidenum">
              <a:rPr lang="en-GB" altLang="en-US"/>
              <a:pPr>
                <a:defRPr/>
              </a:pPr>
              <a:t>‹#›</a:t>
            </a:fld>
            <a:endParaRPr lang="en-GB" altLang="en-US"/>
          </a:p>
        </p:txBody>
      </p:sp>
    </p:spTree>
    <p:extLst>
      <p:ext uri="{BB962C8B-B14F-4D97-AF65-F5344CB8AC3E}">
        <p14:creationId xmlns:p14="http://schemas.microsoft.com/office/powerpoint/2010/main" val="1900008218"/>
      </p:ext>
    </p:extLst>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8">
            <a:extLst>
              <a:ext uri="{FF2B5EF4-FFF2-40B4-BE49-F238E27FC236}">
                <a16:creationId xmlns:a16="http://schemas.microsoft.com/office/drawing/2014/main" id="{9856E3F6-C0F3-B6F7-A94D-445255940FA8}"/>
              </a:ext>
            </a:extLst>
          </p:cNvPr>
          <p:cNvSpPr>
            <a:spLocks noGrp="1" noChangeArrowheads="1"/>
          </p:cNvSpPr>
          <p:nvPr>
            <p:ph type="sldNum" sz="quarter" idx="10"/>
          </p:nvPr>
        </p:nvSpPr>
        <p:spPr>
          <a:ln/>
        </p:spPr>
        <p:txBody>
          <a:bodyPr/>
          <a:lstStyle>
            <a:lvl1pPr>
              <a:defRPr/>
            </a:lvl1pPr>
          </a:lstStyle>
          <a:p>
            <a:pPr>
              <a:defRPr/>
            </a:pPr>
            <a:fld id="{A903FE3B-5F11-4925-B788-0F54C47FD5A9}" type="slidenum">
              <a:rPr lang="en-GB" altLang="en-US"/>
              <a:pPr>
                <a:defRPr/>
              </a:pPr>
              <a:t>‹#›</a:t>
            </a:fld>
            <a:endParaRPr lang="en-GB" altLang="en-US"/>
          </a:p>
        </p:txBody>
      </p:sp>
    </p:spTree>
    <p:extLst>
      <p:ext uri="{BB962C8B-B14F-4D97-AF65-F5344CB8AC3E}">
        <p14:creationId xmlns:p14="http://schemas.microsoft.com/office/powerpoint/2010/main" val="1008484173"/>
      </p:ext>
    </p:extLst>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529C7F0F-E6B8-2C06-A763-0BF3F39440AB}"/>
              </a:ext>
            </a:extLst>
          </p:cNvPr>
          <p:cNvSpPr>
            <a:spLocks noGrp="1" noChangeArrowheads="1"/>
          </p:cNvSpPr>
          <p:nvPr>
            <p:ph type="sldNum" sz="quarter" idx="10"/>
          </p:nvPr>
        </p:nvSpPr>
        <p:spPr>
          <a:ln/>
        </p:spPr>
        <p:txBody>
          <a:bodyPr/>
          <a:lstStyle>
            <a:lvl1pPr>
              <a:defRPr/>
            </a:lvl1pPr>
          </a:lstStyle>
          <a:p>
            <a:pPr>
              <a:defRPr/>
            </a:pPr>
            <a:fld id="{246D856B-89CC-42DA-A786-094A4D397E7A}" type="slidenum">
              <a:rPr lang="en-GB" altLang="en-US"/>
              <a:pPr>
                <a:defRPr/>
              </a:pPr>
              <a:t>‹#›</a:t>
            </a:fld>
            <a:endParaRPr lang="en-GB" altLang="en-US"/>
          </a:p>
        </p:txBody>
      </p:sp>
    </p:spTree>
    <p:extLst>
      <p:ext uri="{BB962C8B-B14F-4D97-AF65-F5344CB8AC3E}">
        <p14:creationId xmlns:p14="http://schemas.microsoft.com/office/powerpoint/2010/main" val="1331145065"/>
      </p:ext>
    </p:extLst>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31300ACE-F405-4CCE-CE74-5BF8807003B7}"/>
              </a:ext>
            </a:extLst>
          </p:cNvPr>
          <p:cNvSpPr>
            <a:spLocks noGrp="1" noChangeArrowheads="1"/>
          </p:cNvSpPr>
          <p:nvPr>
            <p:ph type="sldNum" sz="quarter" idx="10"/>
          </p:nvPr>
        </p:nvSpPr>
        <p:spPr>
          <a:ln/>
        </p:spPr>
        <p:txBody>
          <a:bodyPr/>
          <a:lstStyle>
            <a:lvl1pPr>
              <a:defRPr/>
            </a:lvl1pPr>
          </a:lstStyle>
          <a:p>
            <a:pPr>
              <a:defRPr/>
            </a:pPr>
            <a:fld id="{85619E83-D2E1-423B-BE62-FE2AC801E54A}" type="slidenum">
              <a:rPr lang="en-GB" altLang="en-US"/>
              <a:pPr>
                <a:defRPr/>
              </a:pPr>
              <a:t>‹#›</a:t>
            </a:fld>
            <a:endParaRPr lang="en-GB" altLang="en-US"/>
          </a:p>
        </p:txBody>
      </p:sp>
    </p:spTree>
    <p:extLst>
      <p:ext uri="{BB962C8B-B14F-4D97-AF65-F5344CB8AC3E}">
        <p14:creationId xmlns:p14="http://schemas.microsoft.com/office/powerpoint/2010/main" val="467509409"/>
      </p:ext>
    </p:extLst>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B4E13D5A-478F-D4AD-71B9-712C33418F25}"/>
              </a:ext>
            </a:extLst>
          </p:cNvPr>
          <p:cNvSpPr>
            <a:spLocks noGrp="1" noChangeArrowheads="1"/>
          </p:cNvSpPr>
          <p:nvPr>
            <p:ph type="sldNum" sz="quarter" idx="10"/>
          </p:nvPr>
        </p:nvSpPr>
        <p:spPr>
          <a:ln/>
        </p:spPr>
        <p:txBody>
          <a:bodyPr/>
          <a:lstStyle>
            <a:lvl1pPr>
              <a:defRPr/>
            </a:lvl1pPr>
          </a:lstStyle>
          <a:p>
            <a:pPr>
              <a:defRPr/>
            </a:pPr>
            <a:fld id="{625AB27D-E91E-4976-A55C-4592B9EF291A}" type="slidenum">
              <a:rPr lang="en-GB" altLang="en-US"/>
              <a:pPr>
                <a:defRPr/>
              </a:pPr>
              <a:t>‹#›</a:t>
            </a:fld>
            <a:endParaRPr lang="en-GB" altLang="en-US"/>
          </a:p>
        </p:txBody>
      </p:sp>
    </p:spTree>
    <p:extLst>
      <p:ext uri="{BB962C8B-B14F-4D97-AF65-F5344CB8AC3E}">
        <p14:creationId xmlns:p14="http://schemas.microsoft.com/office/powerpoint/2010/main" val="553976075"/>
      </p:ext>
    </p:extLst>
  </p:cSld>
  <p:clrMapOvr>
    <a:masterClrMapping/>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9784D8BB-CE42-41D7-EA85-8BFD5672CF84}"/>
              </a:ext>
            </a:extLst>
          </p:cNvPr>
          <p:cNvSpPr>
            <a:spLocks noGrp="1" noChangeArrowheads="1"/>
          </p:cNvSpPr>
          <p:nvPr>
            <p:ph type="sldNum" sz="quarter" idx="10"/>
          </p:nvPr>
        </p:nvSpPr>
        <p:spPr>
          <a:ln/>
        </p:spPr>
        <p:txBody>
          <a:bodyPr/>
          <a:lstStyle>
            <a:lvl1pPr>
              <a:defRPr/>
            </a:lvl1pPr>
          </a:lstStyle>
          <a:p>
            <a:pPr>
              <a:defRPr/>
            </a:pPr>
            <a:fld id="{39707163-2834-4814-9D37-B14EE4F8C03E}" type="slidenum">
              <a:rPr lang="en-GB" altLang="en-US"/>
              <a:pPr>
                <a:defRPr/>
              </a:pPr>
              <a:t>‹#›</a:t>
            </a:fld>
            <a:endParaRPr lang="en-GB" altLang="en-US"/>
          </a:p>
        </p:txBody>
      </p:sp>
    </p:spTree>
    <p:extLst>
      <p:ext uri="{BB962C8B-B14F-4D97-AF65-F5344CB8AC3E}">
        <p14:creationId xmlns:p14="http://schemas.microsoft.com/office/powerpoint/2010/main" val="3750877643"/>
      </p:ext>
    </p:extLst>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32500" y="609600"/>
            <a:ext cx="1808163" cy="526891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4838" y="609600"/>
            <a:ext cx="5275262" cy="526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8">
            <a:extLst>
              <a:ext uri="{FF2B5EF4-FFF2-40B4-BE49-F238E27FC236}">
                <a16:creationId xmlns:a16="http://schemas.microsoft.com/office/drawing/2014/main" id="{E178435E-2D53-C832-F935-A462EB893079}"/>
              </a:ext>
            </a:extLst>
          </p:cNvPr>
          <p:cNvSpPr>
            <a:spLocks noGrp="1" noChangeArrowheads="1"/>
          </p:cNvSpPr>
          <p:nvPr>
            <p:ph type="sldNum" sz="quarter" idx="10"/>
          </p:nvPr>
        </p:nvSpPr>
        <p:spPr>
          <a:ln/>
        </p:spPr>
        <p:txBody>
          <a:bodyPr/>
          <a:lstStyle>
            <a:lvl1pPr>
              <a:defRPr/>
            </a:lvl1pPr>
          </a:lstStyle>
          <a:p>
            <a:pPr>
              <a:defRPr/>
            </a:pPr>
            <a:fld id="{F9D2D57C-9BAC-4A75-ADAC-7FB5E24D09BD}" type="slidenum">
              <a:rPr lang="en-GB" altLang="en-US"/>
              <a:pPr>
                <a:defRPr/>
              </a:pPr>
              <a:t>‹#›</a:t>
            </a:fld>
            <a:endParaRPr lang="en-GB" altLang="en-US"/>
          </a:p>
        </p:txBody>
      </p:sp>
    </p:spTree>
    <p:extLst>
      <p:ext uri="{BB962C8B-B14F-4D97-AF65-F5344CB8AC3E}">
        <p14:creationId xmlns:p14="http://schemas.microsoft.com/office/powerpoint/2010/main" val="854318675"/>
      </p:ext>
    </p:extLst>
  </p:cSld>
  <p:clrMapOvr>
    <a:masterClrMapping/>
  </p:clrMapOvr>
  <p:transition spd="slow">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4838" y="609600"/>
            <a:ext cx="7235825" cy="738188"/>
          </a:xfrm>
        </p:spPr>
        <p:txBody>
          <a:bodyPr/>
          <a:lstStyle/>
          <a:p>
            <a:r>
              <a:rPr lang="en-US"/>
              <a:t>Click to edit Master title style</a:t>
            </a:r>
            <a:endParaRPr lang="en-IN"/>
          </a:p>
        </p:txBody>
      </p:sp>
      <p:sp>
        <p:nvSpPr>
          <p:cNvPr id="3" name="Table Placeholder 2"/>
          <p:cNvSpPr>
            <a:spLocks noGrp="1"/>
          </p:cNvSpPr>
          <p:nvPr>
            <p:ph type="tbl" idx="1"/>
          </p:nvPr>
        </p:nvSpPr>
        <p:spPr>
          <a:xfrm>
            <a:off x="604838" y="1639888"/>
            <a:ext cx="7235825" cy="4238625"/>
          </a:xfrm>
        </p:spPr>
        <p:txBody>
          <a:bodyPr/>
          <a:lstStyle/>
          <a:p>
            <a:pPr lvl="0"/>
            <a:endParaRPr lang="en-IN" noProof="0"/>
          </a:p>
        </p:txBody>
      </p:sp>
      <p:sp>
        <p:nvSpPr>
          <p:cNvPr id="4" name="Rectangle 8">
            <a:extLst>
              <a:ext uri="{FF2B5EF4-FFF2-40B4-BE49-F238E27FC236}">
                <a16:creationId xmlns:a16="http://schemas.microsoft.com/office/drawing/2014/main" id="{A18B5331-D797-5C87-4923-9EAEA77AFD36}"/>
              </a:ext>
            </a:extLst>
          </p:cNvPr>
          <p:cNvSpPr>
            <a:spLocks noGrp="1" noChangeArrowheads="1"/>
          </p:cNvSpPr>
          <p:nvPr>
            <p:ph type="sldNum" sz="quarter" idx="10"/>
          </p:nvPr>
        </p:nvSpPr>
        <p:spPr>
          <a:ln/>
        </p:spPr>
        <p:txBody>
          <a:bodyPr/>
          <a:lstStyle>
            <a:lvl1pPr>
              <a:defRPr/>
            </a:lvl1pPr>
          </a:lstStyle>
          <a:p>
            <a:pPr>
              <a:defRPr/>
            </a:pPr>
            <a:fld id="{59F55F86-C99C-4F7B-97D3-23029FAA8710}" type="slidenum">
              <a:rPr lang="en-GB" altLang="en-US"/>
              <a:pPr>
                <a:defRPr/>
              </a:pPr>
              <a:t>‹#›</a:t>
            </a:fld>
            <a:endParaRPr lang="en-GB" altLang="en-US"/>
          </a:p>
        </p:txBody>
      </p:sp>
    </p:spTree>
    <p:extLst>
      <p:ext uri="{BB962C8B-B14F-4D97-AF65-F5344CB8AC3E}">
        <p14:creationId xmlns:p14="http://schemas.microsoft.com/office/powerpoint/2010/main" val="1757252715"/>
      </p:ext>
    </p:extLst>
  </p:cSld>
  <p:clrMapOvr>
    <a:masterClrMapping/>
  </p:clrMapOvr>
  <p:transition spd="slow">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4838" y="609600"/>
            <a:ext cx="7235825" cy="738188"/>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4838" y="1639888"/>
            <a:ext cx="3541712" cy="423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298950" y="1639888"/>
            <a:ext cx="3541713" cy="423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Slide Number Placeholder 4">
            <a:extLst>
              <a:ext uri="{FF2B5EF4-FFF2-40B4-BE49-F238E27FC236}">
                <a16:creationId xmlns:a16="http://schemas.microsoft.com/office/drawing/2014/main" id="{F1D04320-0988-817F-1AB3-BF31AD6EFE22}"/>
              </a:ext>
            </a:extLst>
          </p:cNvPr>
          <p:cNvSpPr>
            <a:spLocks noGrp="1"/>
          </p:cNvSpPr>
          <p:nvPr>
            <p:ph type="sldNum" sz="quarter" idx="10"/>
          </p:nvPr>
        </p:nvSpPr>
        <p:spPr>
          <a:xfrm>
            <a:off x="8828088" y="320675"/>
            <a:ext cx="315912" cy="160338"/>
          </a:xfrm>
        </p:spPr>
        <p:txBody>
          <a:bodyPr/>
          <a:lstStyle>
            <a:lvl1pPr>
              <a:defRPr smtClean="0"/>
            </a:lvl1pPr>
          </a:lstStyle>
          <a:p>
            <a:pPr>
              <a:defRPr/>
            </a:pPr>
            <a:fld id="{1AD865B1-173A-4C5A-A62A-022DBDC90496}" type="slidenum">
              <a:rPr lang="en-GB" altLang="en-US"/>
              <a:pPr>
                <a:defRPr/>
              </a:pPr>
              <a:t>‹#›</a:t>
            </a:fld>
            <a:endParaRPr lang="en-GB" altLang="en-US"/>
          </a:p>
        </p:txBody>
      </p:sp>
    </p:spTree>
    <p:extLst>
      <p:ext uri="{BB962C8B-B14F-4D97-AF65-F5344CB8AC3E}">
        <p14:creationId xmlns:p14="http://schemas.microsoft.com/office/powerpoint/2010/main" val="24367732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87426F0-FB11-390A-F261-821C258F503E}"/>
              </a:ext>
            </a:extLst>
          </p:cNvPr>
          <p:cNvSpPr>
            <a:spLocks noGrp="1" noChangeArrowheads="1"/>
          </p:cNvSpPr>
          <p:nvPr>
            <p:ph type="title"/>
          </p:nvPr>
        </p:nvSpPr>
        <p:spPr bwMode="auto">
          <a:xfrm>
            <a:off x="604838" y="609600"/>
            <a:ext cx="7235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2051" name="Rectangle 3">
            <a:extLst>
              <a:ext uri="{FF2B5EF4-FFF2-40B4-BE49-F238E27FC236}">
                <a16:creationId xmlns:a16="http://schemas.microsoft.com/office/drawing/2014/main" id="{DB960642-5876-F8DF-A2D0-C2517F451D57}"/>
              </a:ext>
            </a:extLst>
          </p:cNvPr>
          <p:cNvSpPr>
            <a:spLocks noGrp="1" noChangeArrowheads="1"/>
          </p:cNvSpPr>
          <p:nvPr>
            <p:ph type="body" idx="1"/>
          </p:nvPr>
        </p:nvSpPr>
        <p:spPr bwMode="auto">
          <a:xfrm>
            <a:off x="604838" y="1639888"/>
            <a:ext cx="723582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2" name="Rectangle 8">
            <a:extLst>
              <a:ext uri="{FF2B5EF4-FFF2-40B4-BE49-F238E27FC236}">
                <a16:creationId xmlns:a16="http://schemas.microsoft.com/office/drawing/2014/main" id="{D3849FF8-7D5A-FF93-788A-C6FBB303692C}"/>
              </a:ext>
            </a:extLst>
          </p:cNvPr>
          <p:cNvSpPr>
            <a:spLocks noGrp="1" noChangeArrowheads="1"/>
          </p:cNvSpPr>
          <p:nvPr>
            <p:ph type="sldNum" sz="quarter" idx="4"/>
          </p:nvPr>
        </p:nvSpPr>
        <p:spPr bwMode="auto">
          <a:xfrm>
            <a:off x="8828088" y="6678613"/>
            <a:ext cx="315912" cy="160337"/>
          </a:xfrm>
          <a:prstGeom prst="rect">
            <a:avLst/>
          </a:prstGeom>
          <a:noFill/>
          <a:ln w="9525">
            <a:noFill/>
            <a:miter lim="800000"/>
            <a:headEnd/>
            <a:tailEnd/>
          </a:ln>
          <a:effectLst/>
        </p:spPr>
        <p:txBody>
          <a:bodyPr vert="horz" wrap="none" lIns="72000" tIns="18000" rIns="72000" bIns="18000" numCol="1" anchor="t" anchorCtr="0" compatLnSpc="1">
            <a:prstTxWarp prst="textNoShape">
              <a:avLst/>
            </a:prstTxWarp>
          </a:bodyPr>
          <a:lstStyle>
            <a:lvl1pPr eaLnBrk="1" hangingPunct="1">
              <a:defRPr sz="900" smtClean="0"/>
            </a:lvl1pPr>
          </a:lstStyle>
          <a:p>
            <a:pPr>
              <a:defRPr/>
            </a:pPr>
            <a:fld id="{ACE097E4-C690-480C-8861-0F60E83E6CA5}" type="slidenum">
              <a:rPr lang="en-GB" altLang="en-US"/>
              <a:pPr>
                <a:defRPr/>
              </a:pPr>
              <a:t>‹#›</a:t>
            </a:fld>
            <a:endParaRPr lang="en-GB" altLang="en-US"/>
          </a:p>
        </p:txBody>
      </p:sp>
      <p:sp>
        <p:nvSpPr>
          <p:cNvPr id="2053" name="Rectangle 48">
            <a:extLst>
              <a:ext uri="{FF2B5EF4-FFF2-40B4-BE49-F238E27FC236}">
                <a16:creationId xmlns:a16="http://schemas.microsoft.com/office/drawing/2014/main" id="{6342E25A-A186-A563-F1A2-2AE7EB170D7F}"/>
              </a:ext>
            </a:extLst>
          </p:cNvPr>
          <p:cNvSpPr>
            <a:spLocks noChangeArrowheads="1"/>
          </p:cNvSpPr>
          <p:nvPr/>
        </p:nvSpPr>
        <p:spPr bwMode="auto">
          <a:xfrm>
            <a:off x="0" y="127000"/>
            <a:ext cx="9144000" cy="179388"/>
          </a:xfrm>
          <a:prstGeom prst="rect">
            <a:avLst/>
          </a:prstGeom>
          <a:solidFill>
            <a:srgbClr val="008000"/>
          </a:solidFill>
          <a:ln w="9525">
            <a:solidFill>
              <a:srgbClr val="D07C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2054" name="Rectangle 49">
            <a:extLst>
              <a:ext uri="{FF2B5EF4-FFF2-40B4-BE49-F238E27FC236}">
                <a16:creationId xmlns:a16="http://schemas.microsoft.com/office/drawing/2014/main" id="{A453A783-F582-9F59-0DD8-78287159BDEC}"/>
              </a:ext>
            </a:extLst>
          </p:cNvPr>
          <p:cNvSpPr>
            <a:spLocks noChangeArrowheads="1"/>
          </p:cNvSpPr>
          <p:nvPr/>
        </p:nvSpPr>
        <p:spPr bwMode="auto">
          <a:xfrm>
            <a:off x="1588" y="0"/>
            <a:ext cx="9144000" cy="90488"/>
          </a:xfrm>
          <a:prstGeom prst="rect">
            <a:avLst/>
          </a:prstGeom>
          <a:solidFill>
            <a:schemeClr val="accent1"/>
          </a:solidFill>
          <a:ln w="9525">
            <a:solidFill>
              <a:srgbClr val="0080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lnSpc>
                <a:spcPct val="80000"/>
              </a:lnSpc>
              <a:spcBef>
                <a:spcPct val="0"/>
              </a:spcBef>
              <a:spcAft>
                <a:spcPct val="0"/>
              </a:spcAft>
              <a:defRPr>
                <a:solidFill>
                  <a:schemeClr val="tx1"/>
                </a:solidFill>
                <a:latin typeface="Arial" panose="020B0604020202020204" pitchFamily="34" charset="0"/>
              </a:defRPr>
            </a:lvl6pPr>
            <a:lvl7pPr marL="2971800" indent="-228600" eaLnBrk="0" fontAlgn="base" hangingPunct="0">
              <a:lnSpc>
                <a:spcPct val="80000"/>
              </a:lnSpc>
              <a:spcBef>
                <a:spcPct val="0"/>
              </a:spcBef>
              <a:spcAft>
                <a:spcPct val="0"/>
              </a:spcAft>
              <a:defRPr>
                <a:solidFill>
                  <a:schemeClr val="tx1"/>
                </a:solidFill>
                <a:latin typeface="Arial" panose="020B0604020202020204" pitchFamily="34" charset="0"/>
              </a:defRPr>
            </a:lvl7pPr>
            <a:lvl8pPr marL="3429000" indent="-228600" eaLnBrk="0" fontAlgn="base" hangingPunct="0">
              <a:lnSpc>
                <a:spcPct val="80000"/>
              </a:lnSpc>
              <a:spcBef>
                <a:spcPct val="0"/>
              </a:spcBef>
              <a:spcAft>
                <a:spcPct val="0"/>
              </a:spcAft>
              <a:defRPr>
                <a:solidFill>
                  <a:schemeClr val="tx1"/>
                </a:solidFill>
                <a:latin typeface="Arial" panose="020B0604020202020204" pitchFamily="34" charset="0"/>
              </a:defRPr>
            </a:lvl8pPr>
            <a:lvl9pPr marL="3886200" indent="-228600" eaLnBrk="0" fontAlgn="base" hangingPunct="0">
              <a:lnSpc>
                <a:spcPct val="80000"/>
              </a:lnSpc>
              <a:spcBef>
                <a:spcPct val="0"/>
              </a:spcBef>
              <a:spcAft>
                <a:spcPct val="0"/>
              </a:spcAft>
              <a:defRPr>
                <a:solidFill>
                  <a:schemeClr val="tx1"/>
                </a:solidFill>
                <a:latin typeface="Arial" panose="020B0604020202020204" pitchFamily="34" charset="0"/>
              </a:defRPr>
            </a:lvl9pPr>
          </a:lstStyle>
          <a:p>
            <a:pPr eaLnBrk="1" hangingPunct="1">
              <a:lnSpc>
                <a:spcPct val="80000"/>
              </a:lnSpc>
              <a:defRPr/>
            </a:pPr>
            <a:endParaRPr lang="en-IN" altLang="en-US"/>
          </a:p>
        </p:txBody>
      </p:sp>
      <p:sp>
        <p:nvSpPr>
          <p:cNvPr id="2055" name="Line 67">
            <a:extLst>
              <a:ext uri="{FF2B5EF4-FFF2-40B4-BE49-F238E27FC236}">
                <a16:creationId xmlns:a16="http://schemas.microsoft.com/office/drawing/2014/main" id="{46128A8A-B5C6-841B-9113-A2A52A4CDF7F}"/>
              </a:ext>
            </a:extLst>
          </p:cNvPr>
          <p:cNvSpPr>
            <a:spLocks noChangeShapeType="1"/>
          </p:cNvSpPr>
          <p:nvPr userDrawn="1"/>
        </p:nvSpPr>
        <p:spPr bwMode="auto">
          <a:xfrm flipH="1">
            <a:off x="1588" y="6657975"/>
            <a:ext cx="9142412" cy="0"/>
          </a:xfrm>
          <a:prstGeom prst="line">
            <a:avLst/>
          </a:prstGeom>
          <a:noFill/>
          <a:ln w="57150">
            <a:solidFill>
              <a:srgbClr val="D07C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56" name="Line 68">
            <a:extLst>
              <a:ext uri="{FF2B5EF4-FFF2-40B4-BE49-F238E27FC236}">
                <a16:creationId xmlns:a16="http://schemas.microsoft.com/office/drawing/2014/main" id="{04AB337A-3230-E290-60C9-9499C696BA32}"/>
              </a:ext>
            </a:extLst>
          </p:cNvPr>
          <p:cNvSpPr>
            <a:spLocks noChangeShapeType="1"/>
          </p:cNvSpPr>
          <p:nvPr userDrawn="1"/>
        </p:nvSpPr>
        <p:spPr bwMode="auto">
          <a:xfrm flipH="1">
            <a:off x="-12700" y="6573838"/>
            <a:ext cx="9142413" cy="0"/>
          </a:xfrm>
          <a:prstGeom prst="line">
            <a:avLst/>
          </a:prstGeom>
          <a:noFill/>
          <a:ln w="571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cSld>
  <p:clrMap bg1="lt1" tx1="dk1" bg2="lt2" tx2="dk2" accent1="accent1" accent2="accent2" accent3="accent3" accent4="accent4" accent5="accent5" accent6="accent6" hlink="hlink" folHlink="folHlink"/>
  <p:sldLayoutIdLst>
    <p:sldLayoutId id="2147484099"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100" r:id="rId13"/>
  </p:sldLayoutIdLst>
  <p:transition spd="slow">
    <p:dissolve/>
  </p:transition>
  <p:hf hdr="0" ftr="0" dt="0"/>
  <p:txStyles>
    <p:titleStyle>
      <a:lvl1pPr algn="l" rtl="0" eaLnBrk="0" fontAlgn="base" hangingPunct="0">
        <a:spcBef>
          <a:spcPct val="0"/>
        </a:spcBef>
        <a:spcAft>
          <a:spcPct val="0"/>
        </a:spcAft>
        <a:defRPr sz="3600" b="1">
          <a:solidFill>
            <a:srgbClr val="004071"/>
          </a:solidFill>
          <a:latin typeface="+mj-lt"/>
          <a:ea typeface="+mj-ea"/>
          <a:cs typeface="+mj-cs"/>
        </a:defRPr>
      </a:lvl1pPr>
      <a:lvl2pPr algn="l" rtl="0" eaLnBrk="0" fontAlgn="base" hangingPunct="0">
        <a:spcBef>
          <a:spcPct val="0"/>
        </a:spcBef>
        <a:spcAft>
          <a:spcPct val="0"/>
        </a:spcAft>
        <a:defRPr sz="3600" b="1">
          <a:solidFill>
            <a:srgbClr val="004071"/>
          </a:solidFill>
          <a:latin typeface="Arial" pitchFamily="34" charset="0"/>
        </a:defRPr>
      </a:lvl2pPr>
      <a:lvl3pPr algn="l" rtl="0" eaLnBrk="0" fontAlgn="base" hangingPunct="0">
        <a:spcBef>
          <a:spcPct val="0"/>
        </a:spcBef>
        <a:spcAft>
          <a:spcPct val="0"/>
        </a:spcAft>
        <a:defRPr sz="3600" b="1">
          <a:solidFill>
            <a:srgbClr val="004071"/>
          </a:solidFill>
          <a:latin typeface="Arial" pitchFamily="34" charset="0"/>
        </a:defRPr>
      </a:lvl3pPr>
      <a:lvl4pPr algn="l" rtl="0" eaLnBrk="0" fontAlgn="base" hangingPunct="0">
        <a:spcBef>
          <a:spcPct val="0"/>
        </a:spcBef>
        <a:spcAft>
          <a:spcPct val="0"/>
        </a:spcAft>
        <a:defRPr sz="3600" b="1">
          <a:solidFill>
            <a:srgbClr val="004071"/>
          </a:solidFill>
          <a:latin typeface="Arial" pitchFamily="34" charset="0"/>
        </a:defRPr>
      </a:lvl4pPr>
      <a:lvl5pPr algn="l" rtl="0" eaLnBrk="0" fontAlgn="base" hangingPunct="0">
        <a:spcBef>
          <a:spcPct val="0"/>
        </a:spcBef>
        <a:spcAft>
          <a:spcPct val="0"/>
        </a:spcAft>
        <a:defRPr sz="3600" b="1">
          <a:solidFill>
            <a:srgbClr val="004071"/>
          </a:solidFill>
          <a:latin typeface="Arial" pitchFamily="34" charset="0"/>
        </a:defRPr>
      </a:lvl5pPr>
      <a:lvl6pPr marL="457200" algn="l" rtl="0" fontAlgn="base">
        <a:spcBef>
          <a:spcPct val="0"/>
        </a:spcBef>
        <a:spcAft>
          <a:spcPct val="0"/>
        </a:spcAft>
        <a:defRPr sz="3600" b="1">
          <a:solidFill>
            <a:srgbClr val="004071"/>
          </a:solidFill>
          <a:latin typeface="Arial" pitchFamily="34" charset="0"/>
        </a:defRPr>
      </a:lvl6pPr>
      <a:lvl7pPr marL="914400" algn="l" rtl="0" fontAlgn="base">
        <a:spcBef>
          <a:spcPct val="0"/>
        </a:spcBef>
        <a:spcAft>
          <a:spcPct val="0"/>
        </a:spcAft>
        <a:defRPr sz="3600" b="1">
          <a:solidFill>
            <a:srgbClr val="004071"/>
          </a:solidFill>
          <a:latin typeface="Arial" pitchFamily="34" charset="0"/>
        </a:defRPr>
      </a:lvl7pPr>
      <a:lvl8pPr marL="1371600" algn="l" rtl="0" fontAlgn="base">
        <a:spcBef>
          <a:spcPct val="0"/>
        </a:spcBef>
        <a:spcAft>
          <a:spcPct val="0"/>
        </a:spcAft>
        <a:defRPr sz="3600" b="1">
          <a:solidFill>
            <a:srgbClr val="004071"/>
          </a:solidFill>
          <a:latin typeface="Arial" pitchFamily="34" charset="0"/>
        </a:defRPr>
      </a:lvl8pPr>
      <a:lvl9pPr marL="1828800" algn="l" rtl="0" fontAlgn="base">
        <a:spcBef>
          <a:spcPct val="0"/>
        </a:spcBef>
        <a:spcAft>
          <a:spcPct val="0"/>
        </a:spcAft>
        <a:defRPr sz="3600" b="1">
          <a:solidFill>
            <a:srgbClr val="004071"/>
          </a:solidFill>
          <a:latin typeface="Arial" pitchFamily="34" charset="0"/>
        </a:defRPr>
      </a:lvl9pPr>
    </p:titleStyle>
    <p:bodyStyle>
      <a:lvl1pPr marL="271463" indent="-271463" algn="l" rtl="0" eaLnBrk="0" fontAlgn="base" hangingPunct="0">
        <a:lnSpc>
          <a:spcPct val="110000"/>
        </a:lnSpc>
        <a:spcBef>
          <a:spcPct val="0"/>
        </a:spcBef>
        <a:spcAft>
          <a:spcPct val="50000"/>
        </a:spcAft>
        <a:buChar char="•"/>
        <a:defRPr sz="2400">
          <a:solidFill>
            <a:srgbClr val="004071"/>
          </a:solidFill>
          <a:latin typeface="+mn-lt"/>
          <a:ea typeface="+mn-ea"/>
          <a:cs typeface="+mn-cs"/>
        </a:defRPr>
      </a:lvl1pPr>
      <a:lvl2pPr marL="712788" indent="-261938" algn="l" rtl="0" eaLnBrk="0" fontAlgn="base" hangingPunct="0">
        <a:lnSpc>
          <a:spcPct val="110000"/>
        </a:lnSpc>
        <a:spcBef>
          <a:spcPct val="0"/>
        </a:spcBef>
        <a:spcAft>
          <a:spcPct val="50000"/>
        </a:spcAft>
        <a:buSzPct val="80000"/>
        <a:buFont typeface="Wingdings" panose="05000000000000000000" pitchFamily="2" charset="2"/>
        <a:buChar char="§"/>
        <a:defRPr sz="2000">
          <a:solidFill>
            <a:srgbClr val="004071"/>
          </a:solidFill>
          <a:latin typeface="+mn-lt"/>
        </a:defRPr>
      </a:lvl2pPr>
      <a:lvl3pPr marL="1077913" indent="-179388" algn="l" rtl="0" eaLnBrk="0" fontAlgn="base" hangingPunct="0">
        <a:lnSpc>
          <a:spcPct val="110000"/>
        </a:lnSpc>
        <a:spcBef>
          <a:spcPct val="0"/>
        </a:spcBef>
        <a:spcAft>
          <a:spcPct val="50000"/>
        </a:spcAft>
        <a:buSzPct val="80000"/>
        <a:buChar char="•"/>
        <a:defRPr>
          <a:solidFill>
            <a:srgbClr val="004071"/>
          </a:solidFill>
          <a:latin typeface="+mn-lt"/>
        </a:defRPr>
      </a:lvl3pPr>
      <a:lvl4pPr marL="1524000" indent="-179388" algn="l" rtl="0" eaLnBrk="0" fontAlgn="base" hangingPunct="0">
        <a:lnSpc>
          <a:spcPct val="110000"/>
        </a:lnSpc>
        <a:spcBef>
          <a:spcPct val="0"/>
        </a:spcBef>
        <a:spcAft>
          <a:spcPct val="50000"/>
        </a:spcAft>
        <a:buSzPct val="80000"/>
        <a:buFont typeface="Wingdings" panose="05000000000000000000" pitchFamily="2" charset="2"/>
        <a:buChar char="§"/>
        <a:defRPr>
          <a:solidFill>
            <a:srgbClr val="004071"/>
          </a:solidFill>
          <a:latin typeface="+mn-lt"/>
        </a:defRPr>
      </a:lvl4pPr>
      <a:lvl5pPr marL="1882775" indent="-179388" algn="l" rtl="0" eaLnBrk="0" fontAlgn="base" hangingPunct="0">
        <a:lnSpc>
          <a:spcPct val="110000"/>
        </a:lnSpc>
        <a:spcBef>
          <a:spcPct val="0"/>
        </a:spcBef>
        <a:spcAft>
          <a:spcPct val="50000"/>
        </a:spcAft>
        <a:buSzPct val="80000"/>
        <a:buChar char="•"/>
        <a:defRPr>
          <a:solidFill>
            <a:srgbClr val="004071"/>
          </a:solidFill>
          <a:latin typeface="+mn-lt"/>
        </a:defRPr>
      </a:lvl5pPr>
      <a:lvl6pPr marL="2339975" indent="-179388" algn="l" rtl="0" fontAlgn="base">
        <a:lnSpc>
          <a:spcPct val="110000"/>
        </a:lnSpc>
        <a:spcBef>
          <a:spcPct val="0"/>
        </a:spcBef>
        <a:spcAft>
          <a:spcPct val="50000"/>
        </a:spcAft>
        <a:buSzPct val="80000"/>
        <a:buChar char="•"/>
        <a:defRPr>
          <a:solidFill>
            <a:srgbClr val="004071"/>
          </a:solidFill>
          <a:latin typeface="+mn-lt"/>
        </a:defRPr>
      </a:lvl6pPr>
      <a:lvl7pPr marL="2797175" indent="-179388" algn="l" rtl="0" fontAlgn="base">
        <a:lnSpc>
          <a:spcPct val="110000"/>
        </a:lnSpc>
        <a:spcBef>
          <a:spcPct val="0"/>
        </a:spcBef>
        <a:spcAft>
          <a:spcPct val="50000"/>
        </a:spcAft>
        <a:buSzPct val="80000"/>
        <a:buChar char="•"/>
        <a:defRPr>
          <a:solidFill>
            <a:srgbClr val="004071"/>
          </a:solidFill>
          <a:latin typeface="+mn-lt"/>
        </a:defRPr>
      </a:lvl7pPr>
      <a:lvl8pPr marL="3254375" indent="-179388" algn="l" rtl="0" fontAlgn="base">
        <a:lnSpc>
          <a:spcPct val="110000"/>
        </a:lnSpc>
        <a:spcBef>
          <a:spcPct val="0"/>
        </a:spcBef>
        <a:spcAft>
          <a:spcPct val="50000"/>
        </a:spcAft>
        <a:buSzPct val="80000"/>
        <a:buChar char="•"/>
        <a:defRPr>
          <a:solidFill>
            <a:srgbClr val="004071"/>
          </a:solidFill>
          <a:latin typeface="+mn-lt"/>
        </a:defRPr>
      </a:lvl8pPr>
      <a:lvl9pPr marL="3711575" indent="-179388" algn="l" rtl="0" fontAlgn="base">
        <a:lnSpc>
          <a:spcPct val="110000"/>
        </a:lnSpc>
        <a:spcBef>
          <a:spcPct val="0"/>
        </a:spcBef>
        <a:spcAft>
          <a:spcPct val="50000"/>
        </a:spcAft>
        <a:buSzPct val="80000"/>
        <a:buChar char="•"/>
        <a:defRPr>
          <a:solidFill>
            <a:srgbClr val="0040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11.w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9.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dekra.com/" TargetMode="External"/><Relationship Id="rId7"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hyperlink" Target="http://www.dekra.in/" TargetMode="External"/><Relationship Id="rId5" Type="http://schemas.openxmlformats.org/officeDocument/2006/relationships/hyperlink" Target="mailto:jasdeep.kaur@dekra.com" TargetMode="External"/><Relationship Id="rId4" Type="http://schemas.openxmlformats.org/officeDocument/2006/relationships/hyperlink" Target="mailto:cs.esa@dek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F0ABF587-18A9-FA92-0C92-646D52851B4B}"/>
              </a:ext>
            </a:extLst>
          </p:cNvPr>
          <p:cNvSpPr>
            <a:spLocks noGrp="1" noChangeArrowheads="1"/>
          </p:cNvSpPr>
          <p:nvPr>
            <p:ph type="ctrTitle"/>
          </p:nvPr>
        </p:nvSpPr>
        <p:spPr/>
        <p:txBody>
          <a:bodyPr/>
          <a:lstStyle/>
          <a:p>
            <a:pPr eaLnBrk="1" hangingPunct="1"/>
            <a:r>
              <a:rPr lang="en-GB" altLang="en-US" sz="3600" dirty="0"/>
              <a:t>Internal Auditors</a:t>
            </a:r>
            <a:br>
              <a:rPr lang="en-GB" altLang="en-US" sz="3600" dirty="0"/>
            </a:br>
            <a:r>
              <a:rPr lang="en-GB" altLang="en-US" sz="3600" dirty="0"/>
              <a:t>Training Course on EMS</a:t>
            </a:r>
            <a:br>
              <a:rPr lang="en-GB" altLang="en-US" sz="3600" dirty="0"/>
            </a:br>
            <a:r>
              <a:rPr lang="en-GB" altLang="en-US" sz="3600" dirty="0"/>
              <a:t>as per ISO 14001:2015</a:t>
            </a:r>
          </a:p>
        </p:txBody>
      </p:sp>
      <p:sp>
        <p:nvSpPr>
          <p:cNvPr id="6147" name="Rectangle 5">
            <a:extLst>
              <a:ext uri="{FF2B5EF4-FFF2-40B4-BE49-F238E27FC236}">
                <a16:creationId xmlns:a16="http://schemas.microsoft.com/office/drawing/2014/main" id="{A7144FC4-9093-36BE-B503-5A091BFB5B61}"/>
              </a:ext>
            </a:extLst>
          </p:cNvPr>
          <p:cNvSpPr>
            <a:spLocks noGrp="1" noChangeArrowheads="1"/>
          </p:cNvSpPr>
          <p:nvPr>
            <p:ph type="subTitle" idx="1"/>
          </p:nvPr>
        </p:nvSpPr>
        <p:spPr>
          <a:xfrm>
            <a:off x="2084726" y="4471798"/>
            <a:ext cx="5068887" cy="1238250"/>
          </a:xfrm>
        </p:spPr>
        <p:txBody>
          <a:bodyPr/>
          <a:lstStyle/>
          <a:p>
            <a:pPr algn="ctr" eaLnBrk="1" hangingPunct="1">
              <a:lnSpc>
                <a:spcPct val="90000"/>
              </a:lnSpc>
            </a:pPr>
            <a:r>
              <a:rPr lang="en-GB" altLang="en-US" sz="2400" dirty="0">
                <a:solidFill>
                  <a:schemeClr val="bg1"/>
                </a:solidFill>
              </a:rPr>
              <a:t>Management Systems Training Welcomes Delegates to this Course</a:t>
            </a:r>
          </a:p>
        </p:txBody>
      </p:sp>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9CF190E-6A0D-7F75-B9C7-0B7E8A016065}"/>
              </a:ext>
            </a:extLst>
          </p:cNvPr>
          <p:cNvSpPr>
            <a:spLocks noGrp="1" noChangeArrowheads="1"/>
          </p:cNvSpPr>
          <p:nvPr>
            <p:ph type="title"/>
          </p:nvPr>
        </p:nvSpPr>
        <p:spPr/>
        <p:txBody>
          <a:bodyPr/>
          <a:lstStyle/>
          <a:p>
            <a:r>
              <a:rPr lang="en-US" altLang="en-US"/>
              <a:t>Welcome!</a:t>
            </a:r>
          </a:p>
        </p:txBody>
      </p:sp>
      <p:pic>
        <p:nvPicPr>
          <p:cNvPr id="8195" name="Picture 22">
            <a:extLst>
              <a:ext uri="{FF2B5EF4-FFF2-40B4-BE49-F238E27FC236}">
                <a16:creationId xmlns:a16="http://schemas.microsoft.com/office/drawing/2014/main" id="{ABDEBE7F-E6CD-4DF2-6B69-7E64380D5D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3975" y="582613"/>
            <a:ext cx="1844675" cy="175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6" name="Group 24">
            <a:extLst>
              <a:ext uri="{FF2B5EF4-FFF2-40B4-BE49-F238E27FC236}">
                <a16:creationId xmlns:a16="http://schemas.microsoft.com/office/drawing/2014/main" id="{EF63214D-4A2E-5104-A62F-5F696232A303}"/>
              </a:ext>
            </a:extLst>
          </p:cNvPr>
          <p:cNvGrpSpPr>
            <a:grpSpLocks/>
          </p:cNvGrpSpPr>
          <p:nvPr/>
        </p:nvGrpSpPr>
        <p:grpSpPr bwMode="auto">
          <a:xfrm>
            <a:off x="6513513" y="4494213"/>
            <a:ext cx="1601787" cy="1609725"/>
            <a:chOff x="3280991" y="4726379"/>
            <a:chExt cx="1533351" cy="1453833"/>
          </a:xfrm>
        </p:grpSpPr>
        <p:pic>
          <p:nvPicPr>
            <p:cNvPr id="8203" name="Picture 25">
              <a:extLst>
                <a:ext uri="{FF2B5EF4-FFF2-40B4-BE49-F238E27FC236}">
                  <a16:creationId xmlns:a16="http://schemas.microsoft.com/office/drawing/2014/main" id="{444259B9-8521-74F2-24CB-3C2EA1D74B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488497">
              <a:off x="3492241" y="4865679"/>
              <a:ext cx="1110851" cy="124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04" name="Group 26">
              <a:extLst>
                <a:ext uri="{FF2B5EF4-FFF2-40B4-BE49-F238E27FC236}">
                  <a16:creationId xmlns:a16="http://schemas.microsoft.com/office/drawing/2014/main" id="{C62889B8-EC81-DB50-742A-65EB5A194F1F}"/>
                </a:ext>
              </a:extLst>
            </p:cNvPr>
            <p:cNvGrpSpPr>
              <a:grpSpLocks/>
            </p:cNvGrpSpPr>
            <p:nvPr/>
          </p:nvGrpSpPr>
          <p:grpSpPr bwMode="auto">
            <a:xfrm flipH="1">
              <a:off x="3280991" y="4726379"/>
              <a:ext cx="1533351" cy="1453833"/>
              <a:chOff x="3280991" y="4726379"/>
              <a:chExt cx="1533351" cy="1453833"/>
            </a:xfrm>
          </p:grpSpPr>
          <p:sp>
            <p:nvSpPr>
              <p:cNvPr id="28" name="Donut 27">
                <a:extLst>
                  <a:ext uri="{FF2B5EF4-FFF2-40B4-BE49-F238E27FC236}">
                    <a16:creationId xmlns:a16="http://schemas.microsoft.com/office/drawing/2014/main" id="{A63C2AB4-6EC5-FFF7-C4D5-D632BDD1BB44}"/>
                  </a:ext>
                </a:extLst>
              </p:cNvPr>
              <p:cNvSpPr/>
              <p:nvPr/>
            </p:nvSpPr>
            <p:spPr bwMode="auto">
              <a:xfrm>
                <a:off x="3280991" y="4726379"/>
                <a:ext cx="1533351" cy="1453833"/>
              </a:xfrm>
              <a:prstGeom prst="donut">
                <a:avLst>
                  <a:gd name="adj" fmla="val 8134"/>
                </a:avLst>
              </a:prstGeom>
              <a:solidFill>
                <a:schemeClr val="tx2"/>
              </a:solidFill>
              <a:ln w="9525" cap="flat" cmpd="sng" algn="ctr">
                <a:solidFill>
                  <a:schemeClr val="tx2"/>
                </a:solidFill>
                <a:prstDash val="solid"/>
                <a:round/>
                <a:headEnd type="none" w="med" len="med"/>
                <a:tailEnd type="none" w="med" len="med"/>
              </a:ln>
              <a:effectLst/>
            </p:spPr>
            <p:txBody>
              <a:bodyPr lIns="0" tIns="0" rIns="0" bIns="0" anchor="ctr" anchorCtr="1"/>
              <a:lstStyle/>
              <a:p>
                <a:pPr eaLnBrk="1" hangingPunct="1">
                  <a:defRPr/>
                </a:pPr>
                <a:endParaRPr lang="en-GB" sz="1600" b="1">
                  <a:solidFill>
                    <a:srgbClr val="004071"/>
                  </a:solidFill>
                  <a:cs typeface="Arial" pitchFamily="34" charset="0"/>
                </a:endParaRPr>
              </a:p>
            </p:txBody>
          </p:sp>
          <p:sp>
            <p:nvSpPr>
              <p:cNvPr id="8206" name="Rectangle 28">
                <a:extLst>
                  <a:ext uri="{FF2B5EF4-FFF2-40B4-BE49-F238E27FC236}">
                    <a16:creationId xmlns:a16="http://schemas.microsoft.com/office/drawing/2014/main" id="{57B1BC53-DEB8-64BF-A61C-34FFA5815033}"/>
                  </a:ext>
                </a:extLst>
              </p:cNvPr>
              <p:cNvSpPr>
                <a:spLocks noChangeArrowheads="1"/>
              </p:cNvSpPr>
              <p:nvPr/>
            </p:nvSpPr>
            <p:spPr bwMode="auto">
              <a:xfrm rot="2626840">
                <a:off x="3331049" y="5371073"/>
                <a:ext cx="1433237" cy="164442"/>
              </a:xfrm>
              <a:prstGeom prst="rect">
                <a:avLst/>
              </a:prstGeom>
              <a:solidFill>
                <a:schemeClr val="tx2"/>
              </a:solidFill>
              <a:ln w="9525" algn="ctr">
                <a:solidFill>
                  <a:schemeClr val="tx2"/>
                </a:solidFill>
                <a:round/>
                <a:headEnd/>
                <a:tailEnd/>
              </a:ln>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100000"/>
                  </a:lnSpc>
                  <a:spcAft>
                    <a:spcPct val="0"/>
                  </a:spcAft>
                  <a:buFontTx/>
                  <a:buNone/>
                </a:pPr>
                <a:endParaRPr lang="en-US" altLang="en-US" sz="1600" b="1">
                  <a:cs typeface="Arial" panose="020B0604020202020204" pitchFamily="34" charset="0"/>
                </a:endParaRPr>
              </a:p>
            </p:txBody>
          </p:sp>
        </p:grpSp>
      </p:grpSp>
      <p:grpSp>
        <p:nvGrpSpPr>
          <p:cNvPr id="8197" name="Group 29">
            <a:extLst>
              <a:ext uri="{FF2B5EF4-FFF2-40B4-BE49-F238E27FC236}">
                <a16:creationId xmlns:a16="http://schemas.microsoft.com/office/drawing/2014/main" id="{0E7DB482-55A7-DED5-E4A7-9EB6CE446E4D}"/>
              </a:ext>
            </a:extLst>
          </p:cNvPr>
          <p:cNvGrpSpPr>
            <a:grpSpLocks/>
          </p:cNvGrpSpPr>
          <p:nvPr/>
        </p:nvGrpSpPr>
        <p:grpSpPr bwMode="auto">
          <a:xfrm>
            <a:off x="6491288" y="2576513"/>
            <a:ext cx="1624012" cy="1543050"/>
            <a:chOff x="5495820" y="4905574"/>
            <a:chExt cx="1623815" cy="1542208"/>
          </a:xfrm>
        </p:grpSpPr>
        <p:pic>
          <p:nvPicPr>
            <p:cNvPr id="8201" name="Picture 30">
              <a:extLst>
                <a:ext uri="{FF2B5EF4-FFF2-40B4-BE49-F238E27FC236}">
                  <a16:creationId xmlns:a16="http://schemas.microsoft.com/office/drawing/2014/main" id="{0462DBBF-A518-BB77-CF65-AA35DDEB8FE7}"/>
                </a:ext>
              </a:extLst>
            </p:cNvPr>
            <p:cNvPicPr>
              <a:picLocks noChangeAspect="1"/>
            </p:cNvPicPr>
            <p:nvPr/>
          </p:nvPicPr>
          <p:blipFill>
            <a:blip r:embed="rId5">
              <a:extLst>
                <a:ext uri="{28A0092B-C50C-407E-A947-70E740481C1C}">
                  <a14:useLocalDpi xmlns:a14="http://schemas.microsoft.com/office/drawing/2010/main" val="0"/>
                </a:ext>
              </a:extLst>
            </a:blip>
            <a:srcRect l="12221" t="15118" r="6537"/>
            <a:stretch>
              <a:fillRect/>
            </a:stretch>
          </p:blipFill>
          <p:spPr bwMode="auto">
            <a:xfrm rot="-639975">
              <a:off x="5661371" y="5195667"/>
              <a:ext cx="1381166" cy="9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26">
              <a:extLst>
                <a:ext uri="{FF2B5EF4-FFF2-40B4-BE49-F238E27FC236}">
                  <a16:creationId xmlns:a16="http://schemas.microsoft.com/office/drawing/2014/main" id="{ADADBD9D-D42A-1C6F-DDAB-B0A675AF98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495820" y="4905574"/>
              <a:ext cx="1623815" cy="154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pic>
        <p:nvPicPr>
          <p:cNvPr id="8198" name="Picture 15">
            <a:extLst>
              <a:ext uri="{FF2B5EF4-FFF2-40B4-BE49-F238E27FC236}">
                <a16:creationId xmlns:a16="http://schemas.microsoft.com/office/drawing/2014/main" id="{B1E28A51-0939-AAF7-2FBD-8A693E0EBA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200" y="3813175"/>
            <a:ext cx="2876550"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F4F90693-5D76-6318-3344-06B3225A3BD1}"/>
              </a:ext>
            </a:extLst>
          </p:cNvPr>
          <p:cNvPicPr>
            <a:picLocks noChangeAspect="1"/>
          </p:cNvPicPr>
          <p:nvPr/>
        </p:nvPicPr>
        <p:blipFill>
          <a:blip r:embed="rId8" cstate="print"/>
          <a:stretch>
            <a:fillRect/>
          </a:stretch>
        </p:blipFill>
        <p:spPr>
          <a:xfrm>
            <a:off x="924561" y="1463133"/>
            <a:ext cx="2967203" cy="10029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a:extLst>
              <a:ext uri="{FF2B5EF4-FFF2-40B4-BE49-F238E27FC236}">
                <a16:creationId xmlns:a16="http://schemas.microsoft.com/office/drawing/2014/main" id="{E358C40C-75C2-8AD7-0041-81828229A98C}"/>
              </a:ext>
            </a:extLst>
          </p:cNvPr>
          <p:cNvPicPr>
            <a:picLocks noChangeAspect="1"/>
          </p:cNvPicPr>
          <p:nvPr/>
        </p:nvPicPr>
        <p:blipFill rotWithShape="1">
          <a:blip r:embed="rId9" cstate="print"/>
          <a:srcRect l="67810"/>
          <a:stretch/>
        </p:blipFill>
        <p:spPr>
          <a:xfrm>
            <a:off x="4144488" y="2925583"/>
            <a:ext cx="995383" cy="128926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B4961164-AD2D-CFF7-F130-09B2D910DB8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A215D73-1137-42C2-9FCF-761E03CF75CC}" type="slidenum">
              <a:rPr lang="en-GB" altLang="en-US" sz="900">
                <a:solidFill>
                  <a:schemeClr val="tx1"/>
                </a:solidFill>
              </a:rPr>
              <a:pPr>
                <a:lnSpc>
                  <a:spcPct val="100000"/>
                </a:lnSpc>
                <a:spcAft>
                  <a:spcPct val="0"/>
                </a:spcAft>
                <a:buFontTx/>
                <a:buNone/>
              </a:pPr>
              <a:t>3</a:t>
            </a:fld>
            <a:endParaRPr lang="en-GB" altLang="en-US" sz="900">
              <a:solidFill>
                <a:schemeClr val="tx1"/>
              </a:solidFill>
            </a:endParaRPr>
          </a:p>
        </p:txBody>
      </p:sp>
      <p:sp>
        <p:nvSpPr>
          <p:cNvPr id="10243" name="Rectangle 2">
            <a:extLst>
              <a:ext uri="{FF2B5EF4-FFF2-40B4-BE49-F238E27FC236}">
                <a16:creationId xmlns:a16="http://schemas.microsoft.com/office/drawing/2014/main" id="{CB9A72D6-126A-D5E3-BD5A-5CD7315DE8E4}"/>
              </a:ext>
            </a:extLst>
          </p:cNvPr>
          <p:cNvSpPr>
            <a:spLocks noGrp="1" noChangeArrowheads="1"/>
          </p:cNvSpPr>
          <p:nvPr>
            <p:ph type="title"/>
          </p:nvPr>
        </p:nvSpPr>
        <p:spPr/>
        <p:txBody>
          <a:bodyPr/>
          <a:lstStyle/>
          <a:p>
            <a:pPr eaLnBrk="1" hangingPunct="1"/>
            <a:r>
              <a:rPr lang="en-GB" altLang="en-US"/>
              <a:t>Delegate Introductions</a:t>
            </a:r>
            <a:endParaRPr lang="en-US" altLang="en-US"/>
          </a:p>
        </p:txBody>
      </p:sp>
      <p:sp>
        <p:nvSpPr>
          <p:cNvPr id="10244" name="Rectangle 3">
            <a:extLst>
              <a:ext uri="{FF2B5EF4-FFF2-40B4-BE49-F238E27FC236}">
                <a16:creationId xmlns:a16="http://schemas.microsoft.com/office/drawing/2014/main" id="{7B544C98-1B1C-F789-C3D2-804203CE0F2C}"/>
              </a:ext>
            </a:extLst>
          </p:cNvPr>
          <p:cNvSpPr>
            <a:spLocks noGrp="1" noChangeArrowheads="1"/>
          </p:cNvSpPr>
          <p:nvPr>
            <p:ph type="body" idx="1"/>
          </p:nvPr>
        </p:nvSpPr>
        <p:spPr>
          <a:xfrm>
            <a:off x="604838" y="1639888"/>
            <a:ext cx="7853362" cy="3903662"/>
          </a:xfrm>
        </p:spPr>
        <p:txBody>
          <a:bodyPr/>
          <a:lstStyle/>
          <a:p>
            <a:pPr eaLnBrk="1" hangingPunct="1">
              <a:buFontTx/>
              <a:buNone/>
            </a:pPr>
            <a:r>
              <a:rPr lang="en-GB" altLang="en-US"/>
              <a:t>Delegate Introductions</a:t>
            </a:r>
          </a:p>
          <a:p>
            <a:pPr eaLnBrk="1" hangingPunct="1"/>
            <a:r>
              <a:rPr lang="en-GB" altLang="en-US"/>
              <a:t>Name</a:t>
            </a:r>
          </a:p>
          <a:p>
            <a:pPr eaLnBrk="1" hangingPunct="1"/>
            <a:r>
              <a:rPr lang="en-GB" altLang="en-US"/>
              <a:t>Job role</a:t>
            </a:r>
          </a:p>
          <a:p>
            <a:pPr eaLnBrk="1" hangingPunct="1"/>
            <a:r>
              <a:rPr lang="en-GB" altLang="en-US"/>
              <a:t>ISO 14001:2015 understanding (1 to 10)</a:t>
            </a:r>
          </a:p>
          <a:p>
            <a:pPr eaLnBrk="1" hangingPunct="1"/>
            <a:r>
              <a:rPr lang="en-GB" altLang="en-US"/>
              <a:t>Understanding of Environment subject (1 to 10)</a:t>
            </a:r>
          </a:p>
          <a:p>
            <a:pPr eaLnBrk="1" hangingPunct="1"/>
            <a:r>
              <a:rPr lang="en-GB" altLang="en-US"/>
              <a:t>Course expectations</a:t>
            </a:r>
            <a:endParaRPr lang="en-US" altLang="en-US"/>
          </a:p>
        </p:txBody>
      </p:sp>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32DA2211-66D3-0514-913C-92EF05C218D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7939C53-A8D5-432F-BD1C-CF5F70A9B99A}" type="slidenum">
              <a:rPr lang="en-GB" altLang="en-US" sz="900">
                <a:solidFill>
                  <a:schemeClr val="tx1"/>
                </a:solidFill>
              </a:rPr>
              <a:pPr>
                <a:lnSpc>
                  <a:spcPct val="100000"/>
                </a:lnSpc>
                <a:spcAft>
                  <a:spcPct val="0"/>
                </a:spcAft>
                <a:buFontTx/>
                <a:buNone/>
              </a:pPr>
              <a:t>4</a:t>
            </a:fld>
            <a:endParaRPr lang="en-GB" altLang="en-US" sz="900">
              <a:solidFill>
                <a:schemeClr val="tx1"/>
              </a:solidFill>
            </a:endParaRPr>
          </a:p>
        </p:txBody>
      </p:sp>
      <p:sp>
        <p:nvSpPr>
          <p:cNvPr id="12291" name="Rectangle 2">
            <a:extLst>
              <a:ext uri="{FF2B5EF4-FFF2-40B4-BE49-F238E27FC236}">
                <a16:creationId xmlns:a16="http://schemas.microsoft.com/office/drawing/2014/main" id="{E6A35B39-CCD5-F3F9-EBEA-C27B1976EB55}"/>
              </a:ext>
            </a:extLst>
          </p:cNvPr>
          <p:cNvSpPr>
            <a:spLocks noGrp="1" noChangeArrowheads="1"/>
          </p:cNvSpPr>
          <p:nvPr>
            <p:ph type="title"/>
          </p:nvPr>
        </p:nvSpPr>
        <p:spPr/>
        <p:txBody>
          <a:bodyPr/>
          <a:lstStyle/>
          <a:p>
            <a:pPr eaLnBrk="1" hangingPunct="1"/>
            <a:r>
              <a:rPr lang="en-GB" altLang="en-US"/>
              <a:t>Course Aim</a:t>
            </a:r>
            <a:endParaRPr lang="en-US" altLang="en-US"/>
          </a:p>
        </p:txBody>
      </p:sp>
      <p:sp>
        <p:nvSpPr>
          <p:cNvPr id="8196" name="Rectangle 3">
            <a:extLst>
              <a:ext uri="{FF2B5EF4-FFF2-40B4-BE49-F238E27FC236}">
                <a16:creationId xmlns:a16="http://schemas.microsoft.com/office/drawing/2014/main" id="{AF7624B4-90C4-6F87-51FF-D9021B27A29C}"/>
              </a:ext>
            </a:extLst>
          </p:cNvPr>
          <p:cNvSpPr>
            <a:spLocks noGrp="1" noChangeArrowheads="1"/>
          </p:cNvSpPr>
          <p:nvPr>
            <p:ph type="body" idx="1"/>
          </p:nvPr>
        </p:nvSpPr>
        <p:spPr>
          <a:xfrm>
            <a:off x="604838" y="1776413"/>
            <a:ext cx="7235825" cy="3902075"/>
          </a:xfrm>
        </p:spPr>
        <p:txBody>
          <a:bodyPr/>
          <a:lstStyle/>
          <a:p>
            <a:pPr marL="712788" indent="-712788" eaLnBrk="1" hangingPunct="1">
              <a:buSzPct val="150000"/>
              <a:defRPr/>
            </a:pPr>
            <a:r>
              <a:rPr lang="en-GB" altLang="zh-CN" dirty="0">
                <a:ea typeface="宋体" pitchFamily="2" charset="-122"/>
              </a:rPr>
              <a:t>Understanding the working with ISO 14001:2015 system. </a:t>
            </a:r>
          </a:p>
          <a:p>
            <a:pPr marL="712788" indent="-712788" eaLnBrk="1" hangingPunct="1">
              <a:buSzPct val="150000"/>
              <a:defRPr/>
            </a:pPr>
            <a:r>
              <a:rPr lang="en-GB" altLang="zh-CN" dirty="0">
                <a:ea typeface="宋体" pitchFamily="2" charset="-122"/>
              </a:rPr>
              <a:t>Acquiring knowledge and skills to carry out internal audits for the environment management system. </a:t>
            </a:r>
          </a:p>
          <a:p>
            <a:pPr eaLnBrk="1" hangingPunct="1">
              <a:buFontTx/>
              <a:buNone/>
              <a:defRPr/>
            </a:pPr>
            <a:endParaRPr lang="en-GB" altLang="zh-CN" sz="2000" dirty="0">
              <a:ea typeface="宋体" pitchFamily="2" charset="-122"/>
            </a:endParaRPr>
          </a:p>
        </p:txBody>
      </p:sp>
    </p:spTree>
  </p:cSld>
  <p:clrMapOvr>
    <a:masterClrMapping/>
  </p:clrMapOvr>
  <p:transition spd="slow">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3AB1DAC9-DB12-6D8F-775F-A07028D9A65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0D4D224-9629-4928-A35E-24ECF6D05B47}" type="slidenum">
              <a:rPr lang="en-GB" altLang="en-US" sz="900">
                <a:solidFill>
                  <a:schemeClr val="tx1"/>
                </a:solidFill>
              </a:rPr>
              <a:pPr>
                <a:lnSpc>
                  <a:spcPct val="100000"/>
                </a:lnSpc>
                <a:spcAft>
                  <a:spcPct val="0"/>
                </a:spcAft>
                <a:buFontTx/>
                <a:buNone/>
              </a:pPr>
              <a:t>5</a:t>
            </a:fld>
            <a:endParaRPr lang="en-GB" altLang="en-US" sz="900">
              <a:solidFill>
                <a:schemeClr val="tx1"/>
              </a:solidFill>
            </a:endParaRPr>
          </a:p>
        </p:txBody>
      </p:sp>
      <p:sp>
        <p:nvSpPr>
          <p:cNvPr id="14339" name="Rectangle 2">
            <a:extLst>
              <a:ext uri="{FF2B5EF4-FFF2-40B4-BE49-F238E27FC236}">
                <a16:creationId xmlns:a16="http://schemas.microsoft.com/office/drawing/2014/main" id="{DEB69747-834E-C0C4-8714-52F2C2B2E4B9}"/>
              </a:ext>
            </a:extLst>
          </p:cNvPr>
          <p:cNvSpPr>
            <a:spLocks noGrp="1" noChangeArrowheads="1"/>
          </p:cNvSpPr>
          <p:nvPr>
            <p:ph type="title"/>
          </p:nvPr>
        </p:nvSpPr>
        <p:spPr/>
        <p:txBody>
          <a:bodyPr/>
          <a:lstStyle/>
          <a:p>
            <a:pPr eaLnBrk="1" hangingPunct="1"/>
            <a:r>
              <a:rPr lang="en-US" altLang="en-US"/>
              <a:t>Defining</a:t>
            </a:r>
          </a:p>
        </p:txBody>
      </p:sp>
      <p:sp>
        <p:nvSpPr>
          <p:cNvPr id="14340" name="Rectangle 3">
            <a:extLst>
              <a:ext uri="{FF2B5EF4-FFF2-40B4-BE49-F238E27FC236}">
                <a16:creationId xmlns:a16="http://schemas.microsoft.com/office/drawing/2014/main" id="{2616523E-BE42-414C-D37F-26390AEB02AB}"/>
              </a:ext>
            </a:extLst>
          </p:cNvPr>
          <p:cNvSpPr>
            <a:spLocks noGrp="1" noChangeArrowheads="1"/>
          </p:cNvSpPr>
          <p:nvPr>
            <p:ph type="body" idx="1"/>
          </p:nvPr>
        </p:nvSpPr>
        <p:spPr>
          <a:xfrm>
            <a:off x="604838" y="1639888"/>
            <a:ext cx="7235825" cy="3759200"/>
          </a:xfrm>
        </p:spPr>
        <p:txBody>
          <a:bodyPr/>
          <a:lstStyle/>
          <a:p>
            <a:pPr>
              <a:lnSpc>
                <a:spcPct val="100000"/>
              </a:lnSpc>
              <a:spcBef>
                <a:spcPct val="50000"/>
              </a:spcBef>
              <a:spcAft>
                <a:spcPct val="0"/>
              </a:spcAft>
            </a:pPr>
            <a:r>
              <a:rPr lang="en-GB" altLang="en-US" sz="2000" b="1">
                <a:ea typeface="SimSun" panose="02010600030101010101" pitchFamily="2" charset="-122"/>
              </a:rPr>
              <a:t>System</a:t>
            </a:r>
            <a:r>
              <a:rPr lang="en-GB" altLang="en-US" sz="2000">
                <a:ea typeface="SimSun" panose="02010600030101010101" pitchFamily="2" charset="-122"/>
              </a:rPr>
              <a:t> - Set of interrelated or interacting elements</a:t>
            </a:r>
          </a:p>
          <a:p>
            <a:endParaRPr lang="en-GB" altLang="en-US" sz="2000" b="1">
              <a:ea typeface="SimSun" panose="02010600030101010101" pitchFamily="2" charset="-122"/>
            </a:endParaRPr>
          </a:p>
          <a:p>
            <a:r>
              <a:rPr lang="en-GB" altLang="en-US" sz="2000" b="1">
                <a:ea typeface="SimSun" panose="02010600030101010101" pitchFamily="2" charset="-122"/>
              </a:rPr>
              <a:t>Management system </a:t>
            </a:r>
            <a:r>
              <a:rPr lang="en-GB" altLang="en-US" sz="2000">
                <a:ea typeface="SimSun" panose="02010600030101010101" pitchFamily="2" charset="-122"/>
              </a:rPr>
              <a:t>– </a:t>
            </a:r>
            <a:r>
              <a:rPr lang="en-US" altLang="en-US" sz="2000"/>
              <a:t>set of interrelated or interacting elements of an organization to establish policies and objectives and processes to achieve those objectives</a:t>
            </a:r>
          </a:p>
          <a:p>
            <a:endParaRPr lang="en-US" altLang="en-US" sz="2000"/>
          </a:p>
          <a:p>
            <a:r>
              <a:rPr lang="en-IN" altLang="en-US" sz="2000" b="1"/>
              <a:t>Environmental management system - </a:t>
            </a:r>
            <a:r>
              <a:rPr lang="en-US" altLang="en-US" sz="2000"/>
              <a:t>part of the management system used to manage environmental aspects, fulfil compliance obligations and address risks and opportunities</a:t>
            </a:r>
            <a:endParaRPr lang="en-GB" altLang="en-US" sz="2000">
              <a:ea typeface="SimSun" panose="02010600030101010101" pitchFamily="2" charset="-122"/>
            </a:endParaRPr>
          </a:p>
          <a:p>
            <a:pPr>
              <a:lnSpc>
                <a:spcPct val="100000"/>
              </a:lnSpc>
              <a:spcBef>
                <a:spcPct val="50000"/>
              </a:spcBef>
              <a:spcAft>
                <a:spcPct val="0"/>
              </a:spcAft>
              <a:buFont typeface="Wingdings" panose="05000000000000000000" pitchFamily="2" charset="2"/>
              <a:buChar char="§"/>
            </a:pPr>
            <a:endParaRPr lang="en-GB" altLang="en-US" sz="2000">
              <a:ea typeface="SimSun" panose="02010600030101010101" pitchFamily="2" charset="-122"/>
            </a:endParaRPr>
          </a:p>
          <a:p>
            <a:pPr eaLnBrk="1" hangingPunct="1"/>
            <a:endParaRPr lang="en-US" altLang="en-US" sz="2000">
              <a:solidFill>
                <a:schemeClr val="tx1"/>
              </a:solidFill>
            </a:endParaRPr>
          </a:p>
        </p:txBody>
      </p:sp>
    </p:spTree>
  </p:cSld>
  <p:clrMapOvr>
    <a:masterClrMapping/>
  </p:clrMapOvr>
  <p:transition spd="slow">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DD00215E-659C-5475-562D-28D54A016D4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1F363562-147D-4A9C-A751-E53A45CA60E9}" type="slidenum">
              <a:rPr lang="en-GB" altLang="en-US" sz="900">
                <a:solidFill>
                  <a:schemeClr val="tx1"/>
                </a:solidFill>
              </a:rPr>
              <a:pPr>
                <a:lnSpc>
                  <a:spcPct val="100000"/>
                </a:lnSpc>
                <a:spcAft>
                  <a:spcPct val="0"/>
                </a:spcAft>
                <a:buFontTx/>
                <a:buNone/>
              </a:pPr>
              <a:t>6</a:t>
            </a:fld>
            <a:endParaRPr lang="en-GB" altLang="en-US" sz="900">
              <a:solidFill>
                <a:schemeClr val="tx1"/>
              </a:solidFill>
            </a:endParaRPr>
          </a:p>
        </p:txBody>
      </p:sp>
      <p:sp>
        <p:nvSpPr>
          <p:cNvPr id="18435" name="Rectangle 2">
            <a:extLst>
              <a:ext uri="{FF2B5EF4-FFF2-40B4-BE49-F238E27FC236}">
                <a16:creationId xmlns:a16="http://schemas.microsoft.com/office/drawing/2014/main" id="{9BAD009B-5CF2-4E5F-24C9-04C199A831BF}"/>
              </a:ext>
            </a:extLst>
          </p:cNvPr>
          <p:cNvSpPr>
            <a:spLocks noChangeArrowheads="1"/>
          </p:cNvSpPr>
          <p:nvPr/>
        </p:nvSpPr>
        <p:spPr bwMode="auto">
          <a:xfrm>
            <a:off x="774700" y="1371600"/>
            <a:ext cx="792321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endParaRPr lang="en-US" altLang="en-US" sz="2000">
              <a:solidFill>
                <a:schemeClr val="tx1"/>
              </a:solidFill>
            </a:endParaRPr>
          </a:p>
        </p:txBody>
      </p:sp>
      <p:graphicFrame>
        <p:nvGraphicFramePr>
          <p:cNvPr id="18436" name="Object 2">
            <a:hlinkClick r:id="" action="ppaction://ole?verb=0"/>
            <a:extLst>
              <a:ext uri="{FF2B5EF4-FFF2-40B4-BE49-F238E27FC236}">
                <a16:creationId xmlns:a16="http://schemas.microsoft.com/office/drawing/2014/main" id="{A2588C52-9446-230F-97C2-4AF6BDE6494A}"/>
              </a:ext>
            </a:extLst>
          </p:cNvPr>
          <p:cNvGraphicFramePr>
            <a:graphicFrameLocks/>
          </p:cNvGraphicFramePr>
          <p:nvPr/>
        </p:nvGraphicFramePr>
        <p:xfrm>
          <a:off x="2625725" y="2470150"/>
          <a:ext cx="3189288" cy="3081338"/>
        </p:xfrm>
        <a:graphic>
          <a:graphicData uri="http://schemas.openxmlformats.org/presentationml/2006/ole">
            <mc:AlternateContent xmlns:mc="http://schemas.openxmlformats.org/markup-compatibility/2006">
              <mc:Choice xmlns:v="urn:schemas-microsoft-com:vml" Requires="v">
                <p:oleObj name="Microsoft ClipArt Gallery" r:id="rId3" imgW="3295585" imgH="3340054" progId="MS_ClipArt_Gallery">
                  <p:embed/>
                </p:oleObj>
              </mc:Choice>
              <mc:Fallback>
                <p:oleObj name="Microsoft ClipArt Gallery" r:id="rId3" imgW="3295585" imgH="3340054" progId="MS_ClipArt_Gallery">
                  <p:embed/>
                  <p:pic>
                    <p:nvPicPr>
                      <p:cNvPr id="18436" name="Object 2">
                        <a:hlinkClick r:id="" action="ppaction://ole?verb=0"/>
                        <a:extLst>
                          <a:ext uri="{FF2B5EF4-FFF2-40B4-BE49-F238E27FC236}">
                            <a16:creationId xmlns:a16="http://schemas.microsoft.com/office/drawing/2014/main" id="{A2588C52-9446-230F-97C2-4AF6BDE649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5725" y="2470150"/>
                        <a:ext cx="3189288"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7" name="Freeform 4">
            <a:extLst>
              <a:ext uri="{FF2B5EF4-FFF2-40B4-BE49-F238E27FC236}">
                <a16:creationId xmlns:a16="http://schemas.microsoft.com/office/drawing/2014/main" id="{FF970E92-2791-231C-CFFB-38F97A1341DB}"/>
              </a:ext>
            </a:extLst>
          </p:cNvPr>
          <p:cNvSpPr>
            <a:spLocks/>
          </p:cNvSpPr>
          <p:nvPr/>
        </p:nvSpPr>
        <p:spPr bwMode="auto">
          <a:xfrm>
            <a:off x="6284913" y="2798763"/>
            <a:ext cx="431800" cy="160337"/>
          </a:xfrm>
          <a:custGeom>
            <a:avLst/>
            <a:gdLst>
              <a:gd name="T0" fmla="*/ 0 w 295"/>
              <a:gd name="T1" fmla="*/ 0 h 115"/>
              <a:gd name="T2" fmla="*/ 2147483646 w 295"/>
              <a:gd name="T3" fmla="*/ 0 h 115"/>
              <a:gd name="T4" fmla="*/ 2147483646 w 295"/>
              <a:gd name="T5" fmla="*/ 2147483646 h 115"/>
              <a:gd name="T6" fmla="*/ 2147483646 w 295"/>
              <a:gd name="T7" fmla="*/ 2147483646 h 115"/>
              <a:gd name="T8" fmla="*/ 2147483646 w 295"/>
              <a:gd name="T9" fmla="*/ 2147483646 h 115"/>
              <a:gd name="T10" fmla="*/ 2147483646 w 295"/>
              <a:gd name="T11" fmla="*/ 2147483646 h 115"/>
              <a:gd name="T12" fmla="*/ 2147483646 w 295"/>
              <a:gd name="T13" fmla="*/ 2147483646 h 115"/>
              <a:gd name="T14" fmla="*/ 2147483646 w 295"/>
              <a:gd name="T15" fmla="*/ 2147483646 h 115"/>
              <a:gd name="T16" fmla="*/ 2147483646 w 295"/>
              <a:gd name="T17" fmla="*/ 2147483646 h 115"/>
              <a:gd name="T18" fmla="*/ 2147483646 w 295"/>
              <a:gd name="T19" fmla="*/ 2147483646 h 115"/>
              <a:gd name="T20" fmla="*/ 2147483646 w 295"/>
              <a:gd name="T21" fmla="*/ 2147483646 h 115"/>
              <a:gd name="T22" fmla="*/ 2147483646 w 295"/>
              <a:gd name="T23" fmla="*/ 2147483646 h 115"/>
              <a:gd name="T24" fmla="*/ 2147483646 w 295"/>
              <a:gd name="T25" fmla="*/ 2147483646 h 115"/>
              <a:gd name="T26" fmla="*/ 2147483646 w 295"/>
              <a:gd name="T27" fmla="*/ 2147483646 h 115"/>
              <a:gd name="T28" fmla="*/ 2147483646 w 295"/>
              <a:gd name="T29" fmla="*/ 2147483646 h 115"/>
              <a:gd name="T30" fmla="*/ 2147483646 w 295"/>
              <a:gd name="T31" fmla="*/ 2147483646 h 115"/>
              <a:gd name="T32" fmla="*/ 2147483646 w 295"/>
              <a:gd name="T33" fmla="*/ 2147483646 h 115"/>
              <a:gd name="T34" fmla="*/ 2147483646 w 295"/>
              <a:gd name="T35" fmla="*/ 2147483646 h 115"/>
              <a:gd name="T36" fmla="*/ 2147483646 w 295"/>
              <a:gd name="T37" fmla="*/ 2147483646 h 115"/>
              <a:gd name="T38" fmla="*/ 2147483646 w 295"/>
              <a:gd name="T39" fmla="*/ 2147483646 h 115"/>
              <a:gd name="T40" fmla="*/ 2147483646 w 295"/>
              <a:gd name="T41" fmla="*/ 2147483646 h 115"/>
              <a:gd name="T42" fmla="*/ 2147483646 w 295"/>
              <a:gd name="T43" fmla="*/ 2147483646 h 115"/>
              <a:gd name="T44" fmla="*/ 2147483646 w 295"/>
              <a:gd name="T45" fmla="*/ 2147483646 h 115"/>
              <a:gd name="T46" fmla="*/ 2147483646 w 295"/>
              <a:gd name="T47" fmla="*/ 2147483646 h 115"/>
              <a:gd name="T48" fmla="*/ 2147483646 w 295"/>
              <a:gd name="T49" fmla="*/ 2147483646 h 115"/>
              <a:gd name="T50" fmla="*/ 2147483646 w 295"/>
              <a:gd name="T51" fmla="*/ 2147483646 h 115"/>
              <a:gd name="T52" fmla="*/ 2147483646 w 295"/>
              <a:gd name="T53" fmla="*/ 2147483646 h 115"/>
              <a:gd name="T54" fmla="*/ 2147483646 w 295"/>
              <a:gd name="T55" fmla="*/ 2147483646 h 115"/>
              <a:gd name="T56" fmla="*/ 2147483646 w 295"/>
              <a:gd name="T57" fmla="*/ 2147483646 h 115"/>
              <a:gd name="T58" fmla="*/ 2147483646 w 295"/>
              <a:gd name="T59" fmla="*/ 2147483646 h 115"/>
              <a:gd name="T60" fmla="*/ 2147483646 w 295"/>
              <a:gd name="T61" fmla="*/ 2147483646 h 115"/>
              <a:gd name="T62" fmla="*/ 2147483646 w 295"/>
              <a:gd name="T63" fmla="*/ 2147483646 h 115"/>
              <a:gd name="T64" fmla="*/ 2147483646 w 295"/>
              <a:gd name="T65" fmla="*/ 2147483646 h 115"/>
              <a:gd name="T66" fmla="*/ 2147483646 w 295"/>
              <a:gd name="T67" fmla="*/ 2147483646 h 115"/>
              <a:gd name="T68" fmla="*/ 2147483646 w 295"/>
              <a:gd name="T69" fmla="*/ 2147483646 h 115"/>
              <a:gd name="T70" fmla="*/ 2147483646 w 295"/>
              <a:gd name="T71" fmla="*/ 2147483646 h 115"/>
              <a:gd name="T72" fmla="*/ 2147483646 w 295"/>
              <a:gd name="T73" fmla="*/ 2147483646 h 115"/>
              <a:gd name="T74" fmla="*/ 2147483646 w 295"/>
              <a:gd name="T75" fmla="*/ 2147483646 h 115"/>
              <a:gd name="T76" fmla="*/ 2147483646 w 295"/>
              <a:gd name="T77" fmla="*/ 2147483646 h 115"/>
              <a:gd name="T78" fmla="*/ 2147483646 w 295"/>
              <a:gd name="T79" fmla="*/ 2147483646 h 115"/>
              <a:gd name="T80" fmla="*/ 2147483646 w 295"/>
              <a:gd name="T81" fmla="*/ 2147483646 h 115"/>
              <a:gd name="T82" fmla="*/ 2147483646 w 295"/>
              <a:gd name="T83" fmla="*/ 2147483646 h 115"/>
              <a:gd name="T84" fmla="*/ 2147483646 w 295"/>
              <a:gd name="T85" fmla="*/ 2147483646 h 115"/>
              <a:gd name="T86" fmla="*/ 2147483646 w 295"/>
              <a:gd name="T87" fmla="*/ 2147483646 h 115"/>
              <a:gd name="T88" fmla="*/ 2147483646 w 295"/>
              <a:gd name="T89" fmla="*/ 2147483646 h 115"/>
              <a:gd name="T90" fmla="*/ 2147483646 w 295"/>
              <a:gd name="T91" fmla="*/ 2147483646 h 115"/>
              <a:gd name="T92" fmla="*/ 2147483646 w 295"/>
              <a:gd name="T93" fmla="*/ 2147483646 h 115"/>
              <a:gd name="T94" fmla="*/ 2147483646 w 295"/>
              <a:gd name="T95" fmla="*/ 2147483646 h 115"/>
              <a:gd name="T96" fmla="*/ 2147483646 w 295"/>
              <a:gd name="T97" fmla="*/ 2147483646 h 115"/>
              <a:gd name="T98" fmla="*/ 2147483646 w 295"/>
              <a:gd name="T99" fmla="*/ 2147483646 h 115"/>
              <a:gd name="T100" fmla="*/ 2147483646 w 295"/>
              <a:gd name="T101" fmla="*/ 2147483646 h 115"/>
              <a:gd name="T102" fmla="*/ 2147483646 w 295"/>
              <a:gd name="T103" fmla="*/ 2147483646 h 115"/>
              <a:gd name="T104" fmla="*/ 2147483646 w 295"/>
              <a:gd name="T105" fmla="*/ 2147483646 h 115"/>
              <a:gd name="T106" fmla="*/ 2147483646 w 295"/>
              <a:gd name="T107" fmla="*/ 2147483646 h 115"/>
              <a:gd name="T108" fmla="*/ 2147483646 w 295"/>
              <a:gd name="T109" fmla="*/ 2147483646 h 115"/>
              <a:gd name="T110" fmla="*/ 2147483646 w 295"/>
              <a:gd name="T111" fmla="*/ 2147483646 h 115"/>
              <a:gd name="T112" fmla="*/ 2147483646 w 295"/>
              <a:gd name="T113" fmla="*/ 2147483646 h 115"/>
              <a:gd name="T114" fmla="*/ 2147483646 w 295"/>
              <a:gd name="T115" fmla="*/ 2147483646 h 115"/>
              <a:gd name="T116" fmla="*/ 2147483646 w 295"/>
              <a:gd name="T117" fmla="*/ 2147483646 h 115"/>
              <a:gd name="T118" fmla="*/ 0 w 295"/>
              <a:gd name="T119" fmla="*/ 0 h 11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5"/>
              <a:gd name="T181" fmla="*/ 0 h 115"/>
              <a:gd name="T182" fmla="*/ 295 w 295"/>
              <a:gd name="T183" fmla="*/ 115 h 11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5" h="115">
                <a:moveTo>
                  <a:pt x="0" y="0"/>
                </a:moveTo>
                <a:lnTo>
                  <a:pt x="11" y="0"/>
                </a:lnTo>
                <a:lnTo>
                  <a:pt x="23" y="4"/>
                </a:lnTo>
                <a:lnTo>
                  <a:pt x="34" y="4"/>
                </a:lnTo>
                <a:lnTo>
                  <a:pt x="45" y="8"/>
                </a:lnTo>
                <a:lnTo>
                  <a:pt x="57" y="13"/>
                </a:lnTo>
                <a:lnTo>
                  <a:pt x="68" y="13"/>
                </a:lnTo>
                <a:lnTo>
                  <a:pt x="79" y="17"/>
                </a:lnTo>
                <a:lnTo>
                  <a:pt x="90" y="17"/>
                </a:lnTo>
                <a:lnTo>
                  <a:pt x="107" y="21"/>
                </a:lnTo>
                <a:lnTo>
                  <a:pt x="119" y="21"/>
                </a:lnTo>
                <a:lnTo>
                  <a:pt x="130" y="21"/>
                </a:lnTo>
                <a:lnTo>
                  <a:pt x="141" y="21"/>
                </a:lnTo>
                <a:lnTo>
                  <a:pt x="153" y="25"/>
                </a:lnTo>
                <a:lnTo>
                  <a:pt x="164" y="25"/>
                </a:lnTo>
                <a:lnTo>
                  <a:pt x="175" y="25"/>
                </a:lnTo>
                <a:lnTo>
                  <a:pt x="187" y="25"/>
                </a:lnTo>
                <a:lnTo>
                  <a:pt x="204" y="25"/>
                </a:lnTo>
                <a:lnTo>
                  <a:pt x="215" y="25"/>
                </a:lnTo>
                <a:lnTo>
                  <a:pt x="226" y="30"/>
                </a:lnTo>
                <a:lnTo>
                  <a:pt x="237" y="34"/>
                </a:lnTo>
                <a:lnTo>
                  <a:pt x="249" y="42"/>
                </a:lnTo>
                <a:lnTo>
                  <a:pt x="260" y="51"/>
                </a:lnTo>
                <a:lnTo>
                  <a:pt x="271" y="55"/>
                </a:lnTo>
                <a:lnTo>
                  <a:pt x="283" y="59"/>
                </a:lnTo>
                <a:lnTo>
                  <a:pt x="294" y="68"/>
                </a:lnTo>
                <a:lnTo>
                  <a:pt x="283" y="76"/>
                </a:lnTo>
                <a:lnTo>
                  <a:pt x="277" y="84"/>
                </a:lnTo>
                <a:lnTo>
                  <a:pt x="271" y="93"/>
                </a:lnTo>
                <a:lnTo>
                  <a:pt x="266" y="101"/>
                </a:lnTo>
                <a:lnTo>
                  <a:pt x="254" y="110"/>
                </a:lnTo>
                <a:lnTo>
                  <a:pt x="243" y="110"/>
                </a:lnTo>
                <a:lnTo>
                  <a:pt x="232" y="110"/>
                </a:lnTo>
                <a:lnTo>
                  <a:pt x="215" y="114"/>
                </a:lnTo>
                <a:lnTo>
                  <a:pt x="198" y="114"/>
                </a:lnTo>
                <a:lnTo>
                  <a:pt x="187" y="114"/>
                </a:lnTo>
                <a:lnTo>
                  <a:pt x="175" y="110"/>
                </a:lnTo>
                <a:lnTo>
                  <a:pt x="164" y="110"/>
                </a:lnTo>
                <a:lnTo>
                  <a:pt x="153" y="114"/>
                </a:lnTo>
                <a:lnTo>
                  <a:pt x="141" y="114"/>
                </a:lnTo>
                <a:lnTo>
                  <a:pt x="136" y="106"/>
                </a:lnTo>
                <a:lnTo>
                  <a:pt x="124" y="106"/>
                </a:lnTo>
                <a:lnTo>
                  <a:pt x="113" y="110"/>
                </a:lnTo>
                <a:lnTo>
                  <a:pt x="102" y="114"/>
                </a:lnTo>
                <a:lnTo>
                  <a:pt x="90" y="110"/>
                </a:lnTo>
                <a:lnTo>
                  <a:pt x="79" y="106"/>
                </a:lnTo>
                <a:lnTo>
                  <a:pt x="74" y="97"/>
                </a:lnTo>
                <a:lnTo>
                  <a:pt x="68" y="89"/>
                </a:lnTo>
                <a:lnTo>
                  <a:pt x="57" y="84"/>
                </a:lnTo>
                <a:lnTo>
                  <a:pt x="45" y="80"/>
                </a:lnTo>
                <a:lnTo>
                  <a:pt x="28" y="72"/>
                </a:lnTo>
                <a:lnTo>
                  <a:pt x="28" y="63"/>
                </a:lnTo>
                <a:lnTo>
                  <a:pt x="23" y="55"/>
                </a:lnTo>
                <a:lnTo>
                  <a:pt x="17" y="46"/>
                </a:lnTo>
                <a:lnTo>
                  <a:pt x="17" y="38"/>
                </a:lnTo>
                <a:lnTo>
                  <a:pt x="17" y="30"/>
                </a:lnTo>
                <a:lnTo>
                  <a:pt x="11" y="21"/>
                </a:lnTo>
                <a:lnTo>
                  <a:pt x="6" y="13"/>
                </a:lnTo>
                <a:lnTo>
                  <a:pt x="11" y="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IN"/>
          </a:p>
        </p:txBody>
      </p:sp>
      <p:grpSp>
        <p:nvGrpSpPr>
          <p:cNvPr id="18438" name="Group 5">
            <a:extLst>
              <a:ext uri="{FF2B5EF4-FFF2-40B4-BE49-F238E27FC236}">
                <a16:creationId xmlns:a16="http://schemas.microsoft.com/office/drawing/2014/main" id="{C312BE04-3E69-CED2-A3DB-5B349B19DCCB}"/>
              </a:ext>
            </a:extLst>
          </p:cNvPr>
          <p:cNvGrpSpPr>
            <a:grpSpLocks/>
          </p:cNvGrpSpPr>
          <p:nvPr/>
        </p:nvGrpSpPr>
        <p:grpSpPr bwMode="auto">
          <a:xfrm>
            <a:off x="5775325" y="2276475"/>
            <a:ext cx="584200" cy="722313"/>
            <a:chOff x="4004" y="1397"/>
            <a:chExt cx="398" cy="518"/>
          </a:xfrm>
        </p:grpSpPr>
        <p:pic>
          <p:nvPicPr>
            <p:cNvPr id="18511" name="Picture 6">
              <a:extLst>
                <a:ext uri="{FF2B5EF4-FFF2-40B4-BE49-F238E27FC236}">
                  <a16:creationId xmlns:a16="http://schemas.microsoft.com/office/drawing/2014/main" id="{F599E610-F0D6-907F-0A5B-3AEE45A0F97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6" y="1397"/>
              <a:ext cx="216"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512" name="Picture 7">
              <a:extLst>
                <a:ext uri="{FF2B5EF4-FFF2-40B4-BE49-F238E27FC236}">
                  <a16:creationId xmlns:a16="http://schemas.microsoft.com/office/drawing/2014/main" id="{9FC14F2A-3222-3A9F-569F-631581452A6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4" y="1485"/>
              <a:ext cx="2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18513" name="Group 8">
              <a:extLst>
                <a:ext uri="{FF2B5EF4-FFF2-40B4-BE49-F238E27FC236}">
                  <a16:creationId xmlns:a16="http://schemas.microsoft.com/office/drawing/2014/main" id="{EB016B63-790F-39E2-1178-9B340CAE94CF}"/>
                </a:ext>
              </a:extLst>
            </p:cNvPr>
            <p:cNvGrpSpPr>
              <a:grpSpLocks/>
            </p:cNvGrpSpPr>
            <p:nvPr/>
          </p:nvGrpSpPr>
          <p:grpSpPr bwMode="auto">
            <a:xfrm>
              <a:off x="4171" y="1566"/>
              <a:ext cx="231" cy="349"/>
              <a:chOff x="4171" y="1566"/>
              <a:chExt cx="231" cy="349"/>
            </a:xfrm>
          </p:grpSpPr>
          <p:sp>
            <p:nvSpPr>
              <p:cNvPr id="18514" name="Freeform 9">
                <a:extLst>
                  <a:ext uri="{FF2B5EF4-FFF2-40B4-BE49-F238E27FC236}">
                    <a16:creationId xmlns:a16="http://schemas.microsoft.com/office/drawing/2014/main" id="{F8870A25-A2E4-1D89-3036-95DEE4D82000}"/>
                  </a:ext>
                </a:extLst>
              </p:cNvPr>
              <p:cNvSpPr>
                <a:spLocks/>
              </p:cNvSpPr>
              <p:nvPr/>
            </p:nvSpPr>
            <p:spPr bwMode="auto">
              <a:xfrm>
                <a:off x="4171" y="1592"/>
                <a:ext cx="231" cy="323"/>
              </a:xfrm>
              <a:custGeom>
                <a:avLst/>
                <a:gdLst>
                  <a:gd name="T0" fmla="*/ 0 w 231"/>
                  <a:gd name="T1" fmla="*/ 0 h 323"/>
                  <a:gd name="T2" fmla="*/ 230 w 231"/>
                  <a:gd name="T3" fmla="*/ 0 h 323"/>
                  <a:gd name="T4" fmla="*/ 230 w 231"/>
                  <a:gd name="T5" fmla="*/ 292 h 323"/>
                  <a:gd name="T6" fmla="*/ 230 w 231"/>
                  <a:gd name="T7" fmla="*/ 295 h 323"/>
                  <a:gd name="T8" fmla="*/ 227 w 231"/>
                  <a:gd name="T9" fmla="*/ 299 h 323"/>
                  <a:gd name="T10" fmla="*/ 223 w 231"/>
                  <a:gd name="T11" fmla="*/ 303 h 323"/>
                  <a:gd name="T12" fmla="*/ 218 w 231"/>
                  <a:gd name="T13" fmla="*/ 306 h 323"/>
                  <a:gd name="T14" fmla="*/ 213 w 231"/>
                  <a:gd name="T15" fmla="*/ 308 h 323"/>
                  <a:gd name="T16" fmla="*/ 208 w 231"/>
                  <a:gd name="T17" fmla="*/ 310 h 323"/>
                  <a:gd name="T18" fmla="*/ 202 w 231"/>
                  <a:gd name="T19" fmla="*/ 312 h 323"/>
                  <a:gd name="T20" fmla="*/ 196 w 231"/>
                  <a:gd name="T21" fmla="*/ 314 h 323"/>
                  <a:gd name="T22" fmla="*/ 189 w 231"/>
                  <a:gd name="T23" fmla="*/ 315 h 323"/>
                  <a:gd name="T24" fmla="*/ 183 w 231"/>
                  <a:gd name="T25" fmla="*/ 316 h 323"/>
                  <a:gd name="T26" fmla="*/ 175 w 231"/>
                  <a:gd name="T27" fmla="*/ 318 h 323"/>
                  <a:gd name="T28" fmla="*/ 169 w 231"/>
                  <a:gd name="T29" fmla="*/ 319 h 323"/>
                  <a:gd name="T30" fmla="*/ 162 w 231"/>
                  <a:gd name="T31" fmla="*/ 320 h 323"/>
                  <a:gd name="T32" fmla="*/ 154 w 231"/>
                  <a:gd name="T33" fmla="*/ 320 h 323"/>
                  <a:gd name="T34" fmla="*/ 145 w 231"/>
                  <a:gd name="T35" fmla="*/ 321 h 323"/>
                  <a:gd name="T36" fmla="*/ 136 w 231"/>
                  <a:gd name="T37" fmla="*/ 322 h 323"/>
                  <a:gd name="T38" fmla="*/ 126 w 231"/>
                  <a:gd name="T39" fmla="*/ 322 h 323"/>
                  <a:gd name="T40" fmla="*/ 116 w 231"/>
                  <a:gd name="T41" fmla="*/ 322 h 323"/>
                  <a:gd name="T42" fmla="*/ 105 w 231"/>
                  <a:gd name="T43" fmla="*/ 322 h 323"/>
                  <a:gd name="T44" fmla="*/ 95 w 231"/>
                  <a:gd name="T45" fmla="*/ 322 h 323"/>
                  <a:gd name="T46" fmla="*/ 85 w 231"/>
                  <a:gd name="T47" fmla="*/ 321 h 323"/>
                  <a:gd name="T48" fmla="*/ 73 w 231"/>
                  <a:gd name="T49" fmla="*/ 320 h 323"/>
                  <a:gd name="T50" fmla="*/ 63 w 231"/>
                  <a:gd name="T51" fmla="*/ 319 h 323"/>
                  <a:gd name="T52" fmla="*/ 54 w 231"/>
                  <a:gd name="T53" fmla="*/ 318 h 323"/>
                  <a:gd name="T54" fmla="*/ 44 w 231"/>
                  <a:gd name="T55" fmla="*/ 316 h 323"/>
                  <a:gd name="T56" fmla="*/ 34 w 231"/>
                  <a:gd name="T57" fmla="*/ 314 h 323"/>
                  <a:gd name="T58" fmla="*/ 26 w 231"/>
                  <a:gd name="T59" fmla="*/ 311 h 323"/>
                  <a:gd name="T60" fmla="*/ 17 w 231"/>
                  <a:gd name="T61" fmla="*/ 308 h 323"/>
                  <a:gd name="T62" fmla="*/ 10 w 231"/>
                  <a:gd name="T63" fmla="*/ 305 h 323"/>
                  <a:gd name="T64" fmla="*/ 4 w 231"/>
                  <a:gd name="T65" fmla="*/ 300 h 323"/>
                  <a:gd name="T66" fmla="*/ 1 w 231"/>
                  <a:gd name="T67" fmla="*/ 296 h 323"/>
                  <a:gd name="T68" fmla="*/ 0 w 231"/>
                  <a:gd name="T69" fmla="*/ 292 h 323"/>
                  <a:gd name="T70" fmla="*/ 0 w 231"/>
                  <a:gd name="T71" fmla="*/ 0 h 3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1"/>
                  <a:gd name="T109" fmla="*/ 0 h 323"/>
                  <a:gd name="T110" fmla="*/ 231 w 231"/>
                  <a:gd name="T111" fmla="*/ 323 h 3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1" h="323">
                    <a:moveTo>
                      <a:pt x="0" y="0"/>
                    </a:moveTo>
                    <a:lnTo>
                      <a:pt x="230" y="0"/>
                    </a:lnTo>
                    <a:lnTo>
                      <a:pt x="230" y="292"/>
                    </a:lnTo>
                    <a:lnTo>
                      <a:pt x="230" y="295"/>
                    </a:lnTo>
                    <a:lnTo>
                      <a:pt x="227" y="299"/>
                    </a:lnTo>
                    <a:lnTo>
                      <a:pt x="223" y="303"/>
                    </a:lnTo>
                    <a:lnTo>
                      <a:pt x="218" y="306"/>
                    </a:lnTo>
                    <a:lnTo>
                      <a:pt x="213" y="308"/>
                    </a:lnTo>
                    <a:lnTo>
                      <a:pt x="208" y="310"/>
                    </a:lnTo>
                    <a:lnTo>
                      <a:pt x="202" y="312"/>
                    </a:lnTo>
                    <a:lnTo>
                      <a:pt x="196" y="314"/>
                    </a:lnTo>
                    <a:lnTo>
                      <a:pt x="189" y="315"/>
                    </a:lnTo>
                    <a:lnTo>
                      <a:pt x="183" y="316"/>
                    </a:lnTo>
                    <a:lnTo>
                      <a:pt x="175" y="318"/>
                    </a:lnTo>
                    <a:lnTo>
                      <a:pt x="169" y="319"/>
                    </a:lnTo>
                    <a:lnTo>
                      <a:pt x="162" y="320"/>
                    </a:lnTo>
                    <a:lnTo>
                      <a:pt x="154" y="320"/>
                    </a:lnTo>
                    <a:lnTo>
                      <a:pt x="145" y="321"/>
                    </a:lnTo>
                    <a:lnTo>
                      <a:pt x="136" y="322"/>
                    </a:lnTo>
                    <a:lnTo>
                      <a:pt x="126" y="322"/>
                    </a:lnTo>
                    <a:lnTo>
                      <a:pt x="116" y="322"/>
                    </a:lnTo>
                    <a:lnTo>
                      <a:pt x="105" y="322"/>
                    </a:lnTo>
                    <a:lnTo>
                      <a:pt x="95" y="322"/>
                    </a:lnTo>
                    <a:lnTo>
                      <a:pt x="85" y="321"/>
                    </a:lnTo>
                    <a:lnTo>
                      <a:pt x="73" y="320"/>
                    </a:lnTo>
                    <a:lnTo>
                      <a:pt x="63" y="319"/>
                    </a:lnTo>
                    <a:lnTo>
                      <a:pt x="54" y="318"/>
                    </a:lnTo>
                    <a:lnTo>
                      <a:pt x="44" y="316"/>
                    </a:lnTo>
                    <a:lnTo>
                      <a:pt x="34" y="314"/>
                    </a:lnTo>
                    <a:lnTo>
                      <a:pt x="26" y="311"/>
                    </a:lnTo>
                    <a:lnTo>
                      <a:pt x="17" y="308"/>
                    </a:lnTo>
                    <a:lnTo>
                      <a:pt x="10" y="305"/>
                    </a:lnTo>
                    <a:lnTo>
                      <a:pt x="4" y="300"/>
                    </a:lnTo>
                    <a:lnTo>
                      <a:pt x="1" y="296"/>
                    </a:lnTo>
                    <a:lnTo>
                      <a:pt x="0" y="292"/>
                    </a:lnTo>
                    <a:lnTo>
                      <a:pt x="0" y="0"/>
                    </a:lnTo>
                  </a:path>
                </a:pathLst>
              </a:custGeom>
              <a:solidFill>
                <a:srgbClr val="FFFFFF"/>
              </a:solidFill>
              <a:ln w="12700" cap="rnd" cmpd="sng">
                <a:solidFill>
                  <a:srgbClr val="000000"/>
                </a:solidFill>
                <a:prstDash val="solid"/>
                <a:round/>
                <a:headEnd type="none" w="med" len="med"/>
                <a:tailEnd type="none" w="med" len="med"/>
              </a:ln>
            </p:spPr>
            <p:txBody>
              <a:bodyPr/>
              <a:lstStyle/>
              <a:p>
                <a:endParaRPr lang="en-IN"/>
              </a:p>
            </p:txBody>
          </p:sp>
          <p:sp>
            <p:nvSpPr>
              <p:cNvPr id="18515" name="Arc 10">
                <a:extLst>
                  <a:ext uri="{FF2B5EF4-FFF2-40B4-BE49-F238E27FC236}">
                    <a16:creationId xmlns:a16="http://schemas.microsoft.com/office/drawing/2014/main" id="{FC6C146F-EDE0-CE1A-B966-DCFD690D6E37}"/>
                  </a:ext>
                </a:extLst>
              </p:cNvPr>
              <p:cNvSpPr>
                <a:spLocks/>
              </p:cNvSpPr>
              <p:nvPr/>
            </p:nvSpPr>
            <p:spPr bwMode="auto">
              <a:xfrm>
                <a:off x="4176" y="1787"/>
                <a:ext cx="224" cy="2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lnTo>
                      <a:pt x="43200"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8516" name="Arc 11">
                <a:extLst>
                  <a:ext uri="{FF2B5EF4-FFF2-40B4-BE49-F238E27FC236}">
                    <a16:creationId xmlns:a16="http://schemas.microsoft.com/office/drawing/2014/main" id="{D5D97366-F393-FA5E-511B-906B8781E20E}"/>
                  </a:ext>
                </a:extLst>
              </p:cNvPr>
              <p:cNvSpPr>
                <a:spLocks/>
              </p:cNvSpPr>
              <p:nvPr/>
            </p:nvSpPr>
            <p:spPr bwMode="auto">
              <a:xfrm>
                <a:off x="4176" y="1683"/>
                <a:ext cx="224" cy="27"/>
              </a:xfrm>
              <a:custGeom>
                <a:avLst/>
                <a:gdLst>
                  <a:gd name="T0" fmla="*/ 0 w 43200"/>
                  <a:gd name="T1" fmla="*/ 0 h 22415"/>
                  <a:gd name="T2" fmla="*/ 0 w 43200"/>
                  <a:gd name="T3" fmla="*/ 0 h 22415"/>
                  <a:gd name="T4" fmla="*/ 0 w 43200"/>
                  <a:gd name="T5" fmla="*/ 0 h 22415"/>
                  <a:gd name="T6" fmla="*/ 0 60000 65536"/>
                  <a:gd name="T7" fmla="*/ 0 60000 65536"/>
                  <a:gd name="T8" fmla="*/ 0 60000 65536"/>
                  <a:gd name="T9" fmla="*/ 0 w 43200"/>
                  <a:gd name="T10" fmla="*/ 0 h 22415"/>
                  <a:gd name="T11" fmla="*/ 43200 w 43200"/>
                  <a:gd name="T12" fmla="*/ 22415 h 22415"/>
                </a:gdLst>
                <a:ahLst/>
                <a:cxnLst>
                  <a:cxn ang="T6">
                    <a:pos x="T0" y="T1"/>
                  </a:cxn>
                  <a:cxn ang="T7">
                    <a:pos x="T2" y="T3"/>
                  </a:cxn>
                  <a:cxn ang="T8">
                    <a:pos x="T4" y="T5"/>
                  </a:cxn>
                </a:cxnLst>
                <a:rect l="T9" t="T10" r="T11" b="T12"/>
                <a:pathLst>
                  <a:path w="43200" h="22415" fill="none"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path>
                  <a:path w="43200" h="22415" stroke="0"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lnTo>
                      <a:pt x="21600" y="815"/>
                    </a:lnTo>
                    <a:lnTo>
                      <a:pt x="43184"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8517" name="Oval 12">
                <a:extLst>
                  <a:ext uri="{FF2B5EF4-FFF2-40B4-BE49-F238E27FC236}">
                    <a16:creationId xmlns:a16="http://schemas.microsoft.com/office/drawing/2014/main" id="{EF8BBC84-DB96-8A93-EC4A-8B0E405E8C99}"/>
                  </a:ext>
                </a:extLst>
              </p:cNvPr>
              <p:cNvSpPr>
                <a:spLocks noChangeArrowheads="1"/>
              </p:cNvSpPr>
              <p:nvPr/>
            </p:nvSpPr>
            <p:spPr bwMode="auto">
              <a:xfrm>
                <a:off x="4175" y="1566"/>
                <a:ext cx="224" cy="53"/>
              </a:xfrm>
              <a:prstGeom prst="ellipse">
                <a:avLst/>
              </a:prstGeom>
              <a:solidFill>
                <a:srgbClr val="FFFFFF"/>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sp>
        <p:nvSpPr>
          <p:cNvPr id="18439" name="Freeform 13">
            <a:extLst>
              <a:ext uri="{FF2B5EF4-FFF2-40B4-BE49-F238E27FC236}">
                <a16:creationId xmlns:a16="http://schemas.microsoft.com/office/drawing/2014/main" id="{35576955-883B-21EA-4005-81018F3ACC95}"/>
              </a:ext>
            </a:extLst>
          </p:cNvPr>
          <p:cNvSpPr>
            <a:spLocks/>
          </p:cNvSpPr>
          <p:nvPr/>
        </p:nvSpPr>
        <p:spPr bwMode="auto">
          <a:xfrm>
            <a:off x="6324600" y="2981325"/>
            <a:ext cx="309563" cy="160338"/>
          </a:xfrm>
          <a:custGeom>
            <a:avLst/>
            <a:gdLst>
              <a:gd name="T0" fmla="*/ 0 w 211"/>
              <a:gd name="T1" fmla="*/ 0 h 115"/>
              <a:gd name="T2" fmla="*/ 2147483646 w 211"/>
              <a:gd name="T3" fmla="*/ 0 h 115"/>
              <a:gd name="T4" fmla="*/ 2147483646 w 211"/>
              <a:gd name="T5" fmla="*/ 2147483646 h 115"/>
              <a:gd name="T6" fmla="*/ 2147483646 w 211"/>
              <a:gd name="T7" fmla="*/ 2147483646 h 115"/>
              <a:gd name="T8" fmla="*/ 2147483646 w 211"/>
              <a:gd name="T9" fmla="*/ 2147483646 h 115"/>
              <a:gd name="T10" fmla="*/ 2147483646 w 211"/>
              <a:gd name="T11" fmla="*/ 2147483646 h 115"/>
              <a:gd name="T12" fmla="*/ 2147483646 w 211"/>
              <a:gd name="T13" fmla="*/ 2147483646 h 115"/>
              <a:gd name="T14" fmla="*/ 2147483646 w 211"/>
              <a:gd name="T15" fmla="*/ 2147483646 h 115"/>
              <a:gd name="T16" fmla="*/ 2147483646 w 211"/>
              <a:gd name="T17" fmla="*/ 2147483646 h 115"/>
              <a:gd name="T18" fmla="*/ 2147483646 w 211"/>
              <a:gd name="T19" fmla="*/ 2147483646 h 115"/>
              <a:gd name="T20" fmla="*/ 2147483646 w 211"/>
              <a:gd name="T21" fmla="*/ 2147483646 h 115"/>
              <a:gd name="T22" fmla="*/ 2147483646 w 211"/>
              <a:gd name="T23" fmla="*/ 2147483646 h 115"/>
              <a:gd name="T24" fmla="*/ 2147483646 w 211"/>
              <a:gd name="T25" fmla="*/ 2147483646 h 115"/>
              <a:gd name="T26" fmla="*/ 2147483646 w 211"/>
              <a:gd name="T27" fmla="*/ 2147483646 h 115"/>
              <a:gd name="T28" fmla="*/ 2147483646 w 211"/>
              <a:gd name="T29" fmla="*/ 2147483646 h 115"/>
              <a:gd name="T30" fmla="*/ 2147483646 w 211"/>
              <a:gd name="T31" fmla="*/ 2147483646 h 115"/>
              <a:gd name="T32" fmla="*/ 2147483646 w 211"/>
              <a:gd name="T33" fmla="*/ 2147483646 h 115"/>
              <a:gd name="T34" fmla="*/ 2147483646 w 211"/>
              <a:gd name="T35" fmla="*/ 2147483646 h 115"/>
              <a:gd name="T36" fmla="*/ 2147483646 w 211"/>
              <a:gd name="T37" fmla="*/ 2147483646 h 115"/>
              <a:gd name="T38" fmla="*/ 2147483646 w 211"/>
              <a:gd name="T39" fmla="*/ 2147483646 h 115"/>
              <a:gd name="T40" fmla="*/ 2147483646 w 211"/>
              <a:gd name="T41" fmla="*/ 2147483646 h 115"/>
              <a:gd name="T42" fmla="*/ 2147483646 w 211"/>
              <a:gd name="T43" fmla="*/ 2147483646 h 115"/>
              <a:gd name="T44" fmla="*/ 2147483646 w 211"/>
              <a:gd name="T45" fmla="*/ 2147483646 h 115"/>
              <a:gd name="T46" fmla="*/ 2147483646 w 211"/>
              <a:gd name="T47" fmla="*/ 2147483646 h 115"/>
              <a:gd name="T48" fmla="*/ 2147483646 w 211"/>
              <a:gd name="T49" fmla="*/ 2147483646 h 115"/>
              <a:gd name="T50" fmla="*/ 2147483646 w 211"/>
              <a:gd name="T51" fmla="*/ 2147483646 h 115"/>
              <a:gd name="T52" fmla="*/ 2147483646 w 211"/>
              <a:gd name="T53" fmla="*/ 2147483646 h 115"/>
              <a:gd name="T54" fmla="*/ 2147483646 w 211"/>
              <a:gd name="T55" fmla="*/ 2147483646 h 115"/>
              <a:gd name="T56" fmla="*/ 2147483646 w 211"/>
              <a:gd name="T57" fmla="*/ 2147483646 h 115"/>
              <a:gd name="T58" fmla="*/ 2147483646 w 211"/>
              <a:gd name="T59" fmla="*/ 2147483646 h 115"/>
              <a:gd name="T60" fmla="*/ 2147483646 w 211"/>
              <a:gd name="T61" fmla="*/ 2147483646 h 115"/>
              <a:gd name="T62" fmla="*/ 2147483646 w 211"/>
              <a:gd name="T63" fmla="*/ 2147483646 h 115"/>
              <a:gd name="T64" fmla="*/ 2147483646 w 211"/>
              <a:gd name="T65" fmla="*/ 2147483646 h 115"/>
              <a:gd name="T66" fmla="*/ 2147483646 w 211"/>
              <a:gd name="T67" fmla="*/ 2147483646 h 115"/>
              <a:gd name="T68" fmla="*/ 2147483646 w 211"/>
              <a:gd name="T69" fmla="*/ 2147483646 h 115"/>
              <a:gd name="T70" fmla="*/ 2147483646 w 211"/>
              <a:gd name="T71" fmla="*/ 2147483646 h 115"/>
              <a:gd name="T72" fmla="*/ 2147483646 w 211"/>
              <a:gd name="T73" fmla="*/ 2147483646 h 115"/>
              <a:gd name="T74" fmla="*/ 2147483646 w 211"/>
              <a:gd name="T75" fmla="*/ 2147483646 h 115"/>
              <a:gd name="T76" fmla="*/ 2147483646 w 211"/>
              <a:gd name="T77" fmla="*/ 2147483646 h 115"/>
              <a:gd name="T78" fmla="*/ 2147483646 w 211"/>
              <a:gd name="T79" fmla="*/ 2147483646 h 115"/>
              <a:gd name="T80" fmla="*/ 2147483646 w 211"/>
              <a:gd name="T81" fmla="*/ 2147483646 h 115"/>
              <a:gd name="T82" fmla="*/ 2147483646 w 211"/>
              <a:gd name="T83" fmla="*/ 2147483646 h 115"/>
              <a:gd name="T84" fmla="*/ 2147483646 w 211"/>
              <a:gd name="T85" fmla="*/ 2147483646 h 115"/>
              <a:gd name="T86" fmla="*/ 2147483646 w 211"/>
              <a:gd name="T87" fmla="*/ 2147483646 h 115"/>
              <a:gd name="T88" fmla="*/ 2147483646 w 211"/>
              <a:gd name="T89" fmla="*/ 2147483646 h 115"/>
              <a:gd name="T90" fmla="*/ 2147483646 w 211"/>
              <a:gd name="T91" fmla="*/ 2147483646 h 115"/>
              <a:gd name="T92" fmla="*/ 2147483646 w 211"/>
              <a:gd name="T93" fmla="*/ 2147483646 h 115"/>
              <a:gd name="T94" fmla="*/ 2147483646 w 211"/>
              <a:gd name="T95" fmla="*/ 2147483646 h 115"/>
              <a:gd name="T96" fmla="*/ 2147483646 w 211"/>
              <a:gd name="T97" fmla="*/ 2147483646 h 115"/>
              <a:gd name="T98" fmla="*/ 2147483646 w 211"/>
              <a:gd name="T99" fmla="*/ 2147483646 h 115"/>
              <a:gd name="T100" fmla="*/ 2147483646 w 211"/>
              <a:gd name="T101" fmla="*/ 2147483646 h 115"/>
              <a:gd name="T102" fmla="*/ 2147483646 w 211"/>
              <a:gd name="T103" fmla="*/ 2147483646 h 115"/>
              <a:gd name="T104" fmla="*/ 2147483646 w 211"/>
              <a:gd name="T105" fmla="*/ 2147483646 h 115"/>
              <a:gd name="T106" fmla="*/ 2147483646 w 211"/>
              <a:gd name="T107" fmla="*/ 2147483646 h 115"/>
              <a:gd name="T108" fmla="*/ 2147483646 w 211"/>
              <a:gd name="T109" fmla="*/ 2147483646 h 115"/>
              <a:gd name="T110" fmla="*/ 2147483646 w 211"/>
              <a:gd name="T111" fmla="*/ 2147483646 h 115"/>
              <a:gd name="T112" fmla="*/ 2147483646 w 211"/>
              <a:gd name="T113" fmla="*/ 2147483646 h 115"/>
              <a:gd name="T114" fmla="*/ 2147483646 w 211"/>
              <a:gd name="T115" fmla="*/ 2147483646 h 115"/>
              <a:gd name="T116" fmla="*/ 2147483646 w 211"/>
              <a:gd name="T117" fmla="*/ 2147483646 h 115"/>
              <a:gd name="T118" fmla="*/ 0 w 211"/>
              <a:gd name="T119" fmla="*/ 0 h 11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1"/>
              <a:gd name="T181" fmla="*/ 0 h 115"/>
              <a:gd name="T182" fmla="*/ 211 w 211"/>
              <a:gd name="T183" fmla="*/ 115 h 11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1" h="115">
                <a:moveTo>
                  <a:pt x="0" y="0"/>
                </a:moveTo>
                <a:lnTo>
                  <a:pt x="8" y="0"/>
                </a:lnTo>
                <a:lnTo>
                  <a:pt x="16" y="4"/>
                </a:lnTo>
                <a:lnTo>
                  <a:pt x="24" y="4"/>
                </a:lnTo>
                <a:lnTo>
                  <a:pt x="32" y="8"/>
                </a:lnTo>
                <a:lnTo>
                  <a:pt x="40" y="13"/>
                </a:lnTo>
                <a:lnTo>
                  <a:pt x="48" y="13"/>
                </a:lnTo>
                <a:lnTo>
                  <a:pt x="57" y="17"/>
                </a:lnTo>
                <a:lnTo>
                  <a:pt x="65" y="17"/>
                </a:lnTo>
                <a:lnTo>
                  <a:pt x="77" y="21"/>
                </a:lnTo>
                <a:lnTo>
                  <a:pt x="85" y="21"/>
                </a:lnTo>
                <a:lnTo>
                  <a:pt x="93" y="21"/>
                </a:lnTo>
                <a:lnTo>
                  <a:pt x="101" y="21"/>
                </a:lnTo>
                <a:lnTo>
                  <a:pt x="109" y="25"/>
                </a:lnTo>
                <a:lnTo>
                  <a:pt x="117" y="25"/>
                </a:lnTo>
                <a:lnTo>
                  <a:pt x="125" y="25"/>
                </a:lnTo>
                <a:lnTo>
                  <a:pt x="133" y="25"/>
                </a:lnTo>
                <a:lnTo>
                  <a:pt x="145" y="25"/>
                </a:lnTo>
                <a:lnTo>
                  <a:pt x="153" y="25"/>
                </a:lnTo>
                <a:lnTo>
                  <a:pt x="162" y="30"/>
                </a:lnTo>
                <a:lnTo>
                  <a:pt x="170" y="34"/>
                </a:lnTo>
                <a:lnTo>
                  <a:pt x="178" y="42"/>
                </a:lnTo>
                <a:lnTo>
                  <a:pt x="186" y="51"/>
                </a:lnTo>
                <a:lnTo>
                  <a:pt x="194" y="55"/>
                </a:lnTo>
                <a:lnTo>
                  <a:pt x="202" y="59"/>
                </a:lnTo>
                <a:lnTo>
                  <a:pt x="210" y="68"/>
                </a:lnTo>
                <a:lnTo>
                  <a:pt x="202" y="76"/>
                </a:lnTo>
                <a:lnTo>
                  <a:pt x="198" y="84"/>
                </a:lnTo>
                <a:lnTo>
                  <a:pt x="194" y="93"/>
                </a:lnTo>
                <a:lnTo>
                  <a:pt x="190" y="101"/>
                </a:lnTo>
                <a:lnTo>
                  <a:pt x="182" y="110"/>
                </a:lnTo>
                <a:lnTo>
                  <a:pt x="174" y="110"/>
                </a:lnTo>
                <a:lnTo>
                  <a:pt x="166" y="110"/>
                </a:lnTo>
                <a:lnTo>
                  <a:pt x="153" y="114"/>
                </a:lnTo>
                <a:lnTo>
                  <a:pt x="141" y="114"/>
                </a:lnTo>
                <a:lnTo>
                  <a:pt x="133" y="114"/>
                </a:lnTo>
                <a:lnTo>
                  <a:pt x="125" y="110"/>
                </a:lnTo>
                <a:lnTo>
                  <a:pt x="117" y="110"/>
                </a:lnTo>
                <a:lnTo>
                  <a:pt x="109" y="114"/>
                </a:lnTo>
                <a:lnTo>
                  <a:pt x="101" y="114"/>
                </a:lnTo>
                <a:lnTo>
                  <a:pt x="97" y="106"/>
                </a:lnTo>
                <a:lnTo>
                  <a:pt x="89" y="106"/>
                </a:lnTo>
                <a:lnTo>
                  <a:pt x="81" y="110"/>
                </a:lnTo>
                <a:lnTo>
                  <a:pt x="73" y="114"/>
                </a:lnTo>
                <a:lnTo>
                  <a:pt x="65" y="110"/>
                </a:lnTo>
                <a:lnTo>
                  <a:pt x="57" y="106"/>
                </a:lnTo>
                <a:lnTo>
                  <a:pt x="53" y="97"/>
                </a:lnTo>
                <a:lnTo>
                  <a:pt x="48" y="89"/>
                </a:lnTo>
                <a:lnTo>
                  <a:pt x="40" y="84"/>
                </a:lnTo>
                <a:lnTo>
                  <a:pt x="32" y="80"/>
                </a:lnTo>
                <a:lnTo>
                  <a:pt x="20" y="72"/>
                </a:lnTo>
                <a:lnTo>
                  <a:pt x="20" y="63"/>
                </a:lnTo>
                <a:lnTo>
                  <a:pt x="16" y="55"/>
                </a:lnTo>
                <a:lnTo>
                  <a:pt x="12" y="46"/>
                </a:lnTo>
                <a:lnTo>
                  <a:pt x="12" y="38"/>
                </a:lnTo>
                <a:lnTo>
                  <a:pt x="12" y="30"/>
                </a:lnTo>
                <a:lnTo>
                  <a:pt x="8" y="21"/>
                </a:lnTo>
                <a:lnTo>
                  <a:pt x="4" y="13"/>
                </a:lnTo>
                <a:lnTo>
                  <a:pt x="8" y="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IN"/>
          </a:p>
        </p:txBody>
      </p:sp>
      <p:grpSp>
        <p:nvGrpSpPr>
          <p:cNvPr id="18440" name="Group 14">
            <a:extLst>
              <a:ext uri="{FF2B5EF4-FFF2-40B4-BE49-F238E27FC236}">
                <a16:creationId xmlns:a16="http://schemas.microsoft.com/office/drawing/2014/main" id="{F86B10F2-DF9A-A04D-48C2-053D90AE79FC}"/>
              </a:ext>
            </a:extLst>
          </p:cNvPr>
          <p:cNvGrpSpPr>
            <a:grpSpLocks/>
          </p:cNvGrpSpPr>
          <p:nvPr/>
        </p:nvGrpSpPr>
        <p:grpSpPr bwMode="auto">
          <a:xfrm>
            <a:off x="1430338" y="3421063"/>
            <a:ext cx="733425" cy="288925"/>
            <a:chOff x="1039" y="2217"/>
            <a:chExt cx="500" cy="207"/>
          </a:xfrm>
        </p:grpSpPr>
        <p:sp>
          <p:nvSpPr>
            <p:cNvPr id="18508" name="Line 15">
              <a:extLst>
                <a:ext uri="{FF2B5EF4-FFF2-40B4-BE49-F238E27FC236}">
                  <a16:creationId xmlns:a16="http://schemas.microsoft.com/office/drawing/2014/main" id="{26287122-3682-B275-EAA8-011F658E8C85}"/>
                </a:ext>
              </a:extLst>
            </p:cNvPr>
            <p:cNvSpPr>
              <a:spLocks noChangeShapeType="1"/>
            </p:cNvSpPr>
            <p:nvPr/>
          </p:nvSpPr>
          <p:spPr bwMode="auto">
            <a:xfrm>
              <a:off x="1039" y="2225"/>
              <a:ext cx="96" cy="18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509" name="Line 16">
              <a:extLst>
                <a:ext uri="{FF2B5EF4-FFF2-40B4-BE49-F238E27FC236}">
                  <a16:creationId xmlns:a16="http://schemas.microsoft.com/office/drawing/2014/main" id="{767D6648-A3A7-0D40-8222-576F84FDC7DE}"/>
                </a:ext>
              </a:extLst>
            </p:cNvPr>
            <p:cNvSpPr>
              <a:spLocks noChangeShapeType="1"/>
            </p:cNvSpPr>
            <p:nvPr/>
          </p:nvSpPr>
          <p:spPr bwMode="auto">
            <a:xfrm>
              <a:off x="1151" y="2416"/>
              <a:ext cx="25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510" name="Line 17">
              <a:extLst>
                <a:ext uri="{FF2B5EF4-FFF2-40B4-BE49-F238E27FC236}">
                  <a16:creationId xmlns:a16="http://schemas.microsoft.com/office/drawing/2014/main" id="{D2CC1779-99B9-04FC-32B1-5A6FEB1F2AF0}"/>
                </a:ext>
              </a:extLst>
            </p:cNvPr>
            <p:cNvSpPr>
              <a:spLocks noChangeShapeType="1"/>
            </p:cNvSpPr>
            <p:nvPr/>
          </p:nvSpPr>
          <p:spPr bwMode="auto">
            <a:xfrm flipV="1">
              <a:off x="1426" y="2217"/>
              <a:ext cx="113" cy="20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18441" name="Freeform 18">
            <a:extLst>
              <a:ext uri="{FF2B5EF4-FFF2-40B4-BE49-F238E27FC236}">
                <a16:creationId xmlns:a16="http://schemas.microsoft.com/office/drawing/2014/main" id="{54480C98-EB48-7C82-8020-6CEF4B79CF52}"/>
              </a:ext>
            </a:extLst>
          </p:cNvPr>
          <p:cNvSpPr>
            <a:spLocks/>
          </p:cNvSpPr>
          <p:nvPr/>
        </p:nvSpPr>
        <p:spPr bwMode="auto">
          <a:xfrm>
            <a:off x="1438275" y="3376613"/>
            <a:ext cx="708025" cy="69850"/>
          </a:xfrm>
          <a:custGeom>
            <a:avLst/>
            <a:gdLst>
              <a:gd name="T0" fmla="*/ 0 w 483"/>
              <a:gd name="T1" fmla="*/ 2147483646 h 50"/>
              <a:gd name="T2" fmla="*/ 2147483646 w 483"/>
              <a:gd name="T3" fmla="*/ 2147483646 h 50"/>
              <a:gd name="T4" fmla="*/ 2147483646 w 483"/>
              <a:gd name="T5" fmla="*/ 2147483646 h 50"/>
              <a:gd name="T6" fmla="*/ 2147483646 w 483"/>
              <a:gd name="T7" fmla="*/ 2147483646 h 50"/>
              <a:gd name="T8" fmla="*/ 2147483646 w 483"/>
              <a:gd name="T9" fmla="*/ 2147483646 h 50"/>
              <a:gd name="T10" fmla="*/ 2147483646 w 483"/>
              <a:gd name="T11" fmla="*/ 2147483646 h 50"/>
              <a:gd name="T12" fmla="*/ 2147483646 w 483"/>
              <a:gd name="T13" fmla="*/ 2147483646 h 50"/>
              <a:gd name="T14" fmla="*/ 2147483646 w 483"/>
              <a:gd name="T15" fmla="*/ 2147483646 h 50"/>
              <a:gd name="T16" fmla="*/ 2147483646 w 483"/>
              <a:gd name="T17" fmla="*/ 2147483646 h 50"/>
              <a:gd name="T18" fmla="*/ 2147483646 w 483"/>
              <a:gd name="T19" fmla="*/ 2147483646 h 50"/>
              <a:gd name="T20" fmla="*/ 2147483646 w 483"/>
              <a:gd name="T21" fmla="*/ 0 h 50"/>
              <a:gd name="T22" fmla="*/ 2147483646 w 483"/>
              <a:gd name="T23" fmla="*/ 0 h 50"/>
              <a:gd name="T24" fmla="*/ 2147483646 w 483"/>
              <a:gd name="T25" fmla="*/ 0 h 50"/>
              <a:gd name="T26" fmla="*/ 2147483646 w 483"/>
              <a:gd name="T27" fmla="*/ 0 h 50"/>
              <a:gd name="T28" fmla="*/ 2147483646 w 483"/>
              <a:gd name="T29" fmla="*/ 0 h 50"/>
              <a:gd name="T30" fmla="*/ 2147483646 w 483"/>
              <a:gd name="T31" fmla="*/ 0 h 50"/>
              <a:gd name="T32" fmla="*/ 2147483646 w 483"/>
              <a:gd name="T33" fmla="*/ 2147483646 h 50"/>
              <a:gd name="T34" fmla="*/ 2147483646 w 483"/>
              <a:gd name="T35" fmla="*/ 2147483646 h 50"/>
              <a:gd name="T36" fmla="*/ 2147483646 w 483"/>
              <a:gd name="T37" fmla="*/ 2147483646 h 50"/>
              <a:gd name="T38" fmla="*/ 2147483646 w 483"/>
              <a:gd name="T39" fmla="*/ 2147483646 h 50"/>
              <a:gd name="T40" fmla="*/ 2147483646 w 483"/>
              <a:gd name="T41" fmla="*/ 2147483646 h 50"/>
              <a:gd name="T42" fmla="*/ 2147483646 w 483"/>
              <a:gd name="T43" fmla="*/ 2147483646 h 50"/>
              <a:gd name="T44" fmla="*/ 2147483646 w 483"/>
              <a:gd name="T45" fmla="*/ 2147483646 h 50"/>
              <a:gd name="T46" fmla="*/ 2147483646 w 483"/>
              <a:gd name="T47" fmla="*/ 2147483646 h 50"/>
              <a:gd name="T48" fmla="*/ 2147483646 w 483"/>
              <a:gd name="T49" fmla="*/ 2147483646 h 50"/>
              <a:gd name="T50" fmla="*/ 2147483646 w 483"/>
              <a:gd name="T51" fmla="*/ 2147483646 h 50"/>
              <a:gd name="T52" fmla="*/ 2147483646 w 483"/>
              <a:gd name="T53" fmla="*/ 2147483646 h 50"/>
              <a:gd name="T54" fmla="*/ 2147483646 w 483"/>
              <a:gd name="T55" fmla="*/ 2147483646 h 50"/>
              <a:gd name="T56" fmla="*/ 2147483646 w 483"/>
              <a:gd name="T57" fmla="*/ 2147483646 h 50"/>
              <a:gd name="T58" fmla="*/ 2147483646 w 483"/>
              <a:gd name="T59" fmla="*/ 2147483646 h 50"/>
              <a:gd name="T60" fmla="*/ 2147483646 w 483"/>
              <a:gd name="T61" fmla="*/ 2147483646 h 50"/>
              <a:gd name="T62" fmla="*/ 2147483646 w 483"/>
              <a:gd name="T63" fmla="*/ 2147483646 h 50"/>
              <a:gd name="T64" fmla="*/ 2147483646 w 483"/>
              <a:gd name="T65" fmla="*/ 2147483646 h 50"/>
              <a:gd name="T66" fmla="*/ 2147483646 w 483"/>
              <a:gd name="T67" fmla="*/ 2147483646 h 50"/>
              <a:gd name="T68" fmla="*/ 2147483646 w 483"/>
              <a:gd name="T69" fmla="*/ 2147483646 h 50"/>
              <a:gd name="T70" fmla="*/ 2147483646 w 483"/>
              <a:gd name="T71" fmla="*/ 2147483646 h 50"/>
              <a:gd name="T72" fmla="*/ 2147483646 w 483"/>
              <a:gd name="T73" fmla="*/ 2147483646 h 50"/>
              <a:gd name="T74" fmla="*/ 2147483646 w 483"/>
              <a:gd name="T75" fmla="*/ 2147483646 h 50"/>
              <a:gd name="T76" fmla="*/ 2147483646 w 483"/>
              <a:gd name="T77" fmla="*/ 2147483646 h 50"/>
              <a:gd name="T78" fmla="*/ 2147483646 w 483"/>
              <a:gd name="T79" fmla="*/ 2147483646 h 50"/>
              <a:gd name="T80" fmla="*/ 2147483646 w 483"/>
              <a:gd name="T81" fmla="*/ 2147483646 h 50"/>
              <a:gd name="T82" fmla="*/ 2147483646 w 483"/>
              <a:gd name="T83" fmla="*/ 2147483646 h 50"/>
              <a:gd name="T84" fmla="*/ 2147483646 w 483"/>
              <a:gd name="T85" fmla="*/ 2147483646 h 50"/>
              <a:gd name="T86" fmla="*/ 2147483646 w 483"/>
              <a:gd name="T87" fmla="*/ 2147483646 h 50"/>
              <a:gd name="T88" fmla="*/ 2147483646 w 483"/>
              <a:gd name="T89" fmla="*/ 2147483646 h 50"/>
              <a:gd name="T90" fmla="*/ 2147483646 w 483"/>
              <a:gd name="T91" fmla="*/ 2147483646 h 50"/>
              <a:gd name="T92" fmla="*/ 2147483646 w 483"/>
              <a:gd name="T93" fmla="*/ 2147483646 h 50"/>
              <a:gd name="T94" fmla="*/ 2147483646 w 483"/>
              <a:gd name="T95" fmla="*/ 2147483646 h 50"/>
              <a:gd name="T96" fmla="*/ 2147483646 w 483"/>
              <a:gd name="T97" fmla="*/ 2147483646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3"/>
              <a:gd name="T148" fmla="*/ 0 h 50"/>
              <a:gd name="T149" fmla="*/ 483 w 483"/>
              <a:gd name="T150" fmla="*/ 50 h 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3" h="50">
                <a:moveTo>
                  <a:pt x="0" y="49"/>
                </a:moveTo>
                <a:lnTo>
                  <a:pt x="5" y="40"/>
                </a:lnTo>
                <a:lnTo>
                  <a:pt x="15" y="40"/>
                </a:lnTo>
                <a:lnTo>
                  <a:pt x="20" y="31"/>
                </a:lnTo>
                <a:lnTo>
                  <a:pt x="30" y="31"/>
                </a:lnTo>
                <a:lnTo>
                  <a:pt x="35" y="22"/>
                </a:lnTo>
                <a:lnTo>
                  <a:pt x="45" y="22"/>
                </a:lnTo>
                <a:lnTo>
                  <a:pt x="55" y="13"/>
                </a:lnTo>
                <a:lnTo>
                  <a:pt x="65" y="9"/>
                </a:lnTo>
                <a:lnTo>
                  <a:pt x="75" y="4"/>
                </a:lnTo>
                <a:lnTo>
                  <a:pt x="84" y="0"/>
                </a:lnTo>
                <a:lnTo>
                  <a:pt x="94" y="0"/>
                </a:lnTo>
                <a:lnTo>
                  <a:pt x="104" y="0"/>
                </a:lnTo>
                <a:lnTo>
                  <a:pt x="114" y="0"/>
                </a:lnTo>
                <a:lnTo>
                  <a:pt x="124" y="0"/>
                </a:lnTo>
                <a:lnTo>
                  <a:pt x="134" y="0"/>
                </a:lnTo>
                <a:lnTo>
                  <a:pt x="144" y="4"/>
                </a:lnTo>
                <a:lnTo>
                  <a:pt x="154" y="4"/>
                </a:lnTo>
                <a:lnTo>
                  <a:pt x="164" y="4"/>
                </a:lnTo>
                <a:lnTo>
                  <a:pt x="174" y="9"/>
                </a:lnTo>
                <a:lnTo>
                  <a:pt x="184" y="18"/>
                </a:lnTo>
                <a:lnTo>
                  <a:pt x="194" y="22"/>
                </a:lnTo>
                <a:lnTo>
                  <a:pt x="204" y="27"/>
                </a:lnTo>
                <a:lnTo>
                  <a:pt x="224" y="31"/>
                </a:lnTo>
                <a:lnTo>
                  <a:pt x="234" y="31"/>
                </a:lnTo>
                <a:lnTo>
                  <a:pt x="243" y="31"/>
                </a:lnTo>
                <a:lnTo>
                  <a:pt x="253" y="31"/>
                </a:lnTo>
                <a:lnTo>
                  <a:pt x="263" y="31"/>
                </a:lnTo>
                <a:lnTo>
                  <a:pt x="273" y="31"/>
                </a:lnTo>
                <a:lnTo>
                  <a:pt x="283" y="31"/>
                </a:lnTo>
                <a:lnTo>
                  <a:pt x="293" y="31"/>
                </a:lnTo>
                <a:lnTo>
                  <a:pt x="303" y="31"/>
                </a:lnTo>
                <a:lnTo>
                  <a:pt x="313" y="36"/>
                </a:lnTo>
                <a:lnTo>
                  <a:pt x="338" y="45"/>
                </a:lnTo>
                <a:lnTo>
                  <a:pt x="348" y="45"/>
                </a:lnTo>
                <a:lnTo>
                  <a:pt x="358" y="45"/>
                </a:lnTo>
                <a:lnTo>
                  <a:pt x="368" y="45"/>
                </a:lnTo>
                <a:lnTo>
                  <a:pt x="378" y="45"/>
                </a:lnTo>
                <a:lnTo>
                  <a:pt x="388" y="40"/>
                </a:lnTo>
                <a:lnTo>
                  <a:pt x="398" y="36"/>
                </a:lnTo>
                <a:lnTo>
                  <a:pt x="407" y="31"/>
                </a:lnTo>
                <a:lnTo>
                  <a:pt x="417" y="36"/>
                </a:lnTo>
                <a:lnTo>
                  <a:pt x="427" y="40"/>
                </a:lnTo>
                <a:lnTo>
                  <a:pt x="437" y="45"/>
                </a:lnTo>
                <a:lnTo>
                  <a:pt x="447" y="49"/>
                </a:lnTo>
                <a:lnTo>
                  <a:pt x="457" y="49"/>
                </a:lnTo>
                <a:lnTo>
                  <a:pt x="467" y="49"/>
                </a:lnTo>
                <a:lnTo>
                  <a:pt x="477" y="49"/>
                </a:lnTo>
                <a:lnTo>
                  <a:pt x="482" y="49"/>
                </a:lnTo>
              </a:path>
            </a:pathLst>
          </a:custGeom>
          <a:solidFill>
            <a:srgbClr val="DADADA"/>
          </a:solidFill>
          <a:ln w="12700" cap="rnd" cmpd="sng">
            <a:solidFill>
              <a:schemeClr val="tx1"/>
            </a:solidFill>
            <a:prstDash val="solid"/>
            <a:round/>
            <a:headEnd type="none" w="med" len="med"/>
            <a:tailEnd type="none" w="med" len="med"/>
          </a:ln>
        </p:spPr>
        <p:txBody>
          <a:bodyPr/>
          <a:lstStyle/>
          <a:p>
            <a:endParaRPr lang="en-IN"/>
          </a:p>
        </p:txBody>
      </p:sp>
      <p:sp>
        <p:nvSpPr>
          <p:cNvPr id="18442" name="Freeform 19">
            <a:extLst>
              <a:ext uri="{FF2B5EF4-FFF2-40B4-BE49-F238E27FC236}">
                <a16:creationId xmlns:a16="http://schemas.microsoft.com/office/drawing/2014/main" id="{2517CF6B-A688-06CE-0788-BC373A037C18}"/>
              </a:ext>
            </a:extLst>
          </p:cNvPr>
          <p:cNvSpPr>
            <a:spLocks/>
          </p:cNvSpPr>
          <p:nvPr/>
        </p:nvSpPr>
        <p:spPr bwMode="auto">
          <a:xfrm>
            <a:off x="1447800" y="3455988"/>
            <a:ext cx="693738" cy="225425"/>
          </a:xfrm>
          <a:custGeom>
            <a:avLst/>
            <a:gdLst>
              <a:gd name="T0" fmla="*/ 0 w 473"/>
              <a:gd name="T1" fmla="*/ 0 h 162"/>
              <a:gd name="T2" fmla="*/ 2147483646 w 473"/>
              <a:gd name="T3" fmla="*/ 2147483646 h 162"/>
              <a:gd name="T4" fmla="*/ 2147483646 w 473"/>
              <a:gd name="T5" fmla="*/ 2147483646 h 162"/>
              <a:gd name="T6" fmla="*/ 2147483646 w 473"/>
              <a:gd name="T7" fmla="*/ 0 h 162"/>
              <a:gd name="T8" fmla="*/ 0 60000 65536"/>
              <a:gd name="T9" fmla="*/ 0 60000 65536"/>
              <a:gd name="T10" fmla="*/ 0 60000 65536"/>
              <a:gd name="T11" fmla="*/ 0 60000 65536"/>
              <a:gd name="T12" fmla="*/ 0 w 473"/>
              <a:gd name="T13" fmla="*/ 0 h 162"/>
              <a:gd name="T14" fmla="*/ 473 w 473"/>
              <a:gd name="T15" fmla="*/ 162 h 162"/>
            </a:gdLst>
            <a:ahLst/>
            <a:cxnLst>
              <a:cxn ang="T8">
                <a:pos x="T0" y="T1"/>
              </a:cxn>
              <a:cxn ang="T9">
                <a:pos x="T2" y="T3"/>
              </a:cxn>
              <a:cxn ang="T10">
                <a:pos x="T4" y="T5"/>
              </a:cxn>
              <a:cxn ang="T11">
                <a:pos x="T6" y="T7"/>
              </a:cxn>
            </a:cxnLst>
            <a:rect l="T12" t="T13" r="T14" b="T15"/>
            <a:pathLst>
              <a:path w="473" h="162">
                <a:moveTo>
                  <a:pt x="0" y="0"/>
                </a:moveTo>
                <a:lnTo>
                  <a:pt x="93" y="161"/>
                </a:lnTo>
                <a:lnTo>
                  <a:pt x="366" y="161"/>
                </a:lnTo>
                <a:lnTo>
                  <a:pt x="472" y="0"/>
                </a:lnTo>
              </a:path>
            </a:pathLst>
          </a:custGeom>
          <a:solidFill>
            <a:srgbClr val="DADADA"/>
          </a:solidFill>
          <a:ln w="12700" cap="rnd" cmpd="sng">
            <a:solidFill>
              <a:schemeClr val="tx1"/>
            </a:solidFill>
            <a:prstDash val="solid"/>
            <a:round/>
            <a:headEnd type="none" w="med" len="med"/>
            <a:tailEnd type="none" w="med" len="med"/>
          </a:ln>
        </p:spPr>
        <p:txBody>
          <a:bodyPr/>
          <a:lstStyle/>
          <a:p>
            <a:endParaRPr lang="en-IN"/>
          </a:p>
        </p:txBody>
      </p:sp>
      <p:sp>
        <p:nvSpPr>
          <p:cNvPr id="18443" name="Line 20">
            <a:extLst>
              <a:ext uri="{FF2B5EF4-FFF2-40B4-BE49-F238E27FC236}">
                <a16:creationId xmlns:a16="http://schemas.microsoft.com/office/drawing/2014/main" id="{33C628B5-090C-C9C1-B308-A19F70AD029E}"/>
              </a:ext>
            </a:extLst>
          </p:cNvPr>
          <p:cNvSpPr>
            <a:spLocks noChangeShapeType="1"/>
          </p:cNvSpPr>
          <p:nvPr/>
        </p:nvSpPr>
        <p:spPr bwMode="auto">
          <a:xfrm>
            <a:off x="1443038" y="3436938"/>
            <a:ext cx="673100" cy="0"/>
          </a:xfrm>
          <a:prstGeom prst="line">
            <a:avLst/>
          </a:prstGeom>
          <a:noFill/>
          <a:ln w="12700">
            <a:solidFill>
              <a:srgbClr val="DADADA"/>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4" name="Line 21">
            <a:extLst>
              <a:ext uri="{FF2B5EF4-FFF2-40B4-BE49-F238E27FC236}">
                <a16:creationId xmlns:a16="http://schemas.microsoft.com/office/drawing/2014/main" id="{8DC2A2C5-4378-081D-E48E-32306DC83555}"/>
              </a:ext>
            </a:extLst>
          </p:cNvPr>
          <p:cNvSpPr>
            <a:spLocks noChangeShapeType="1"/>
          </p:cNvSpPr>
          <p:nvPr/>
        </p:nvSpPr>
        <p:spPr bwMode="auto">
          <a:xfrm>
            <a:off x="2087563" y="3438525"/>
            <a:ext cx="47625" cy="9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5" name="Line 22">
            <a:extLst>
              <a:ext uri="{FF2B5EF4-FFF2-40B4-BE49-F238E27FC236}">
                <a16:creationId xmlns:a16="http://schemas.microsoft.com/office/drawing/2014/main" id="{6302B8ED-7E9E-A199-B10D-88AE185C59B4}"/>
              </a:ext>
            </a:extLst>
          </p:cNvPr>
          <p:cNvSpPr>
            <a:spLocks noChangeShapeType="1"/>
          </p:cNvSpPr>
          <p:nvPr/>
        </p:nvSpPr>
        <p:spPr bwMode="auto">
          <a:xfrm flipH="1">
            <a:off x="5480050" y="5300663"/>
            <a:ext cx="176213"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6" name="Freeform 23">
            <a:extLst>
              <a:ext uri="{FF2B5EF4-FFF2-40B4-BE49-F238E27FC236}">
                <a16:creationId xmlns:a16="http://schemas.microsoft.com/office/drawing/2014/main" id="{C9D98ACE-78FA-B07D-94F2-35CED0845769}"/>
              </a:ext>
            </a:extLst>
          </p:cNvPr>
          <p:cNvSpPr>
            <a:spLocks/>
          </p:cNvSpPr>
          <p:nvPr/>
        </p:nvSpPr>
        <p:spPr bwMode="auto">
          <a:xfrm>
            <a:off x="5678488" y="5740400"/>
            <a:ext cx="23812" cy="139700"/>
          </a:xfrm>
          <a:custGeom>
            <a:avLst/>
            <a:gdLst>
              <a:gd name="T0" fmla="*/ 0 w 16"/>
              <a:gd name="T1" fmla="*/ 0 h 100"/>
              <a:gd name="T2" fmla="*/ 2147483646 w 16"/>
              <a:gd name="T3" fmla="*/ 0 h 100"/>
              <a:gd name="T4" fmla="*/ 2147483646 w 16"/>
              <a:gd name="T5" fmla="*/ 2147483646 h 100"/>
              <a:gd name="T6" fmla="*/ 0 w 16"/>
              <a:gd name="T7" fmla="*/ 2147483646 h 100"/>
              <a:gd name="T8" fmla="*/ 0 w 16"/>
              <a:gd name="T9" fmla="*/ 0 h 100"/>
              <a:gd name="T10" fmla="*/ 0 60000 65536"/>
              <a:gd name="T11" fmla="*/ 0 60000 65536"/>
              <a:gd name="T12" fmla="*/ 0 60000 65536"/>
              <a:gd name="T13" fmla="*/ 0 60000 65536"/>
              <a:gd name="T14" fmla="*/ 0 60000 65536"/>
              <a:gd name="T15" fmla="*/ 0 w 16"/>
              <a:gd name="T16" fmla="*/ 0 h 100"/>
              <a:gd name="T17" fmla="*/ 16 w 16"/>
              <a:gd name="T18" fmla="*/ 100 h 100"/>
            </a:gdLst>
            <a:ahLst/>
            <a:cxnLst>
              <a:cxn ang="T10">
                <a:pos x="T0" y="T1"/>
              </a:cxn>
              <a:cxn ang="T11">
                <a:pos x="T2" y="T3"/>
              </a:cxn>
              <a:cxn ang="T12">
                <a:pos x="T4" y="T5"/>
              </a:cxn>
              <a:cxn ang="T13">
                <a:pos x="T6" y="T7"/>
              </a:cxn>
              <a:cxn ang="T14">
                <a:pos x="T8" y="T9"/>
              </a:cxn>
            </a:cxnLst>
            <a:rect l="T15" t="T16" r="T17" b="T18"/>
            <a:pathLst>
              <a:path w="16" h="100">
                <a:moveTo>
                  <a:pt x="0" y="0"/>
                </a:moveTo>
                <a:lnTo>
                  <a:pt x="15" y="0"/>
                </a:lnTo>
                <a:lnTo>
                  <a:pt x="15" y="99"/>
                </a:lnTo>
                <a:lnTo>
                  <a:pt x="0" y="9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47" name="Freeform 24">
            <a:extLst>
              <a:ext uri="{FF2B5EF4-FFF2-40B4-BE49-F238E27FC236}">
                <a16:creationId xmlns:a16="http://schemas.microsoft.com/office/drawing/2014/main" id="{805813EA-86C1-5996-D2C2-8B9770128C59}"/>
              </a:ext>
            </a:extLst>
          </p:cNvPr>
          <p:cNvSpPr>
            <a:spLocks/>
          </p:cNvSpPr>
          <p:nvPr/>
        </p:nvSpPr>
        <p:spPr bwMode="auto">
          <a:xfrm>
            <a:off x="5595938" y="5643563"/>
            <a:ext cx="192087" cy="14287"/>
          </a:xfrm>
          <a:custGeom>
            <a:avLst/>
            <a:gdLst>
              <a:gd name="T0" fmla="*/ 0 w 131"/>
              <a:gd name="T1" fmla="*/ 0 h 10"/>
              <a:gd name="T2" fmla="*/ 2147483646 w 131"/>
              <a:gd name="T3" fmla="*/ 0 h 10"/>
              <a:gd name="T4" fmla="*/ 2147483646 w 131"/>
              <a:gd name="T5" fmla="*/ 2147483646 h 10"/>
              <a:gd name="T6" fmla="*/ 0 w 131"/>
              <a:gd name="T7" fmla="*/ 2147483646 h 10"/>
              <a:gd name="T8" fmla="*/ 0 w 131"/>
              <a:gd name="T9" fmla="*/ 0 h 10"/>
              <a:gd name="T10" fmla="*/ 0 60000 65536"/>
              <a:gd name="T11" fmla="*/ 0 60000 65536"/>
              <a:gd name="T12" fmla="*/ 0 60000 65536"/>
              <a:gd name="T13" fmla="*/ 0 60000 65536"/>
              <a:gd name="T14" fmla="*/ 0 60000 65536"/>
              <a:gd name="T15" fmla="*/ 0 w 131"/>
              <a:gd name="T16" fmla="*/ 0 h 10"/>
              <a:gd name="T17" fmla="*/ 131 w 131"/>
              <a:gd name="T18" fmla="*/ 10 h 10"/>
            </a:gdLst>
            <a:ahLst/>
            <a:cxnLst>
              <a:cxn ang="T10">
                <a:pos x="T0" y="T1"/>
              </a:cxn>
              <a:cxn ang="T11">
                <a:pos x="T2" y="T3"/>
              </a:cxn>
              <a:cxn ang="T12">
                <a:pos x="T4" y="T5"/>
              </a:cxn>
              <a:cxn ang="T13">
                <a:pos x="T6" y="T7"/>
              </a:cxn>
              <a:cxn ang="T14">
                <a:pos x="T8" y="T9"/>
              </a:cxn>
            </a:cxnLst>
            <a:rect l="T15" t="T16" r="T17" b="T18"/>
            <a:pathLst>
              <a:path w="131" h="10">
                <a:moveTo>
                  <a:pt x="0" y="0"/>
                </a:moveTo>
                <a:lnTo>
                  <a:pt x="130" y="0"/>
                </a:lnTo>
                <a:lnTo>
                  <a:pt x="130"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48" name="Freeform 25">
            <a:extLst>
              <a:ext uri="{FF2B5EF4-FFF2-40B4-BE49-F238E27FC236}">
                <a16:creationId xmlns:a16="http://schemas.microsoft.com/office/drawing/2014/main" id="{A6813A64-AC8A-8443-EEF5-035BE83DAE94}"/>
              </a:ext>
            </a:extLst>
          </p:cNvPr>
          <p:cNvSpPr>
            <a:spLocks/>
          </p:cNvSpPr>
          <p:nvPr/>
        </p:nvSpPr>
        <p:spPr bwMode="auto">
          <a:xfrm>
            <a:off x="5578475" y="5756275"/>
            <a:ext cx="223838" cy="12700"/>
          </a:xfrm>
          <a:custGeom>
            <a:avLst/>
            <a:gdLst>
              <a:gd name="T0" fmla="*/ 0 w 153"/>
              <a:gd name="T1" fmla="*/ 0 h 9"/>
              <a:gd name="T2" fmla="*/ 2147483646 w 153"/>
              <a:gd name="T3" fmla="*/ 0 h 9"/>
              <a:gd name="T4" fmla="*/ 2147483646 w 153"/>
              <a:gd name="T5" fmla="*/ 2147483646 h 9"/>
              <a:gd name="T6" fmla="*/ 0 w 153"/>
              <a:gd name="T7" fmla="*/ 2147483646 h 9"/>
              <a:gd name="T8" fmla="*/ 0 w 153"/>
              <a:gd name="T9" fmla="*/ 0 h 9"/>
              <a:gd name="T10" fmla="*/ 0 60000 65536"/>
              <a:gd name="T11" fmla="*/ 0 60000 65536"/>
              <a:gd name="T12" fmla="*/ 0 60000 65536"/>
              <a:gd name="T13" fmla="*/ 0 60000 65536"/>
              <a:gd name="T14" fmla="*/ 0 60000 65536"/>
              <a:gd name="T15" fmla="*/ 0 w 153"/>
              <a:gd name="T16" fmla="*/ 0 h 9"/>
              <a:gd name="T17" fmla="*/ 153 w 153"/>
              <a:gd name="T18" fmla="*/ 9 h 9"/>
            </a:gdLst>
            <a:ahLst/>
            <a:cxnLst>
              <a:cxn ang="T10">
                <a:pos x="T0" y="T1"/>
              </a:cxn>
              <a:cxn ang="T11">
                <a:pos x="T2" y="T3"/>
              </a:cxn>
              <a:cxn ang="T12">
                <a:pos x="T4" y="T5"/>
              </a:cxn>
              <a:cxn ang="T13">
                <a:pos x="T6" y="T7"/>
              </a:cxn>
              <a:cxn ang="T14">
                <a:pos x="T8" y="T9"/>
              </a:cxn>
            </a:cxnLst>
            <a:rect l="T15" t="T16" r="T17" b="T18"/>
            <a:pathLst>
              <a:path w="153" h="9">
                <a:moveTo>
                  <a:pt x="0" y="0"/>
                </a:moveTo>
                <a:lnTo>
                  <a:pt x="152" y="0"/>
                </a:lnTo>
                <a:lnTo>
                  <a:pt x="152" y="8"/>
                </a:lnTo>
                <a:lnTo>
                  <a:pt x="0" y="8"/>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49" name="Freeform 26">
            <a:extLst>
              <a:ext uri="{FF2B5EF4-FFF2-40B4-BE49-F238E27FC236}">
                <a16:creationId xmlns:a16="http://schemas.microsoft.com/office/drawing/2014/main" id="{4A64DA2D-CAE4-A25F-BA99-F28B28132C35}"/>
              </a:ext>
            </a:extLst>
          </p:cNvPr>
          <p:cNvSpPr>
            <a:spLocks/>
          </p:cNvSpPr>
          <p:nvPr/>
        </p:nvSpPr>
        <p:spPr bwMode="auto">
          <a:xfrm>
            <a:off x="5611813" y="5518150"/>
            <a:ext cx="158750" cy="14288"/>
          </a:xfrm>
          <a:custGeom>
            <a:avLst/>
            <a:gdLst>
              <a:gd name="T0" fmla="*/ 0 w 108"/>
              <a:gd name="T1" fmla="*/ 0 h 10"/>
              <a:gd name="T2" fmla="*/ 2147483646 w 108"/>
              <a:gd name="T3" fmla="*/ 0 h 10"/>
              <a:gd name="T4" fmla="*/ 2147483646 w 108"/>
              <a:gd name="T5" fmla="*/ 2147483646 h 10"/>
              <a:gd name="T6" fmla="*/ 0 w 108"/>
              <a:gd name="T7" fmla="*/ 2147483646 h 10"/>
              <a:gd name="T8" fmla="*/ 0 w 108"/>
              <a:gd name="T9" fmla="*/ 0 h 10"/>
              <a:gd name="T10" fmla="*/ 0 60000 65536"/>
              <a:gd name="T11" fmla="*/ 0 60000 65536"/>
              <a:gd name="T12" fmla="*/ 0 60000 65536"/>
              <a:gd name="T13" fmla="*/ 0 60000 65536"/>
              <a:gd name="T14" fmla="*/ 0 60000 65536"/>
              <a:gd name="T15" fmla="*/ 0 w 108"/>
              <a:gd name="T16" fmla="*/ 0 h 10"/>
              <a:gd name="T17" fmla="*/ 108 w 108"/>
              <a:gd name="T18" fmla="*/ 10 h 10"/>
            </a:gdLst>
            <a:ahLst/>
            <a:cxnLst>
              <a:cxn ang="T10">
                <a:pos x="T0" y="T1"/>
              </a:cxn>
              <a:cxn ang="T11">
                <a:pos x="T2" y="T3"/>
              </a:cxn>
              <a:cxn ang="T12">
                <a:pos x="T4" y="T5"/>
              </a:cxn>
              <a:cxn ang="T13">
                <a:pos x="T6" y="T7"/>
              </a:cxn>
              <a:cxn ang="T14">
                <a:pos x="T8" y="T9"/>
              </a:cxn>
            </a:cxnLst>
            <a:rect l="T15" t="T16" r="T17" b="T18"/>
            <a:pathLst>
              <a:path w="108" h="10">
                <a:moveTo>
                  <a:pt x="0" y="0"/>
                </a:moveTo>
                <a:lnTo>
                  <a:pt x="107" y="0"/>
                </a:lnTo>
                <a:lnTo>
                  <a:pt x="107"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0" name="Freeform 27">
            <a:extLst>
              <a:ext uri="{FF2B5EF4-FFF2-40B4-BE49-F238E27FC236}">
                <a16:creationId xmlns:a16="http://schemas.microsoft.com/office/drawing/2014/main" id="{F10CF6E0-F890-0807-F483-175ACA2F9A4A}"/>
              </a:ext>
            </a:extLst>
          </p:cNvPr>
          <p:cNvSpPr>
            <a:spLocks/>
          </p:cNvSpPr>
          <p:nvPr/>
        </p:nvSpPr>
        <p:spPr bwMode="auto">
          <a:xfrm>
            <a:off x="5629275" y="5408613"/>
            <a:ext cx="123825" cy="12700"/>
          </a:xfrm>
          <a:custGeom>
            <a:avLst/>
            <a:gdLst>
              <a:gd name="T0" fmla="*/ 0 w 84"/>
              <a:gd name="T1" fmla="*/ 0 h 9"/>
              <a:gd name="T2" fmla="*/ 2147483646 w 84"/>
              <a:gd name="T3" fmla="*/ 0 h 9"/>
              <a:gd name="T4" fmla="*/ 2147483646 w 84"/>
              <a:gd name="T5" fmla="*/ 2147483646 h 9"/>
              <a:gd name="T6" fmla="*/ 0 w 84"/>
              <a:gd name="T7" fmla="*/ 2147483646 h 9"/>
              <a:gd name="T8" fmla="*/ 0 w 84"/>
              <a:gd name="T9" fmla="*/ 0 h 9"/>
              <a:gd name="T10" fmla="*/ 0 60000 65536"/>
              <a:gd name="T11" fmla="*/ 0 60000 65536"/>
              <a:gd name="T12" fmla="*/ 0 60000 65536"/>
              <a:gd name="T13" fmla="*/ 0 60000 65536"/>
              <a:gd name="T14" fmla="*/ 0 60000 65536"/>
              <a:gd name="T15" fmla="*/ 0 w 84"/>
              <a:gd name="T16" fmla="*/ 0 h 9"/>
              <a:gd name="T17" fmla="*/ 84 w 84"/>
              <a:gd name="T18" fmla="*/ 9 h 9"/>
            </a:gdLst>
            <a:ahLst/>
            <a:cxnLst>
              <a:cxn ang="T10">
                <a:pos x="T0" y="T1"/>
              </a:cxn>
              <a:cxn ang="T11">
                <a:pos x="T2" y="T3"/>
              </a:cxn>
              <a:cxn ang="T12">
                <a:pos x="T4" y="T5"/>
              </a:cxn>
              <a:cxn ang="T13">
                <a:pos x="T6" y="T7"/>
              </a:cxn>
              <a:cxn ang="T14">
                <a:pos x="T8" y="T9"/>
              </a:cxn>
            </a:cxnLst>
            <a:rect l="T15" t="T16" r="T17" b="T18"/>
            <a:pathLst>
              <a:path w="84" h="9">
                <a:moveTo>
                  <a:pt x="0" y="0"/>
                </a:moveTo>
                <a:lnTo>
                  <a:pt x="83" y="0"/>
                </a:lnTo>
                <a:lnTo>
                  <a:pt x="83" y="8"/>
                </a:lnTo>
                <a:lnTo>
                  <a:pt x="0" y="8"/>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1" name="Rectangle 28">
            <a:extLst>
              <a:ext uri="{FF2B5EF4-FFF2-40B4-BE49-F238E27FC236}">
                <a16:creationId xmlns:a16="http://schemas.microsoft.com/office/drawing/2014/main" id="{D5F61757-E715-3671-5E4A-2B98F092E403}"/>
              </a:ext>
            </a:extLst>
          </p:cNvPr>
          <p:cNvSpPr>
            <a:spLocks noChangeArrowheads="1"/>
          </p:cNvSpPr>
          <p:nvPr/>
        </p:nvSpPr>
        <p:spPr bwMode="auto">
          <a:xfrm>
            <a:off x="5686425" y="5310188"/>
            <a:ext cx="7938" cy="422275"/>
          </a:xfrm>
          <a:prstGeom prst="rect">
            <a:avLst/>
          </a:prstGeom>
          <a:solidFill>
            <a:srgbClr val="C0C0C0"/>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52" name="Freeform 29">
            <a:extLst>
              <a:ext uri="{FF2B5EF4-FFF2-40B4-BE49-F238E27FC236}">
                <a16:creationId xmlns:a16="http://schemas.microsoft.com/office/drawing/2014/main" id="{5940C51A-5955-A77B-7B28-BED27349B310}"/>
              </a:ext>
            </a:extLst>
          </p:cNvPr>
          <p:cNvSpPr>
            <a:spLocks/>
          </p:cNvSpPr>
          <p:nvPr/>
        </p:nvSpPr>
        <p:spPr bwMode="auto">
          <a:xfrm>
            <a:off x="5729288" y="5241925"/>
            <a:ext cx="100012" cy="638175"/>
          </a:xfrm>
          <a:custGeom>
            <a:avLst/>
            <a:gdLst>
              <a:gd name="T0" fmla="*/ 0 w 68"/>
              <a:gd name="T1" fmla="*/ 0 h 457"/>
              <a:gd name="T2" fmla="*/ 2147483646 w 68"/>
              <a:gd name="T3" fmla="*/ 2147483646 h 457"/>
              <a:gd name="T4" fmla="*/ 2147483646 w 68"/>
              <a:gd name="T5" fmla="*/ 2147483646 h 457"/>
              <a:gd name="T6" fmla="*/ 2147483646 w 68"/>
              <a:gd name="T7" fmla="*/ 0 h 457"/>
              <a:gd name="T8" fmla="*/ 0 w 68"/>
              <a:gd name="T9" fmla="*/ 0 h 457"/>
              <a:gd name="T10" fmla="*/ 0 60000 65536"/>
              <a:gd name="T11" fmla="*/ 0 60000 65536"/>
              <a:gd name="T12" fmla="*/ 0 60000 65536"/>
              <a:gd name="T13" fmla="*/ 0 60000 65536"/>
              <a:gd name="T14" fmla="*/ 0 60000 65536"/>
              <a:gd name="T15" fmla="*/ 0 w 68"/>
              <a:gd name="T16" fmla="*/ 0 h 457"/>
              <a:gd name="T17" fmla="*/ 68 w 68"/>
              <a:gd name="T18" fmla="*/ 457 h 457"/>
            </a:gdLst>
            <a:ahLst/>
            <a:cxnLst>
              <a:cxn ang="T10">
                <a:pos x="T0" y="T1"/>
              </a:cxn>
              <a:cxn ang="T11">
                <a:pos x="T2" y="T3"/>
              </a:cxn>
              <a:cxn ang="T12">
                <a:pos x="T4" y="T5"/>
              </a:cxn>
              <a:cxn ang="T13">
                <a:pos x="T6" y="T7"/>
              </a:cxn>
              <a:cxn ang="T14">
                <a:pos x="T8" y="T9"/>
              </a:cxn>
            </a:cxnLst>
            <a:rect l="T15" t="T16" r="T17" b="T18"/>
            <a:pathLst>
              <a:path w="68" h="457">
                <a:moveTo>
                  <a:pt x="0" y="0"/>
                </a:moveTo>
                <a:lnTo>
                  <a:pt x="61" y="456"/>
                </a:lnTo>
                <a:lnTo>
                  <a:pt x="67" y="456"/>
                </a:lnTo>
                <a:lnTo>
                  <a:pt x="6"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3" name="Freeform 30">
            <a:extLst>
              <a:ext uri="{FF2B5EF4-FFF2-40B4-BE49-F238E27FC236}">
                <a16:creationId xmlns:a16="http://schemas.microsoft.com/office/drawing/2014/main" id="{30039E7A-F481-59B1-AF26-5B5ACB8C3CFE}"/>
              </a:ext>
            </a:extLst>
          </p:cNvPr>
          <p:cNvSpPr>
            <a:spLocks/>
          </p:cNvSpPr>
          <p:nvPr/>
        </p:nvSpPr>
        <p:spPr bwMode="auto">
          <a:xfrm>
            <a:off x="5553075" y="5245100"/>
            <a:ext cx="106363" cy="635000"/>
          </a:xfrm>
          <a:custGeom>
            <a:avLst/>
            <a:gdLst>
              <a:gd name="T0" fmla="*/ 2147483646 w 73"/>
              <a:gd name="T1" fmla="*/ 0 h 455"/>
              <a:gd name="T2" fmla="*/ 2147483646 w 73"/>
              <a:gd name="T3" fmla="*/ 2147483646 h 455"/>
              <a:gd name="T4" fmla="*/ 0 w 73"/>
              <a:gd name="T5" fmla="*/ 2147483646 h 455"/>
              <a:gd name="T6" fmla="*/ 2147483646 w 73"/>
              <a:gd name="T7" fmla="*/ 0 h 455"/>
              <a:gd name="T8" fmla="*/ 2147483646 w 73"/>
              <a:gd name="T9" fmla="*/ 0 h 455"/>
              <a:gd name="T10" fmla="*/ 0 60000 65536"/>
              <a:gd name="T11" fmla="*/ 0 60000 65536"/>
              <a:gd name="T12" fmla="*/ 0 60000 65536"/>
              <a:gd name="T13" fmla="*/ 0 60000 65536"/>
              <a:gd name="T14" fmla="*/ 0 60000 65536"/>
              <a:gd name="T15" fmla="*/ 0 w 73"/>
              <a:gd name="T16" fmla="*/ 0 h 455"/>
              <a:gd name="T17" fmla="*/ 73 w 73"/>
              <a:gd name="T18" fmla="*/ 455 h 455"/>
            </a:gdLst>
            <a:ahLst/>
            <a:cxnLst>
              <a:cxn ang="T10">
                <a:pos x="T0" y="T1"/>
              </a:cxn>
              <a:cxn ang="T11">
                <a:pos x="T2" y="T3"/>
              </a:cxn>
              <a:cxn ang="T12">
                <a:pos x="T4" y="T5"/>
              </a:cxn>
              <a:cxn ang="T13">
                <a:pos x="T6" y="T7"/>
              </a:cxn>
              <a:cxn ang="T14">
                <a:pos x="T8" y="T9"/>
              </a:cxn>
            </a:cxnLst>
            <a:rect l="T15" t="T16" r="T17" b="T18"/>
            <a:pathLst>
              <a:path w="73" h="455">
                <a:moveTo>
                  <a:pt x="72" y="0"/>
                </a:moveTo>
                <a:lnTo>
                  <a:pt x="6" y="454"/>
                </a:lnTo>
                <a:lnTo>
                  <a:pt x="0" y="454"/>
                </a:lnTo>
                <a:lnTo>
                  <a:pt x="66" y="0"/>
                </a:lnTo>
                <a:lnTo>
                  <a:pt x="72"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4" name="Freeform 31">
            <a:extLst>
              <a:ext uri="{FF2B5EF4-FFF2-40B4-BE49-F238E27FC236}">
                <a16:creationId xmlns:a16="http://schemas.microsoft.com/office/drawing/2014/main" id="{AF038590-E735-3425-246C-780C0877079F}"/>
              </a:ext>
            </a:extLst>
          </p:cNvPr>
          <p:cNvSpPr>
            <a:spLocks/>
          </p:cNvSpPr>
          <p:nvPr/>
        </p:nvSpPr>
        <p:spPr bwMode="auto">
          <a:xfrm>
            <a:off x="5645150" y="5303838"/>
            <a:ext cx="107950" cy="101600"/>
          </a:xfrm>
          <a:custGeom>
            <a:avLst/>
            <a:gdLst>
              <a:gd name="T0" fmla="*/ 0 w 73"/>
              <a:gd name="T1" fmla="*/ 0 h 73"/>
              <a:gd name="T2" fmla="*/ 2147483646 w 73"/>
              <a:gd name="T3" fmla="*/ 2147483646 h 73"/>
              <a:gd name="T4" fmla="*/ 2147483646 w 73"/>
              <a:gd name="T5" fmla="*/ 2147483646 h 73"/>
              <a:gd name="T6" fmla="*/ 2147483646 w 73"/>
              <a:gd name="T7" fmla="*/ 0 h 73"/>
              <a:gd name="T8" fmla="*/ 0 w 73"/>
              <a:gd name="T9" fmla="*/ 0 h 73"/>
              <a:gd name="T10" fmla="*/ 0 60000 65536"/>
              <a:gd name="T11" fmla="*/ 0 60000 65536"/>
              <a:gd name="T12" fmla="*/ 0 60000 65536"/>
              <a:gd name="T13" fmla="*/ 0 60000 65536"/>
              <a:gd name="T14" fmla="*/ 0 60000 65536"/>
              <a:gd name="T15" fmla="*/ 0 w 73"/>
              <a:gd name="T16" fmla="*/ 0 h 73"/>
              <a:gd name="T17" fmla="*/ 73 w 73"/>
              <a:gd name="T18" fmla="*/ 73 h 73"/>
            </a:gdLst>
            <a:ahLst/>
            <a:cxnLst>
              <a:cxn ang="T10">
                <a:pos x="T0" y="T1"/>
              </a:cxn>
              <a:cxn ang="T11">
                <a:pos x="T2" y="T3"/>
              </a:cxn>
              <a:cxn ang="T12">
                <a:pos x="T4" y="T5"/>
              </a:cxn>
              <a:cxn ang="T13">
                <a:pos x="T6" y="T7"/>
              </a:cxn>
              <a:cxn ang="T14">
                <a:pos x="T8" y="T9"/>
              </a:cxn>
            </a:cxnLst>
            <a:rect l="T15" t="T16" r="T17" b="T18"/>
            <a:pathLst>
              <a:path w="73" h="73">
                <a:moveTo>
                  <a:pt x="0" y="0"/>
                </a:moveTo>
                <a:lnTo>
                  <a:pt x="67" y="72"/>
                </a:lnTo>
                <a:lnTo>
                  <a:pt x="72" y="72"/>
                </a:lnTo>
                <a:lnTo>
                  <a:pt x="5"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5" name="Freeform 32">
            <a:extLst>
              <a:ext uri="{FF2B5EF4-FFF2-40B4-BE49-F238E27FC236}">
                <a16:creationId xmlns:a16="http://schemas.microsoft.com/office/drawing/2014/main" id="{EE102D7A-993B-A8BC-91FF-8E4F0737E845}"/>
              </a:ext>
            </a:extLst>
          </p:cNvPr>
          <p:cNvSpPr>
            <a:spLocks/>
          </p:cNvSpPr>
          <p:nvPr/>
        </p:nvSpPr>
        <p:spPr bwMode="auto">
          <a:xfrm>
            <a:off x="5629275" y="5303838"/>
            <a:ext cx="106363" cy="101600"/>
          </a:xfrm>
          <a:custGeom>
            <a:avLst/>
            <a:gdLst>
              <a:gd name="T0" fmla="*/ 2147483646 w 73"/>
              <a:gd name="T1" fmla="*/ 0 h 73"/>
              <a:gd name="T2" fmla="*/ 2147483646 w 73"/>
              <a:gd name="T3" fmla="*/ 2147483646 h 73"/>
              <a:gd name="T4" fmla="*/ 0 w 73"/>
              <a:gd name="T5" fmla="*/ 2147483646 h 73"/>
              <a:gd name="T6" fmla="*/ 2147483646 w 73"/>
              <a:gd name="T7" fmla="*/ 0 h 73"/>
              <a:gd name="T8" fmla="*/ 2147483646 w 73"/>
              <a:gd name="T9" fmla="*/ 0 h 73"/>
              <a:gd name="T10" fmla="*/ 0 60000 65536"/>
              <a:gd name="T11" fmla="*/ 0 60000 65536"/>
              <a:gd name="T12" fmla="*/ 0 60000 65536"/>
              <a:gd name="T13" fmla="*/ 0 60000 65536"/>
              <a:gd name="T14" fmla="*/ 0 60000 65536"/>
              <a:gd name="T15" fmla="*/ 0 w 73"/>
              <a:gd name="T16" fmla="*/ 0 h 73"/>
              <a:gd name="T17" fmla="*/ 73 w 73"/>
              <a:gd name="T18" fmla="*/ 73 h 73"/>
            </a:gdLst>
            <a:ahLst/>
            <a:cxnLst>
              <a:cxn ang="T10">
                <a:pos x="T0" y="T1"/>
              </a:cxn>
              <a:cxn ang="T11">
                <a:pos x="T2" y="T3"/>
              </a:cxn>
              <a:cxn ang="T12">
                <a:pos x="T4" y="T5"/>
              </a:cxn>
              <a:cxn ang="T13">
                <a:pos x="T6" y="T7"/>
              </a:cxn>
              <a:cxn ang="T14">
                <a:pos x="T8" y="T9"/>
              </a:cxn>
            </a:cxnLst>
            <a:rect l="T15" t="T16" r="T17" b="T18"/>
            <a:pathLst>
              <a:path w="73" h="73">
                <a:moveTo>
                  <a:pt x="72" y="0"/>
                </a:moveTo>
                <a:lnTo>
                  <a:pt x="6" y="72"/>
                </a:lnTo>
                <a:lnTo>
                  <a:pt x="0" y="72"/>
                </a:lnTo>
                <a:lnTo>
                  <a:pt x="66" y="0"/>
                </a:lnTo>
                <a:lnTo>
                  <a:pt x="72"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6" name="Freeform 33">
            <a:extLst>
              <a:ext uri="{FF2B5EF4-FFF2-40B4-BE49-F238E27FC236}">
                <a16:creationId xmlns:a16="http://schemas.microsoft.com/office/drawing/2014/main" id="{8D046A6F-F932-FDAC-96FA-B8B9210B4E4D}"/>
              </a:ext>
            </a:extLst>
          </p:cNvPr>
          <p:cNvSpPr>
            <a:spLocks/>
          </p:cNvSpPr>
          <p:nvPr/>
        </p:nvSpPr>
        <p:spPr bwMode="auto">
          <a:xfrm>
            <a:off x="5629275" y="5422900"/>
            <a:ext cx="131763" cy="93663"/>
          </a:xfrm>
          <a:custGeom>
            <a:avLst/>
            <a:gdLst>
              <a:gd name="T0" fmla="*/ 2147483646 w 90"/>
              <a:gd name="T1" fmla="*/ 0 h 68"/>
              <a:gd name="T2" fmla="*/ 2147483646 w 90"/>
              <a:gd name="T3" fmla="*/ 2147483646 h 68"/>
              <a:gd name="T4" fmla="*/ 2147483646 w 90"/>
              <a:gd name="T5" fmla="*/ 2147483646 h 68"/>
              <a:gd name="T6" fmla="*/ 0 w 90"/>
              <a:gd name="T7" fmla="*/ 0 h 68"/>
              <a:gd name="T8" fmla="*/ 2147483646 w 90"/>
              <a:gd name="T9" fmla="*/ 0 h 68"/>
              <a:gd name="T10" fmla="*/ 0 60000 65536"/>
              <a:gd name="T11" fmla="*/ 0 60000 65536"/>
              <a:gd name="T12" fmla="*/ 0 60000 65536"/>
              <a:gd name="T13" fmla="*/ 0 60000 65536"/>
              <a:gd name="T14" fmla="*/ 0 60000 65536"/>
              <a:gd name="T15" fmla="*/ 0 w 90"/>
              <a:gd name="T16" fmla="*/ 0 h 68"/>
              <a:gd name="T17" fmla="*/ 90 w 90"/>
              <a:gd name="T18" fmla="*/ 68 h 68"/>
            </a:gdLst>
            <a:ahLst/>
            <a:cxnLst>
              <a:cxn ang="T10">
                <a:pos x="T0" y="T1"/>
              </a:cxn>
              <a:cxn ang="T11">
                <a:pos x="T2" y="T3"/>
              </a:cxn>
              <a:cxn ang="T12">
                <a:pos x="T4" y="T5"/>
              </a:cxn>
              <a:cxn ang="T13">
                <a:pos x="T6" y="T7"/>
              </a:cxn>
              <a:cxn ang="T14">
                <a:pos x="T8" y="T9"/>
              </a:cxn>
            </a:cxnLst>
            <a:rect l="T15" t="T16" r="T17" b="T18"/>
            <a:pathLst>
              <a:path w="90" h="68">
                <a:moveTo>
                  <a:pt x="6" y="0"/>
                </a:moveTo>
                <a:lnTo>
                  <a:pt x="89" y="67"/>
                </a:lnTo>
                <a:lnTo>
                  <a:pt x="83" y="67"/>
                </a:lnTo>
                <a:lnTo>
                  <a:pt x="0" y="0"/>
                </a:lnTo>
                <a:lnTo>
                  <a:pt x="6"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7" name="Freeform 34">
            <a:extLst>
              <a:ext uri="{FF2B5EF4-FFF2-40B4-BE49-F238E27FC236}">
                <a16:creationId xmlns:a16="http://schemas.microsoft.com/office/drawing/2014/main" id="{48C189E6-378F-BCB4-8153-DF495FEB082C}"/>
              </a:ext>
            </a:extLst>
          </p:cNvPr>
          <p:cNvSpPr>
            <a:spLocks/>
          </p:cNvSpPr>
          <p:nvPr/>
        </p:nvSpPr>
        <p:spPr bwMode="auto">
          <a:xfrm>
            <a:off x="5619750" y="5422900"/>
            <a:ext cx="133350" cy="93663"/>
          </a:xfrm>
          <a:custGeom>
            <a:avLst/>
            <a:gdLst>
              <a:gd name="T0" fmla="*/ 2147483646 w 90"/>
              <a:gd name="T1" fmla="*/ 0 h 68"/>
              <a:gd name="T2" fmla="*/ 0 w 90"/>
              <a:gd name="T3" fmla="*/ 2147483646 h 68"/>
              <a:gd name="T4" fmla="*/ 2147483646 w 90"/>
              <a:gd name="T5" fmla="*/ 2147483646 h 68"/>
              <a:gd name="T6" fmla="*/ 2147483646 w 90"/>
              <a:gd name="T7" fmla="*/ 0 h 68"/>
              <a:gd name="T8" fmla="*/ 2147483646 w 90"/>
              <a:gd name="T9" fmla="*/ 0 h 68"/>
              <a:gd name="T10" fmla="*/ 0 60000 65536"/>
              <a:gd name="T11" fmla="*/ 0 60000 65536"/>
              <a:gd name="T12" fmla="*/ 0 60000 65536"/>
              <a:gd name="T13" fmla="*/ 0 60000 65536"/>
              <a:gd name="T14" fmla="*/ 0 60000 65536"/>
              <a:gd name="T15" fmla="*/ 0 w 90"/>
              <a:gd name="T16" fmla="*/ 0 h 68"/>
              <a:gd name="T17" fmla="*/ 90 w 90"/>
              <a:gd name="T18" fmla="*/ 68 h 68"/>
            </a:gdLst>
            <a:ahLst/>
            <a:cxnLst>
              <a:cxn ang="T10">
                <a:pos x="T0" y="T1"/>
              </a:cxn>
              <a:cxn ang="T11">
                <a:pos x="T2" y="T3"/>
              </a:cxn>
              <a:cxn ang="T12">
                <a:pos x="T4" y="T5"/>
              </a:cxn>
              <a:cxn ang="T13">
                <a:pos x="T6" y="T7"/>
              </a:cxn>
              <a:cxn ang="T14">
                <a:pos x="T8" y="T9"/>
              </a:cxn>
            </a:cxnLst>
            <a:rect l="T15" t="T16" r="T17" b="T18"/>
            <a:pathLst>
              <a:path w="90" h="68">
                <a:moveTo>
                  <a:pt x="84" y="0"/>
                </a:moveTo>
                <a:lnTo>
                  <a:pt x="0" y="67"/>
                </a:lnTo>
                <a:lnTo>
                  <a:pt x="6" y="67"/>
                </a:lnTo>
                <a:lnTo>
                  <a:pt x="89" y="0"/>
                </a:lnTo>
                <a:lnTo>
                  <a:pt x="84"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8" name="Freeform 35">
            <a:extLst>
              <a:ext uri="{FF2B5EF4-FFF2-40B4-BE49-F238E27FC236}">
                <a16:creationId xmlns:a16="http://schemas.microsoft.com/office/drawing/2014/main" id="{C907234E-8DF9-0109-7BDB-C0FDDAD79DC8}"/>
              </a:ext>
            </a:extLst>
          </p:cNvPr>
          <p:cNvSpPr>
            <a:spLocks/>
          </p:cNvSpPr>
          <p:nvPr/>
        </p:nvSpPr>
        <p:spPr bwMode="auto">
          <a:xfrm>
            <a:off x="5611813" y="5532438"/>
            <a:ext cx="176212" cy="111125"/>
          </a:xfrm>
          <a:custGeom>
            <a:avLst/>
            <a:gdLst>
              <a:gd name="T0" fmla="*/ 0 w 120"/>
              <a:gd name="T1" fmla="*/ 0 h 79"/>
              <a:gd name="T2" fmla="*/ 2147483646 w 120"/>
              <a:gd name="T3" fmla="*/ 2147483646 h 79"/>
              <a:gd name="T4" fmla="*/ 2147483646 w 120"/>
              <a:gd name="T5" fmla="*/ 2147483646 h 79"/>
              <a:gd name="T6" fmla="*/ 2147483646 w 120"/>
              <a:gd name="T7" fmla="*/ 0 h 79"/>
              <a:gd name="T8" fmla="*/ 0 w 120"/>
              <a:gd name="T9" fmla="*/ 0 h 79"/>
              <a:gd name="T10" fmla="*/ 0 60000 65536"/>
              <a:gd name="T11" fmla="*/ 0 60000 65536"/>
              <a:gd name="T12" fmla="*/ 0 60000 65536"/>
              <a:gd name="T13" fmla="*/ 0 60000 65536"/>
              <a:gd name="T14" fmla="*/ 0 60000 65536"/>
              <a:gd name="T15" fmla="*/ 0 w 120"/>
              <a:gd name="T16" fmla="*/ 0 h 79"/>
              <a:gd name="T17" fmla="*/ 120 w 120"/>
              <a:gd name="T18" fmla="*/ 79 h 79"/>
            </a:gdLst>
            <a:ahLst/>
            <a:cxnLst>
              <a:cxn ang="T10">
                <a:pos x="T0" y="T1"/>
              </a:cxn>
              <a:cxn ang="T11">
                <a:pos x="T2" y="T3"/>
              </a:cxn>
              <a:cxn ang="T12">
                <a:pos x="T4" y="T5"/>
              </a:cxn>
              <a:cxn ang="T13">
                <a:pos x="T6" y="T7"/>
              </a:cxn>
              <a:cxn ang="T14">
                <a:pos x="T8" y="T9"/>
              </a:cxn>
            </a:cxnLst>
            <a:rect l="T15" t="T16" r="T17" b="T18"/>
            <a:pathLst>
              <a:path w="120" h="79">
                <a:moveTo>
                  <a:pt x="0" y="0"/>
                </a:moveTo>
                <a:lnTo>
                  <a:pt x="113" y="78"/>
                </a:lnTo>
                <a:lnTo>
                  <a:pt x="119" y="78"/>
                </a:lnTo>
                <a:lnTo>
                  <a:pt x="6"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59" name="Freeform 36">
            <a:extLst>
              <a:ext uri="{FF2B5EF4-FFF2-40B4-BE49-F238E27FC236}">
                <a16:creationId xmlns:a16="http://schemas.microsoft.com/office/drawing/2014/main" id="{CF1D6409-241B-C75F-22B1-79AAC1B30D87}"/>
              </a:ext>
            </a:extLst>
          </p:cNvPr>
          <p:cNvSpPr>
            <a:spLocks/>
          </p:cNvSpPr>
          <p:nvPr/>
        </p:nvSpPr>
        <p:spPr bwMode="auto">
          <a:xfrm>
            <a:off x="5595938" y="5532438"/>
            <a:ext cx="174625" cy="111125"/>
          </a:xfrm>
          <a:custGeom>
            <a:avLst/>
            <a:gdLst>
              <a:gd name="T0" fmla="*/ 2147483646 w 119"/>
              <a:gd name="T1" fmla="*/ 0 h 79"/>
              <a:gd name="T2" fmla="*/ 2147483646 w 119"/>
              <a:gd name="T3" fmla="*/ 2147483646 h 79"/>
              <a:gd name="T4" fmla="*/ 0 w 119"/>
              <a:gd name="T5" fmla="*/ 2147483646 h 79"/>
              <a:gd name="T6" fmla="*/ 2147483646 w 119"/>
              <a:gd name="T7" fmla="*/ 0 h 79"/>
              <a:gd name="T8" fmla="*/ 2147483646 w 119"/>
              <a:gd name="T9" fmla="*/ 0 h 79"/>
              <a:gd name="T10" fmla="*/ 0 60000 65536"/>
              <a:gd name="T11" fmla="*/ 0 60000 65536"/>
              <a:gd name="T12" fmla="*/ 0 60000 65536"/>
              <a:gd name="T13" fmla="*/ 0 60000 65536"/>
              <a:gd name="T14" fmla="*/ 0 60000 65536"/>
              <a:gd name="T15" fmla="*/ 0 w 119"/>
              <a:gd name="T16" fmla="*/ 0 h 79"/>
              <a:gd name="T17" fmla="*/ 119 w 119"/>
              <a:gd name="T18" fmla="*/ 79 h 79"/>
            </a:gdLst>
            <a:ahLst/>
            <a:cxnLst>
              <a:cxn ang="T10">
                <a:pos x="T0" y="T1"/>
              </a:cxn>
              <a:cxn ang="T11">
                <a:pos x="T2" y="T3"/>
              </a:cxn>
              <a:cxn ang="T12">
                <a:pos x="T4" y="T5"/>
              </a:cxn>
              <a:cxn ang="T13">
                <a:pos x="T6" y="T7"/>
              </a:cxn>
              <a:cxn ang="T14">
                <a:pos x="T8" y="T9"/>
              </a:cxn>
            </a:cxnLst>
            <a:rect l="T15" t="T16" r="T17" b="T18"/>
            <a:pathLst>
              <a:path w="119" h="79">
                <a:moveTo>
                  <a:pt x="118" y="0"/>
                </a:moveTo>
                <a:lnTo>
                  <a:pt x="5" y="78"/>
                </a:lnTo>
                <a:lnTo>
                  <a:pt x="0" y="78"/>
                </a:lnTo>
                <a:lnTo>
                  <a:pt x="112" y="0"/>
                </a:lnTo>
                <a:lnTo>
                  <a:pt x="118"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60" name="Freeform 37">
            <a:extLst>
              <a:ext uri="{FF2B5EF4-FFF2-40B4-BE49-F238E27FC236}">
                <a16:creationId xmlns:a16="http://schemas.microsoft.com/office/drawing/2014/main" id="{77F0CD54-CE79-E16B-83B9-10347C85808D}"/>
              </a:ext>
            </a:extLst>
          </p:cNvPr>
          <p:cNvSpPr>
            <a:spLocks/>
          </p:cNvSpPr>
          <p:nvPr/>
        </p:nvSpPr>
        <p:spPr bwMode="auto">
          <a:xfrm>
            <a:off x="5595938" y="5659438"/>
            <a:ext cx="206375" cy="95250"/>
          </a:xfrm>
          <a:custGeom>
            <a:avLst/>
            <a:gdLst>
              <a:gd name="T0" fmla="*/ 0 w 141"/>
              <a:gd name="T1" fmla="*/ 0 h 68"/>
              <a:gd name="T2" fmla="*/ 2147483646 w 141"/>
              <a:gd name="T3" fmla="*/ 2147483646 h 68"/>
              <a:gd name="T4" fmla="*/ 2147483646 w 141"/>
              <a:gd name="T5" fmla="*/ 2147483646 h 68"/>
              <a:gd name="T6" fmla="*/ 2147483646 w 141"/>
              <a:gd name="T7" fmla="*/ 0 h 68"/>
              <a:gd name="T8" fmla="*/ 0 w 141"/>
              <a:gd name="T9" fmla="*/ 0 h 68"/>
              <a:gd name="T10" fmla="*/ 0 60000 65536"/>
              <a:gd name="T11" fmla="*/ 0 60000 65536"/>
              <a:gd name="T12" fmla="*/ 0 60000 65536"/>
              <a:gd name="T13" fmla="*/ 0 60000 65536"/>
              <a:gd name="T14" fmla="*/ 0 60000 65536"/>
              <a:gd name="T15" fmla="*/ 0 w 141"/>
              <a:gd name="T16" fmla="*/ 0 h 68"/>
              <a:gd name="T17" fmla="*/ 141 w 141"/>
              <a:gd name="T18" fmla="*/ 68 h 68"/>
            </a:gdLst>
            <a:ahLst/>
            <a:cxnLst>
              <a:cxn ang="T10">
                <a:pos x="T0" y="T1"/>
              </a:cxn>
              <a:cxn ang="T11">
                <a:pos x="T2" y="T3"/>
              </a:cxn>
              <a:cxn ang="T12">
                <a:pos x="T4" y="T5"/>
              </a:cxn>
              <a:cxn ang="T13">
                <a:pos x="T6" y="T7"/>
              </a:cxn>
              <a:cxn ang="T14">
                <a:pos x="T8" y="T9"/>
              </a:cxn>
            </a:cxnLst>
            <a:rect l="T15" t="T16" r="T17" b="T18"/>
            <a:pathLst>
              <a:path w="141" h="68">
                <a:moveTo>
                  <a:pt x="0" y="0"/>
                </a:moveTo>
                <a:lnTo>
                  <a:pt x="135" y="67"/>
                </a:lnTo>
                <a:lnTo>
                  <a:pt x="140" y="67"/>
                </a:lnTo>
                <a:lnTo>
                  <a:pt x="7"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61" name="Freeform 38">
            <a:extLst>
              <a:ext uri="{FF2B5EF4-FFF2-40B4-BE49-F238E27FC236}">
                <a16:creationId xmlns:a16="http://schemas.microsoft.com/office/drawing/2014/main" id="{30E8982B-1ADE-D033-D955-63E5198ADA97}"/>
              </a:ext>
            </a:extLst>
          </p:cNvPr>
          <p:cNvSpPr>
            <a:spLocks/>
          </p:cNvSpPr>
          <p:nvPr/>
        </p:nvSpPr>
        <p:spPr bwMode="auto">
          <a:xfrm>
            <a:off x="5578475" y="5659438"/>
            <a:ext cx="206375" cy="95250"/>
          </a:xfrm>
          <a:custGeom>
            <a:avLst/>
            <a:gdLst>
              <a:gd name="T0" fmla="*/ 2147483646 w 141"/>
              <a:gd name="T1" fmla="*/ 0 h 68"/>
              <a:gd name="T2" fmla="*/ 2147483646 w 141"/>
              <a:gd name="T3" fmla="*/ 2147483646 h 68"/>
              <a:gd name="T4" fmla="*/ 0 w 141"/>
              <a:gd name="T5" fmla="*/ 2147483646 h 68"/>
              <a:gd name="T6" fmla="*/ 2147483646 w 141"/>
              <a:gd name="T7" fmla="*/ 0 h 68"/>
              <a:gd name="T8" fmla="*/ 2147483646 w 141"/>
              <a:gd name="T9" fmla="*/ 0 h 68"/>
              <a:gd name="T10" fmla="*/ 0 60000 65536"/>
              <a:gd name="T11" fmla="*/ 0 60000 65536"/>
              <a:gd name="T12" fmla="*/ 0 60000 65536"/>
              <a:gd name="T13" fmla="*/ 0 60000 65536"/>
              <a:gd name="T14" fmla="*/ 0 60000 65536"/>
              <a:gd name="T15" fmla="*/ 0 w 141"/>
              <a:gd name="T16" fmla="*/ 0 h 68"/>
              <a:gd name="T17" fmla="*/ 141 w 141"/>
              <a:gd name="T18" fmla="*/ 68 h 68"/>
            </a:gdLst>
            <a:ahLst/>
            <a:cxnLst>
              <a:cxn ang="T10">
                <a:pos x="T0" y="T1"/>
              </a:cxn>
              <a:cxn ang="T11">
                <a:pos x="T2" y="T3"/>
              </a:cxn>
              <a:cxn ang="T12">
                <a:pos x="T4" y="T5"/>
              </a:cxn>
              <a:cxn ang="T13">
                <a:pos x="T6" y="T7"/>
              </a:cxn>
              <a:cxn ang="T14">
                <a:pos x="T8" y="T9"/>
              </a:cxn>
            </a:cxnLst>
            <a:rect l="T15" t="T16" r="T17" b="T18"/>
            <a:pathLst>
              <a:path w="141" h="68">
                <a:moveTo>
                  <a:pt x="140" y="0"/>
                </a:moveTo>
                <a:lnTo>
                  <a:pt x="6" y="67"/>
                </a:lnTo>
                <a:lnTo>
                  <a:pt x="0" y="67"/>
                </a:lnTo>
                <a:lnTo>
                  <a:pt x="133" y="0"/>
                </a:lnTo>
                <a:lnTo>
                  <a:pt x="14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62" name="Line 39">
            <a:extLst>
              <a:ext uri="{FF2B5EF4-FFF2-40B4-BE49-F238E27FC236}">
                <a16:creationId xmlns:a16="http://schemas.microsoft.com/office/drawing/2014/main" id="{1CAF5E63-4E43-1FE3-C84F-D0BBC25C4DAF}"/>
              </a:ext>
            </a:extLst>
          </p:cNvPr>
          <p:cNvSpPr>
            <a:spLocks noChangeShapeType="1"/>
          </p:cNvSpPr>
          <p:nvPr/>
        </p:nvSpPr>
        <p:spPr bwMode="auto">
          <a:xfrm>
            <a:off x="5645150" y="5300663"/>
            <a:ext cx="873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3" name="AutoShape 40">
            <a:extLst>
              <a:ext uri="{FF2B5EF4-FFF2-40B4-BE49-F238E27FC236}">
                <a16:creationId xmlns:a16="http://schemas.microsoft.com/office/drawing/2014/main" id="{833945D1-144D-2EE1-8020-4E53D0FA616F}"/>
              </a:ext>
            </a:extLst>
          </p:cNvPr>
          <p:cNvSpPr>
            <a:spLocks noChangeArrowheads="1"/>
          </p:cNvSpPr>
          <p:nvPr/>
        </p:nvSpPr>
        <p:spPr bwMode="auto">
          <a:xfrm>
            <a:off x="5664200" y="5176838"/>
            <a:ext cx="60325" cy="50800"/>
          </a:xfrm>
          <a:prstGeom prst="triangle">
            <a:avLst>
              <a:gd name="adj" fmla="val 49995"/>
            </a:avLst>
          </a:prstGeom>
          <a:solidFill>
            <a:srgbClr val="DADADA"/>
          </a:solidFill>
          <a:ln w="38100" cmpd="dbl">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64" name="Line 41">
            <a:extLst>
              <a:ext uri="{FF2B5EF4-FFF2-40B4-BE49-F238E27FC236}">
                <a16:creationId xmlns:a16="http://schemas.microsoft.com/office/drawing/2014/main" id="{53469107-49CD-84FD-AF62-CB777E5C9994}"/>
              </a:ext>
            </a:extLst>
          </p:cNvPr>
          <p:cNvSpPr>
            <a:spLocks noChangeShapeType="1"/>
          </p:cNvSpPr>
          <p:nvPr/>
        </p:nvSpPr>
        <p:spPr bwMode="auto">
          <a:xfrm flipH="1">
            <a:off x="5476875" y="5260975"/>
            <a:ext cx="190500" cy="23813"/>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5" name="Line 42">
            <a:extLst>
              <a:ext uri="{FF2B5EF4-FFF2-40B4-BE49-F238E27FC236}">
                <a16:creationId xmlns:a16="http://schemas.microsoft.com/office/drawing/2014/main" id="{4D116BD9-0AE0-0CE0-01E9-EF719E8E475E}"/>
              </a:ext>
            </a:extLst>
          </p:cNvPr>
          <p:cNvSpPr>
            <a:spLocks noChangeShapeType="1"/>
          </p:cNvSpPr>
          <p:nvPr/>
        </p:nvSpPr>
        <p:spPr bwMode="auto">
          <a:xfrm>
            <a:off x="5754688" y="5297488"/>
            <a:ext cx="104775"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6" name="Line 43">
            <a:extLst>
              <a:ext uri="{FF2B5EF4-FFF2-40B4-BE49-F238E27FC236}">
                <a16:creationId xmlns:a16="http://schemas.microsoft.com/office/drawing/2014/main" id="{355D0F10-82E6-4D30-73DB-2E97EE20CD93}"/>
              </a:ext>
            </a:extLst>
          </p:cNvPr>
          <p:cNvSpPr>
            <a:spLocks noChangeShapeType="1"/>
          </p:cNvSpPr>
          <p:nvPr/>
        </p:nvSpPr>
        <p:spPr bwMode="auto">
          <a:xfrm>
            <a:off x="5753100" y="5257800"/>
            <a:ext cx="117475" cy="23813"/>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7" name="Line 44">
            <a:extLst>
              <a:ext uri="{FF2B5EF4-FFF2-40B4-BE49-F238E27FC236}">
                <a16:creationId xmlns:a16="http://schemas.microsoft.com/office/drawing/2014/main" id="{B0FE0EC7-65D0-B4E8-B099-2950418FAFA0}"/>
              </a:ext>
            </a:extLst>
          </p:cNvPr>
          <p:cNvSpPr>
            <a:spLocks noChangeShapeType="1"/>
          </p:cNvSpPr>
          <p:nvPr/>
        </p:nvSpPr>
        <p:spPr bwMode="auto">
          <a:xfrm flipH="1">
            <a:off x="5418138" y="5468938"/>
            <a:ext cx="20955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8" name="Line 45">
            <a:extLst>
              <a:ext uri="{FF2B5EF4-FFF2-40B4-BE49-F238E27FC236}">
                <a16:creationId xmlns:a16="http://schemas.microsoft.com/office/drawing/2014/main" id="{EA056EE6-289B-06F3-C23B-A5567EF1F31A}"/>
              </a:ext>
            </a:extLst>
          </p:cNvPr>
          <p:cNvSpPr>
            <a:spLocks noChangeShapeType="1"/>
          </p:cNvSpPr>
          <p:nvPr/>
        </p:nvSpPr>
        <p:spPr bwMode="auto">
          <a:xfrm>
            <a:off x="5635625" y="5468938"/>
            <a:ext cx="1143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69" name="Line 46">
            <a:extLst>
              <a:ext uri="{FF2B5EF4-FFF2-40B4-BE49-F238E27FC236}">
                <a16:creationId xmlns:a16="http://schemas.microsoft.com/office/drawing/2014/main" id="{89312383-49A0-D522-08C0-DFBB2327877D}"/>
              </a:ext>
            </a:extLst>
          </p:cNvPr>
          <p:cNvSpPr>
            <a:spLocks noChangeShapeType="1"/>
          </p:cNvSpPr>
          <p:nvPr/>
        </p:nvSpPr>
        <p:spPr bwMode="auto">
          <a:xfrm flipH="1">
            <a:off x="5414963" y="5427663"/>
            <a:ext cx="227012" cy="23812"/>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70" name="Line 47">
            <a:extLst>
              <a:ext uri="{FF2B5EF4-FFF2-40B4-BE49-F238E27FC236}">
                <a16:creationId xmlns:a16="http://schemas.microsoft.com/office/drawing/2014/main" id="{BF52D071-4D95-00F8-DAC5-AD8BCD0A90C9}"/>
              </a:ext>
            </a:extLst>
          </p:cNvPr>
          <p:cNvSpPr>
            <a:spLocks noChangeShapeType="1"/>
          </p:cNvSpPr>
          <p:nvPr/>
        </p:nvSpPr>
        <p:spPr bwMode="auto">
          <a:xfrm>
            <a:off x="5781675" y="5468938"/>
            <a:ext cx="141288"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71" name="Line 48">
            <a:extLst>
              <a:ext uri="{FF2B5EF4-FFF2-40B4-BE49-F238E27FC236}">
                <a16:creationId xmlns:a16="http://schemas.microsoft.com/office/drawing/2014/main" id="{22D24B4F-080C-1B65-06A4-EA460178CF07}"/>
              </a:ext>
            </a:extLst>
          </p:cNvPr>
          <p:cNvSpPr>
            <a:spLocks noChangeShapeType="1"/>
          </p:cNvSpPr>
          <p:nvPr/>
        </p:nvSpPr>
        <p:spPr bwMode="auto">
          <a:xfrm>
            <a:off x="5778500" y="5427663"/>
            <a:ext cx="157163" cy="23812"/>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72" name="Freeform 49">
            <a:extLst>
              <a:ext uri="{FF2B5EF4-FFF2-40B4-BE49-F238E27FC236}">
                <a16:creationId xmlns:a16="http://schemas.microsoft.com/office/drawing/2014/main" id="{5FABCB9F-7AA2-73E6-7611-525411C146CD}"/>
              </a:ext>
            </a:extLst>
          </p:cNvPr>
          <p:cNvSpPr>
            <a:spLocks/>
          </p:cNvSpPr>
          <p:nvPr/>
        </p:nvSpPr>
        <p:spPr bwMode="auto">
          <a:xfrm>
            <a:off x="5641975" y="5291138"/>
            <a:ext cx="96838" cy="14287"/>
          </a:xfrm>
          <a:custGeom>
            <a:avLst/>
            <a:gdLst>
              <a:gd name="T0" fmla="*/ 0 w 66"/>
              <a:gd name="T1" fmla="*/ 0 h 10"/>
              <a:gd name="T2" fmla="*/ 2147483646 w 66"/>
              <a:gd name="T3" fmla="*/ 0 h 10"/>
              <a:gd name="T4" fmla="*/ 2147483646 w 66"/>
              <a:gd name="T5" fmla="*/ 2147483646 h 10"/>
              <a:gd name="T6" fmla="*/ 0 w 66"/>
              <a:gd name="T7" fmla="*/ 2147483646 h 10"/>
              <a:gd name="T8" fmla="*/ 0 w 66"/>
              <a:gd name="T9" fmla="*/ 0 h 10"/>
              <a:gd name="T10" fmla="*/ 0 60000 65536"/>
              <a:gd name="T11" fmla="*/ 0 60000 65536"/>
              <a:gd name="T12" fmla="*/ 0 60000 65536"/>
              <a:gd name="T13" fmla="*/ 0 60000 65536"/>
              <a:gd name="T14" fmla="*/ 0 60000 65536"/>
              <a:gd name="T15" fmla="*/ 0 w 66"/>
              <a:gd name="T16" fmla="*/ 0 h 10"/>
              <a:gd name="T17" fmla="*/ 66 w 66"/>
              <a:gd name="T18" fmla="*/ 10 h 10"/>
            </a:gdLst>
            <a:ahLst/>
            <a:cxnLst>
              <a:cxn ang="T10">
                <a:pos x="T0" y="T1"/>
              </a:cxn>
              <a:cxn ang="T11">
                <a:pos x="T2" y="T3"/>
              </a:cxn>
              <a:cxn ang="T12">
                <a:pos x="T4" y="T5"/>
              </a:cxn>
              <a:cxn ang="T13">
                <a:pos x="T6" y="T7"/>
              </a:cxn>
              <a:cxn ang="T14">
                <a:pos x="T8" y="T9"/>
              </a:cxn>
            </a:cxnLst>
            <a:rect l="T15" t="T16" r="T17" b="T18"/>
            <a:pathLst>
              <a:path w="66" h="10">
                <a:moveTo>
                  <a:pt x="0" y="0"/>
                </a:moveTo>
                <a:lnTo>
                  <a:pt x="65" y="0"/>
                </a:lnTo>
                <a:lnTo>
                  <a:pt x="65"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18473" name="Arc 50">
            <a:extLst>
              <a:ext uri="{FF2B5EF4-FFF2-40B4-BE49-F238E27FC236}">
                <a16:creationId xmlns:a16="http://schemas.microsoft.com/office/drawing/2014/main" id="{6BC78059-BC2A-EC50-7A53-851D6A15A9D2}"/>
              </a:ext>
            </a:extLst>
          </p:cNvPr>
          <p:cNvSpPr>
            <a:spLocks/>
          </p:cNvSpPr>
          <p:nvPr/>
        </p:nvSpPr>
        <p:spPr bwMode="auto">
          <a:xfrm>
            <a:off x="2887663" y="2644775"/>
            <a:ext cx="146050" cy="61913"/>
          </a:xfrm>
          <a:custGeom>
            <a:avLst/>
            <a:gdLst>
              <a:gd name="T0" fmla="*/ 0 w 21600"/>
              <a:gd name="T1" fmla="*/ 2147483646 h 21599"/>
              <a:gd name="T2" fmla="*/ 2147483646 w 21600"/>
              <a:gd name="T3" fmla="*/ 0 h 21599"/>
              <a:gd name="T4" fmla="*/ 2147483646 w 21600"/>
              <a:gd name="T5" fmla="*/ 2147483646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53"/>
                  <a:pt x="9539" y="118"/>
                  <a:pt x="21384" y="0"/>
                </a:cubicBezTo>
              </a:path>
              <a:path w="21600" h="21599" stroke="0" extrusionOk="0">
                <a:moveTo>
                  <a:pt x="0" y="21599"/>
                </a:moveTo>
                <a:cubicBezTo>
                  <a:pt x="0" y="9753"/>
                  <a:pt x="9539" y="118"/>
                  <a:pt x="21384"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8474" name="Arc 51">
            <a:extLst>
              <a:ext uri="{FF2B5EF4-FFF2-40B4-BE49-F238E27FC236}">
                <a16:creationId xmlns:a16="http://schemas.microsoft.com/office/drawing/2014/main" id="{780C98F5-83EA-75E1-8B62-B83AEE3EC54E}"/>
              </a:ext>
            </a:extLst>
          </p:cNvPr>
          <p:cNvSpPr>
            <a:spLocks/>
          </p:cNvSpPr>
          <p:nvPr/>
        </p:nvSpPr>
        <p:spPr bwMode="auto">
          <a:xfrm>
            <a:off x="2735263" y="2511425"/>
            <a:ext cx="298450" cy="128588"/>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712"/>
                  <a:pt x="9606" y="58"/>
                  <a:pt x="21494" y="0"/>
                </a:cubicBezTo>
              </a:path>
              <a:path w="21600" h="21600" stroke="0" extrusionOk="0">
                <a:moveTo>
                  <a:pt x="0" y="21600"/>
                </a:moveTo>
                <a:cubicBezTo>
                  <a:pt x="0" y="9712"/>
                  <a:pt x="9606" y="58"/>
                  <a:pt x="21494" y="0"/>
                </a:cubicBezTo>
                <a:lnTo>
                  <a:pt x="21600" y="21600"/>
                </a:lnTo>
                <a:lnTo>
                  <a:pt x="0" y="2160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8475" name="Arc 52">
            <a:extLst>
              <a:ext uri="{FF2B5EF4-FFF2-40B4-BE49-F238E27FC236}">
                <a16:creationId xmlns:a16="http://schemas.microsoft.com/office/drawing/2014/main" id="{AF808A3F-391F-B4C0-8AF8-8A2A657C04F9}"/>
              </a:ext>
            </a:extLst>
          </p:cNvPr>
          <p:cNvSpPr>
            <a:spLocks/>
          </p:cNvSpPr>
          <p:nvPr/>
        </p:nvSpPr>
        <p:spPr bwMode="auto">
          <a:xfrm>
            <a:off x="2582863" y="2378075"/>
            <a:ext cx="450850" cy="195263"/>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97"/>
                  <a:pt x="9628" y="38"/>
                  <a:pt x="21530" y="0"/>
                </a:cubicBezTo>
              </a:path>
              <a:path w="21600" h="21600" stroke="0" extrusionOk="0">
                <a:moveTo>
                  <a:pt x="0" y="21600"/>
                </a:moveTo>
                <a:cubicBezTo>
                  <a:pt x="0" y="9697"/>
                  <a:pt x="9628" y="38"/>
                  <a:pt x="21530" y="0"/>
                </a:cubicBezTo>
                <a:lnTo>
                  <a:pt x="21600" y="21600"/>
                </a:lnTo>
                <a:lnTo>
                  <a:pt x="0" y="2160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8476" name="Arc 53">
            <a:extLst>
              <a:ext uri="{FF2B5EF4-FFF2-40B4-BE49-F238E27FC236}">
                <a16:creationId xmlns:a16="http://schemas.microsoft.com/office/drawing/2014/main" id="{8FE8DCA5-36AB-21BF-F8FC-3038335DB0F4}"/>
              </a:ext>
            </a:extLst>
          </p:cNvPr>
          <p:cNvSpPr>
            <a:spLocks/>
          </p:cNvSpPr>
          <p:nvPr/>
        </p:nvSpPr>
        <p:spPr bwMode="auto">
          <a:xfrm>
            <a:off x="2354263" y="2176463"/>
            <a:ext cx="755650" cy="261937"/>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87"/>
                  <a:pt x="9645" y="23"/>
                  <a:pt x="21558" y="0"/>
                </a:cubicBezTo>
              </a:path>
              <a:path w="21600" h="21600" stroke="0" extrusionOk="0">
                <a:moveTo>
                  <a:pt x="0" y="21600"/>
                </a:moveTo>
                <a:cubicBezTo>
                  <a:pt x="0" y="9687"/>
                  <a:pt x="9645" y="23"/>
                  <a:pt x="21558" y="0"/>
                </a:cubicBezTo>
                <a:lnTo>
                  <a:pt x="21600" y="21600"/>
                </a:lnTo>
                <a:lnTo>
                  <a:pt x="0" y="2160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aphicFrame>
        <p:nvGraphicFramePr>
          <p:cNvPr id="18477" name="Object 3">
            <a:hlinkClick r:id="" action="ppaction://ole?verb=0"/>
            <a:extLst>
              <a:ext uri="{FF2B5EF4-FFF2-40B4-BE49-F238E27FC236}">
                <a16:creationId xmlns:a16="http://schemas.microsoft.com/office/drawing/2014/main" id="{6CC1312A-DFA6-2FC9-A2C5-CB50996461A3}"/>
              </a:ext>
            </a:extLst>
          </p:cNvPr>
          <p:cNvGraphicFramePr>
            <a:graphicFrameLocks/>
          </p:cNvGraphicFramePr>
          <p:nvPr/>
        </p:nvGraphicFramePr>
        <p:xfrm>
          <a:off x="6319838" y="3541713"/>
          <a:ext cx="1458912" cy="1389062"/>
        </p:xfrm>
        <a:graphic>
          <a:graphicData uri="http://schemas.openxmlformats.org/presentationml/2006/ole">
            <mc:AlternateContent xmlns:mc="http://schemas.openxmlformats.org/markup-compatibility/2006">
              <mc:Choice xmlns:v="urn:schemas-microsoft-com:vml" Requires="v">
                <p:oleObj name="Microsoft ClipArt Gallery" r:id="rId6" imgW="2349353" imgH="2349592" progId="MS_ClipArt_Gallery">
                  <p:embed/>
                </p:oleObj>
              </mc:Choice>
              <mc:Fallback>
                <p:oleObj name="Microsoft ClipArt Gallery" r:id="rId6" imgW="2349353" imgH="2349592" progId="MS_ClipArt_Gallery">
                  <p:embed/>
                  <p:pic>
                    <p:nvPicPr>
                      <p:cNvPr id="18477" name="Object 3">
                        <a:hlinkClick r:id="" action="ppaction://ole?verb=0"/>
                        <a:extLst>
                          <a:ext uri="{FF2B5EF4-FFF2-40B4-BE49-F238E27FC236}">
                            <a16:creationId xmlns:a16="http://schemas.microsoft.com/office/drawing/2014/main" id="{6CC1312A-DFA6-2FC9-A2C5-CB50996461A3}"/>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9838" y="3541713"/>
                        <a:ext cx="1458912" cy="138906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8478" name="Group 55">
            <a:extLst>
              <a:ext uri="{FF2B5EF4-FFF2-40B4-BE49-F238E27FC236}">
                <a16:creationId xmlns:a16="http://schemas.microsoft.com/office/drawing/2014/main" id="{7BF343C4-A94C-DCED-58AE-5EC915BC52E8}"/>
              </a:ext>
            </a:extLst>
          </p:cNvPr>
          <p:cNvGrpSpPr>
            <a:grpSpLocks/>
          </p:cNvGrpSpPr>
          <p:nvPr/>
        </p:nvGrpSpPr>
        <p:grpSpPr bwMode="auto">
          <a:xfrm>
            <a:off x="1938338" y="4597400"/>
            <a:ext cx="538162" cy="330200"/>
            <a:chOff x="1386" y="3061"/>
            <a:chExt cx="367" cy="237"/>
          </a:xfrm>
        </p:grpSpPr>
        <p:grpSp>
          <p:nvGrpSpPr>
            <p:cNvPr id="18500" name="Group 56">
              <a:extLst>
                <a:ext uri="{FF2B5EF4-FFF2-40B4-BE49-F238E27FC236}">
                  <a16:creationId xmlns:a16="http://schemas.microsoft.com/office/drawing/2014/main" id="{5ADB0B67-0FA4-D1C9-5765-67C6C2D63FE8}"/>
                </a:ext>
              </a:extLst>
            </p:cNvPr>
            <p:cNvGrpSpPr>
              <a:grpSpLocks/>
            </p:cNvGrpSpPr>
            <p:nvPr/>
          </p:nvGrpSpPr>
          <p:grpSpPr bwMode="auto">
            <a:xfrm>
              <a:off x="1470" y="3061"/>
              <a:ext cx="283" cy="103"/>
              <a:chOff x="1470" y="3061"/>
              <a:chExt cx="283" cy="103"/>
            </a:xfrm>
          </p:grpSpPr>
          <p:sp>
            <p:nvSpPr>
              <p:cNvPr id="18504" name="Freeform 57">
                <a:extLst>
                  <a:ext uri="{FF2B5EF4-FFF2-40B4-BE49-F238E27FC236}">
                    <a16:creationId xmlns:a16="http://schemas.microsoft.com/office/drawing/2014/main" id="{E6EA9C19-719E-C699-46FA-78BBD507DF92}"/>
                  </a:ext>
                </a:extLst>
              </p:cNvPr>
              <p:cNvSpPr>
                <a:spLocks/>
              </p:cNvSpPr>
              <p:nvPr/>
            </p:nvSpPr>
            <p:spPr bwMode="auto">
              <a:xfrm>
                <a:off x="1498" y="3061"/>
                <a:ext cx="255" cy="103"/>
              </a:xfrm>
              <a:custGeom>
                <a:avLst/>
                <a:gdLst>
                  <a:gd name="T0" fmla="*/ 110 w 255"/>
                  <a:gd name="T1" fmla="*/ 13 h 103"/>
                  <a:gd name="T2" fmla="*/ 126 w 255"/>
                  <a:gd name="T3" fmla="*/ 28 h 103"/>
                  <a:gd name="T4" fmla="*/ 149 w 255"/>
                  <a:gd name="T5" fmla="*/ 30 h 103"/>
                  <a:gd name="T6" fmla="*/ 196 w 255"/>
                  <a:gd name="T7" fmla="*/ 38 h 103"/>
                  <a:gd name="T8" fmla="*/ 210 w 255"/>
                  <a:gd name="T9" fmla="*/ 40 h 103"/>
                  <a:gd name="T10" fmla="*/ 219 w 255"/>
                  <a:gd name="T11" fmla="*/ 43 h 103"/>
                  <a:gd name="T12" fmla="*/ 228 w 255"/>
                  <a:gd name="T13" fmla="*/ 45 h 103"/>
                  <a:gd name="T14" fmla="*/ 233 w 255"/>
                  <a:gd name="T15" fmla="*/ 45 h 103"/>
                  <a:gd name="T16" fmla="*/ 238 w 255"/>
                  <a:gd name="T17" fmla="*/ 47 h 103"/>
                  <a:gd name="T18" fmla="*/ 242 w 255"/>
                  <a:gd name="T19" fmla="*/ 49 h 103"/>
                  <a:gd name="T20" fmla="*/ 249 w 255"/>
                  <a:gd name="T21" fmla="*/ 53 h 103"/>
                  <a:gd name="T22" fmla="*/ 252 w 255"/>
                  <a:gd name="T23" fmla="*/ 55 h 103"/>
                  <a:gd name="T24" fmla="*/ 254 w 255"/>
                  <a:gd name="T25" fmla="*/ 60 h 103"/>
                  <a:gd name="T26" fmla="*/ 254 w 255"/>
                  <a:gd name="T27" fmla="*/ 64 h 103"/>
                  <a:gd name="T28" fmla="*/ 254 w 255"/>
                  <a:gd name="T29" fmla="*/ 68 h 103"/>
                  <a:gd name="T30" fmla="*/ 252 w 255"/>
                  <a:gd name="T31" fmla="*/ 70 h 103"/>
                  <a:gd name="T32" fmla="*/ 247 w 255"/>
                  <a:gd name="T33" fmla="*/ 74 h 103"/>
                  <a:gd name="T34" fmla="*/ 240 w 255"/>
                  <a:gd name="T35" fmla="*/ 77 h 103"/>
                  <a:gd name="T36" fmla="*/ 228 w 255"/>
                  <a:gd name="T37" fmla="*/ 79 h 103"/>
                  <a:gd name="T38" fmla="*/ 217 w 255"/>
                  <a:gd name="T39" fmla="*/ 81 h 103"/>
                  <a:gd name="T40" fmla="*/ 172 w 255"/>
                  <a:gd name="T41" fmla="*/ 85 h 103"/>
                  <a:gd name="T42" fmla="*/ 105 w 255"/>
                  <a:gd name="T43" fmla="*/ 91 h 103"/>
                  <a:gd name="T44" fmla="*/ 0 w 255"/>
                  <a:gd name="T45" fmla="*/ 102 h 103"/>
                  <a:gd name="T46" fmla="*/ 33 w 255"/>
                  <a:gd name="T47" fmla="*/ 70 h 103"/>
                  <a:gd name="T48" fmla="*/ 133 w 255"/>
                  <a:gd name="T49" fmla="*/ 64 h 103"/>
                  <a:gd name="T50" fmla="*/ 200 w 255"/>
                  <a:gd name="T51" fmla="*/ 57 h 103"/>
                  <a:gd name="T52" fmla="*/ 203 w 255"/>
                  <a:gd name="T53" fmla="*/ 55 h 103"/>
                  <a:gd name="T54" fmla="*/ 198 w 255"/>
                  <a:gd name="T55" fmla="*/ 53 h 103"/>
                  <a:gd name="T56" fmla="*/ 172 w 255"/>
                  <a:gd name="T57" fmla="*/ 49 h 103"/>
                  <a:gd name="T58" fmla="*/ 140 w 255"/>
                  <a:gd name="T59" fmla="*/ 43 h 103"/>
                  <a:gd name="T60" fmla="*/ 124 w 255"/>
                  <a:gd name="T61" fmla="*/ 40 h 103"/>
                  <a:gd name="T62" fmla="*/ 107 w 255"/>
                  <a:gd name="T63" fmla="*/ 28 h 103"/>
                  <a:gd name="T64" fmla="*/ 84 w 255"/>
                  <a:gd name="T65" fmla="*/ 9 h 103"/>
                  <a:gd name="T66" fmla="*/ 82 w 255"/>
                  <a:gd name="T67" fmla="*/ 6 h 103"/>
                  <a:gd name="T68" fmla="*/ 84 w 255"/>
                  <a:gd name="T69" fmla="*/ 4 h 103"/>
                  <a:gd name="T70" fmla="*/ 86 w 255"/>
                  <a:gd name="T71" fmla="*/ 2 h 103"/>
                  <a:gd name="T72" fmla="*/ 89 w 255"/>
                  <a:gd name="T73" fmla="*/ 0 h 103"/>
                  <a:gd name="T74" fmla="*/ 93 w 255"/>
                  <a:gd name="T75" fmla="*/ 2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55"/>
                  <a:gd name="T115" fmla="*/ 0 h 103"/>
                  <a:gd name="T116" fmla="*/ 255 w 25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55" h="103">
                    <a:moveTo>
                      <a:pt x="93" y="2"/>
                    </a:moveTo>
                    <a:lnTo>
                      <a:pt x="110" y="13"/>
                    </a:lnTo>
                    <a:lnTo>
                      <a:pt x="119" y="21"/>
                    </a:lnTo>
                    <a:lnTo>
                      <a:pt x="126" y="28"/>
                    </a:lnTo>
                    <a:lnTo>
                      <a:pt x="133" y="28"/>
                    </a:lnTo>
                    <a:lnTo>
                      <a:pt x="149" y="30"/>
                    </a:lnTo>
                    <a:lnTo>
                      <a:pt x="172" y="34"/>
                    </a:lnTo>
                    <a:lnTo>
                      <a:pt x="196" y="38"/>
                    </a:lnTo>
                    <a:lnTo>
                      <a:pt x="205" y="40"/>
                    </a:lnTo>
                    <a:lnTo>
                      <a:pt x="210" y="40"/>
                    </a:lnTo>
                    <a:lnTo>
                      <a:pt x="214" y="40"/>
                    </a:lnTo>
                    <a:lnTo>
                      <a:pt x="219" y="43"/>
                    </a:lnTo>
                    <a:lnTo>
                      <a:pt x="224" y="43"/>
                    </a:lnTo>
                    <a:lnTo>
                      <a:pt x="228" y="45"/>
                    </a:lnTo>
                    <a:lnTo>
                      <a:pt x="231" y="45"/>
                    </a:lnTo>
                    <a:lnTo>
                      <a:pt x="233" y="45"/>
                    </a:lnTo>
                    <a:lnTo>
                      <a:pt x="235" y="47"/>
                    </a:lnTo>
                    <a:lnTo>
                      <a:pt x="238" y="47"/>
                    </a:lnTo>
                    <a:lnTo>
                      <a:pt x="240" y="49"/>
                    </a:lnTo>
                    <a:lnTo>
                      <a:pt x="242" y="49"/>
                    </a:lnTo>
                    <a:lnTo>
                      <a:pt x="245" y="51"/>
                    </a:lnTo>
                    <a:lnTo>
                      <a:pt x="249" y="53"/>
                    </a:lnTo>
                    <a:lnTo>
                      <a:pt x="252" y="53"/>
                    </a:lnTo>
                    <a:lnTo>
                      <a:pt x="252" y="55"/>
                    </a:lnTo>
                    <a:lnTo>
                      <a:pt x="254" y="57"/>
                    </a:lnTo>
                    <a:lnTo>
                      <a:pt x="254" y="60"/>
                    </a:lnTo>
                    <a:lnTo>
                      <a:pt x="254" y="62"/>
                    </a:lnTo>
                    <a:lnTo>
                      <a:pt x="254" y="64"/>
                    </a:lnTo>
                    <a:lnTo>
                      <a:pt x="254" y="66"/>
                    </a:lnTo>
                    <a:lnTo>
                      <a:pt x="254" y="68"/>
                    </a:lnTo>
                    <a:lnTo>
                      <a:pt x="254" y="70"/>
                    </a:lnTo>
                    <a:lnTo>
                      <a:pt x="252" y="70"/>
                    </a:lnTo>
                    <a:lnTo>
                      <a:pt x="249" y="72"/>
                    </a:lnTo>
                    <a:lnTo>
                      <a:pt x="247" y="74"/>
                    </a:lnTo>
                    <a:lnTo>
                      <a:pt x="242" y="74"/>
                    </a:lnTo>
                    <a:lnTo>
                      <a:pt x="240" y="77"/>
                    </a:lnTo>
                    <a:lnTo>
                      <a:pt x="233" y="77"/>
                    </a:lnTo>
                    <a:lnTo>
                      <a:pt x="228" y="79"/>
                    </a:lnTo>
                    <a:lnTo>
                      <a:pt x="224" y="79"/>
                    </a:lnTo>
                    <a:lnTo>
                      <a:pt x="217" y="81"/>
                    </a:lnTo>
                    <a:lnTo>
                      <a:pt x="205" y="81"/>
                    </a:lnTo>
                    <a:lnTo>
                      <a:pt x="172" y="85"/>
                    </a:lnTo>
                    <a:lnTo>
                      <a:pt x="142" y="87"/>
                    </a:lnTo>
                    <a:lnTo>
                      <a:pt x="105" y="91"/>
                    </a:lnTo>
                    <a:lnTo>
                      <a:pt x="61" y="96"/>
                    </a:lnTo>
                    <a:lnTo>
                      <a:pt x="0" y="102"/>
                    </a:lnTo>
                    <a:lnTo>
                      <a:pt x="0" y="72"/>
                    </a:lnTo>
                    <a:lnTo>
                      <a:pt x="33" y="70"/>
                    </a:lnTo>
                    <a:lnTo>
                      <a:pt x="82" y="66"/>
                    </a:lnTo>
                    <a:lnTo>
                      <a:pt x="133" y="64"/>
                    </a:lnTo>
                    <a:lnTo>
                      <a:pt x="175" y="60"/>
                    </a:lnTo>
                    <a:lnTo>
                      <a:pt x="200" y="57"/>
                    </a:lnTo>
                    <a:lnTo>
                      <a:pt x="207" y="57"/>
                    </a:lnTo>
                    <a:lnTo>
                      <a:pt x="203" y="55"/>
                    </a:lnTo>
                    <a:lnTo>
                      <a:pt x="200" y="55"/>
                    </a:lnTo>
                    <a:lnTo>
                      <a:pt x="198" y="53"/>
                    </a:lnTo>
                    <a:lnTo>
                      <a:pt x="189" y="51"/>
                    </a:lnTo>
                    <a:lnTo>
                      <a:pt x="172" y="49"/>
                    </a:lnTo>
                    <a:lnTo>
                      <a:pt x="154" y="45"/>
                    </a:lnTo>
                    <a:lnTo>
                      <a:pt x="140" y="43"/>
                    </a:lnTo>
                    <a:lnTo>
                      <a:pt x="130" y="43"/>
                    </a:lnTo>
                    <a:lnTo>
                      <a:pt x="124" y="40"/>
                    </a:lnTo>
                    <a:lnTo>
                      <a:pt x="119" y="38"/>
                    </a:lnTo>
                    <a:lnTo>
                      <a:pt x="107" y="28"/>
                    </a:lnTo>
                    <a:lnTo>
                      <a:pt x="84" y="11"/>
                    </a:lnTo>
                    <a:lnTo>
                      <a:pt x="84" y="9"/>
                    </a:lnTo>
                    <a:lnTo>
                      <a:pt x="82" y="9"/>
                    </a:lnTo>
                    <a:lnTo>
                      <a:pt x="82" y="6"/>
                    </a:lnTo>
                    <a:lnTo>
                      <a:pt x="82" y="4"/>
                    </a:lnTo>
                    <a:lnTo>
                      <a:pt x="84" y="4"/>
                    </a:lnTo>
                    <a:lnTo>
                      <a:pt x="84" y="2"/>
                    </a:lnTo>
                    <a:lnTo>
                      <a:pt x="86" y="2"/>
                    </a:lnTo>
                    <a:lnTo>
                      <a:pt x="86" y="0"/>
                    </a:lnTo>
                    <a:lnTo>
                      <a:pt x="89" y="0"/>
                    </a:lnTo>
                    <a:lnTo>
                      <a:pt x="91" y="0"/>
                    </a:lnTo>
                    <a:lnTo>
                      <a:pt x="93" y="2"/>
                    </a:lnTo>
                  </a:path>
                </a:pathLst>
              </a:custGeom>
              <a:solidFill>
                <a:srgbClr val="FFA04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grpSp>
            <p:nvGrpSpPr>
              <p:cNvPr id="18505" name="Group 58">
                <a:extLst>
                  <a:ext uri="{FF2B5EF4-FFF2-40B4-BE49-F238E27FC236}">
                    <a16:creationId xmlns:a16="http://schemas.microsoft.com/office/drawing/2014/main" id="{9CE8E3AC-308D-F9F9-1B0B-41DD9F5F365C}"/>
                  </a:ext>
                </a:extLst>
              </p:cNvPr>
              <p:cNvGrpSpPr>
                <a:grpSpLocks/>
              </p:cNvGrpSpPr>
              <p:nvPr/>
            </p:nvGrpSpPr>
            <p:grpSpPr bwMode="auto">
              <a:xfrm>
                <a:off x="1470" y="3132"/>
                <a:ext cx="41" cy="32"/>
                <a:chOff x="1470" y="3132"/>
                <a:chExt cx="41" cy="32"/>
              </a:xfrm>
            </p:grpSpPr>
            <p:sp>
              <p:nvSpPr>
                <p:cNvPr id="18506" name="Freeform 59">
                  <a:extLst>
                    <a:ext uri="{FF2B5EF4-FFF2-40B4-BE49-F238E27FC236}">
                      <a16:creationId xmlns:a16="http://schemas.microsoft.com/office/drawing/2014/main" id="{4B98E6C0-5AA4-A008-C723-CEEDC08AB789}"/>
                    </a:ext>
                  </a:extLst>
                </p:cNvPr>
                <p:cNvSpPr>
                  <a:spLocks/>
                </p:cNvSpPr>
                <p:nvPr/>
              </p:nvSpPr>
              <p:spPr bwMode="auto">
                <a:xfrm>
                  <a:off x="1484" y="3132"/>
                  <a:ext cx="27" cy="32"/>
                </a:xfrm>
                <a:custGeom>
                  <a:avLst/>
                  <a:gdLst>
                    <a:gd name="T0" fmla="*/ 0 w 27"/>
                    <a:gd name="T1" fmla="*/ 0 h 32"/>
                    <a:gd name="T2" fmla="*/ 11 w 27"/>
                    <a:gd name="T3" fmla="*/ 0 h 32"/>
                    <a:gd name="T4" fmla="*/ 13 w 27"/>
                    <a:gd name="T5" fmla="*/ 0 h 32"/>
                    <a:gd name="T6" fmla="*/ 15 w 27"/>
                    <a:gd name="T7" fmla="*/ 0 h 32"/>
                    <a:gd name="T8" fmla="*/ 17 w 27"/>
                    <a:gd name="T9" fmla="*/ 0 h 32"/>
                    <a:gd name="T10" fmla="*/ 17 w 27"/>
                    <a:gd name="T11" fmla="*/ 2 h 32"/>
                    <a:gd name="T12" fmla="*/ 20 w 27"/>
                    <a:gd name="T13" fmla="*/ 2 h 32"/>
                    <a:gd name="T14" fmla="*/ 20 w 27"/>
                    <a:gd name="T15" fmla="*/ 4 h 32"/>
                    <a:gd name="T16" fmla="*/ 22 w 27"/>
                    <a:gd name="T17" fmla="*/ 4 h 32"/>
                    <a:gd name="T18" fmla="*/ 22 w 27"/>
                    <a:gd name="T19" fmla="*/ 6 h 32"/>
                    <a:gd name="T20" fmla="*/ 24 w 27"/>
                    <a:gd name="T21" fmla="*/ 6 h 32"/>
                    <a:gd name="T22" fmla="*/ 24 w 27"/>
                    <a:gd name="T23" fmla="*/ 8 h 32"/>
                    <a:gd name="T24" fmla="*/ 24 w 27"/>
                    <a:gd name="T25" fmla="*/ 10 h 32"/>
                    <a:gd name="T26" fmla="*/ 26 w 27"/>
                    <a:gd name="T27" fmla="*/ 12 h 32"/>
                    <a:gd name="T28" fmla="*/ 26 w 27"/>
                    <a:gd name="T29" fmla="*/ 14 h 32"/>
                    <a:gd name="T30" fmla="*/ 26 w 27"/>
                    <a:gd name="T31" fmla="*/ 17 h 32"/>
                    <a:gd name="T32" fmla="*/ 26 w 27"/>
                    <a:gd name="T33" fmla="*/ 19 h 32"/>
                    <a:gd name="T34" fmla="*/ 24 w 27"/>
                    <a:gd name="T35" fmla="*/ 21 h 32"/>
                    <a:gd name="T36" fmla="*/ 24 w 27"/>
                    <a:gd name="T37" fmla="*/ 23 h 32"/>
                    <a:gd name="T38" fmla="*/ 24 w 27"/>
                    <a:gd name="T39" fmla="*/ 25 h 32"/>
                    <a:gd name="T40" fmla="*/ 22 w 27"/>
                    <a:gd name="T41" fmla="*/ 25 h 32"/>
                    <a:gd name="T42" fmla="*/ 22 w 27"/>
                    <a:gd name="T43" fmla="*/ 27 h 32"/>
                    <a:gd name="T44" fmla="*/ 20 w 27"/>
                    <a:gd name="T45" fmla="*/ 27 h 32"/>
                    <a:gd name="T46" fmla="*/ 20 w 27"/>
                    <a:gd name="T47" fmla="*/ 29 h 32"/>
                    <a:gd name="T48" fmla="*/ 17 w 27"/>
                    <a:gd name="T49" fmla="*/ 29 h 32"/>
                    <a:gd name="T50" fmla="*/ 15 w 27"/>
                    <a:gd name="T51" fmla="*/ 31 h 32"/>
                    <a:gd name="T52" fmla="*/ 13 w 27"/>
                    <a:gd name="T53" fmla="*/ 31 h 32"/>
                    <a:gd name="T54" fmla="*/ 0 w 27"/>
                    <a:gd name="T55" fmla="*/ 31 h 32"/>
                    <a:gd name="T56" fmla="*/ 0 w 27"/>
                    <a:gd name="T57" fmla="*/ 0 h 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
                    <a:gd name="T88" fmla="*/ 0 h 32"/>
                    <a:gd name="T89" fmla="*/ 27 w 27"/>
                    <a:gd name="T90" fmla="*/ 32 h 3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 h="32">
                      <a:moveTo>
                        <a:pt x="0" y="0"/>
                      </a:moveTo>
                      <a:lnTo>
                        <a:pt x="11" y="0"/>
                      </a:lnTo>
                      <a:lnTo>
                        <a:pt x="13" y="0"/>
                      </a:lnTo>
                      <a:lnTo>
                        <a:pt x="15" y="0"/>
                      </a:lnTo>
                      <a:lnTo>
                        <a:pt x="17" y="0"/>
                      </a:lnTo>
                      <a:lnTo>
                        <a:pt x="17" y="2"/>
                      </a:lnTo>
                      <a:lnTo>
                        <a:pt x="20" y="2"/>
                      </a:lnTo>
                      <a:lnTo>
                        <a:pt x="20" y="4"/>
                      </a:lnTo>
                      <a:lnTo>
                        <a:pt x="22" y="4"/>
                      </a:lnTo>
                      <a:lnTo>
                        <a:pt x="22" y="6"/>
                      </a:lnTo>
                      <a:lnTo>
                        <a:pt x="24" y="6"/>
                      </a:lnTo>
                      <a:lnTo>
                        <a:pt x="24" y="8"/>
                      </a:lnTo>
                      <a:lnTo>
                        <a:pt x="24" y="10"/>
                      </a:lnTo>
                      <a:lnTo>
                        <a:pt x="26" y="12"/>
                      </a:lnTo>
                      <a:lnTo>
                        <a:pt x="26" y="14"/>
                      </a:lnTo>
                      <a:lnTo>
                        <a:pt x="26" y="17"/>
                      </a:lnTo>
                      <a:lnTo>
                        <a:pt x="26" y="19"/>
                      </a:lnTo>
                      <a:lnTo>
                        <a:pt x="24" y="21"/>
                      </a:lnTo>
                      <a:lnTo>
                        <a:pt x="24" y="23"/>
                      </a:lnTo>
                      <a:lnTo>
                        <a:pt x="24" y="25"/>
                      </a:lnTo>
                      <a:lnTo>
                        <a:pt x="22" y="25"/>
                      </a:lnTo>
                      <a:lnTo>
                        <a:pt x="22" y="27"/>
                      </a:lnTo>
                      <a:lnTo>
                        <a:pt x="20" y="27"/>
                      </a:lnTo>
                      <a:lnTo>
                        <a:pt x="20" y="29"/>
                      </a:lnTo>
                      <a:lnTo>
                        <a:pt x="17" y="29"/>
                      </a:lnTo>
                      <a:lnTo>
                        <a:pt x="15" y="31"/>
                      </a:lnTo>
                      <a:lnTo>
                        <a:pt x="13" y="31"/>
                      </a:lnTo>
                      <a:lnTo>
                        <a:pt x="0" y="31"/>
                      </a:lnTo>
                      <a:lnTo>
                        <a:pt x="0" y="0"/>
                      </a:lnTo>
                    </a:path>
                  </a:pathLst>
                </a:custGeom>
                <a:solidFill>
                  <a:srgbClr val="C0C00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sp>
              <p:nvSpPr>
                <p:cNvPr id="18507" name="Oval 60">
                  <a:extLst>
                    <a:ext uri="{FF2B5EF4-FFF2-40B4-BE49-F238E27FC236}">
                      <a16:creationId xmlns:a16="http://schemas.microsoft.com/office/drawing/2014/main" id="{29251CF1-7816-6994-C57E-3E0BFCE00D45}"/>
                    </a:ext>
                  </a:extLst>
                </p:cNvPr>
                <p:cNvSpPr>
                  <a:spLocks noChangeArrowheads="1"/>
                </p:cNvSpPr>
                <p:nvPr/>
              </p:nvSpPr>
              <p:spPr bwMode="auto">
                <a:xfrm>
                  <a:off x="1470" y="3132"/>
                  <a:ext cx="26" cy="31"/>
                </a:xfrm>
                <a:prstGeom prst="ellipse">
                  <a:avLst/>
                </a:prstGeom>
                <a:solidFill>
                  <a:srgbClr val="606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18501" name="Group 61">
              <a:extLst>
                <a:ext uri="{FF2B5EF4-FFF2-40B4-BE49-F238E27FC236}">
                  <a16:creationId xmlns:a16="http://schemas.microsoft.com/office/drawing/2014/main" id="{D4B94A0A-0EE1-C4FE-D524-3EBA1477333F}"/>
                </a:ext>
              </a:extLst>
            </p:cNvPr>
            <p:cNvGrpSpPr>
              <a:grpSpLocks/>
            </p:cNvGrpSpPr>
            <p:nvPr/>
          </p:nvGrpSpPr>
          <p:grpSpPr bwMode="auto">
            <a:xfrm>
              <a:off x="1386" y="3137"/>
              <a:ext cx="350" cy="161"/>
              <a:chOff x="1386" y="3137"/>
              <a:chExt cx="350" cy="161"/>
            </a:xfrm>
          </p:grpSpPr>
          <p:sp>
            <p:nvSpPr>
              <p:cNvPr id="18502" name="Freeform 62">
                <a:extLst>
                  <a:ext uri="{FF2B5EF4-FFF2-40B4-BE49-F238E27FC236}">
                    <a16:creationId xmlns:a16="http://schemas.microsoft.com/office/drawing/2014/main" id="{D0154AC4-B7BB-054E-B8CB-80AD4805C6A3}"/>
                  </a:ext>
                </a:extLst>
              </p:cNvPr>
              <p:cNvSpPr>
                <a:spLocks/>
              </p:cNvSpPr>
              <p:nvPr/>
            </p:nvSpPr>
            <p:spPr bwMode="auto">
              <a:xfrm>
                <a:off x="1386" y="3137"/>
                <a:ext cx="329" cy="161"/>
              </a:xfrm>
              <a:custGeom>
                <a:avLst/>
                <a:gdLst>
                  <a:gd name="T0" fmla="*/ 77 w 329"/>
                  <a:gd name="T1" fmla="*/ 0 h 161"/>
                  <a:gd name="T2" fmla="*/ 58 w 329"/>
                  <a:gd name="T3" fmla="*/ 2 h 161"/>
                  <a:gd name="T4" fmla="*/ 44 w 329"/>
                  <a:gd name="T5" fmla="*/ 4 h 161"/>
                  <a:gd name="T6" fmla="*/ 35 w 329"/>
                  <a:gd name="T7" fmla="*/ 9 h 161"/>
                  <a:gd name="T8" fmla="*/ 23 w 329"/>
                  <a:gd name="T9" fmla="*/ 13 h 161"/>
                  <a:gd name="T10" fmla="*/ 12 w 329"/>
                  <a:gd name="T11" fmla="*/ 21 h 161"/>
                  <a:gd name="T12" fmla="*/ 5 w 329"/>
                  <a:gd name="T13" fmla="*/ 30 h 161"/>
                  <a:gd name="T14" fmla="*/ 0 w 329"/>
                  <a:gd name="T15" fmla="*/ 41 h 161"/>
                  <a:gd name="T16" fmla="*/ 0 w 329"/>
                  <a:gd name="T17" fmla="*/ 49 h 161"/>
                  <a:gd name="T18" fmla="*/ 0 w 329"/>
                  <a:gd name="T19" fmla="*/ 60 h 161"/>
                  <a:gd name="T20" fmla="*/ 5 w 329"/>
                  <a:gd name="T21" fmla="*/ 68 h 161"/>
                  <a:gd name="T22" fmla="*/ 7 w 329"/>
                  <a:gd name="T23" fmla="*/ 75 h 161"/>
                  <a:gd name="T24" fmla="*/ 14 w 329"/>
                  <a:gd name="T25" fmla="*/ 81 h 161"/>
                  <a:gd name="T26" fmla="*/ 19 w 329"/>
                  <a:gd name="T27" fmla="*/ 87 h 161"/>
                  <a:gd name="T28" fmla="*/ 26 w 329"/>
                  <a:gd name="T29" fmla="*/ 92 h 161"/>
                  <a:gd name="T30" fmla="*/ 35 w 329"/>
                  <a:gd name="T31" fmla="*/ 96 h 161"/>
                  <a:gd name="T32" fmla="*/ 47 w 329"/>
                  <a:gd name="T33" fmla="*/ 100 h 161"/>
                  <a:gd name="T34" fmla="*/ 67 w 329"/>
                  <a:gd name="T35" fmla="*/ 107 h 161"/>
                  <a:gd name="T36" fmla="*/ 112 w 329"/>
                  <a:gd name="T37" fmla="*/ 115 h 161"/>
                  <a:gd name="T38" fmla="*/ 326 w 329"/>
                  <a:gd name="T39" fmla="*/ 160 h 161"/>
                  <a:gd name="T40" fmla="*/ 93 w 329"/>
                  <a:gd name="T41" fmla="*/ 68 h 161"/>
                  <a:gd name="T42" fmla="*/ 65 w 329"/>
                  <a:gd name="T43" fmla="*/ 64 h 161"/>
                  <a:gd name="T44" fmla="*/ 56 w 329"/>
                  <a:gd name="T45" fmla="*/ 62 h 161"/>
                  <a:gd name="T46" fmla="*/ 49 w 329"/>
                  <a:gd name="T47" fmla="*/ 60 h 161"/>
                  <a:gd name="T48" fmla="*/ 44 w 329"/>
                  <a:gd name="T49" fmla="*/ 55 h 161"/>
                  <a:gd name="T50" fmla="*/ 42 w 329"/>
                  <a:gd name="T51" fmla="*/ 51 h 161"/>
                  <a:gd name="T52" fmla="*/ 44 w 329"/>
                  <a:gd name="T53" fmla="*/ 45 h 161"/>
                  <a:gd name="T54" fmla="*/ 44 w 329"/>
                  <a:gd name="T55" fmla="*/ 41 h 161"/>
                  <a:gd name="T56" fmla="*/ 49 w 329"/>
                  <a:gd name="T57" fmla="*/ 38 h 161"/>
                  <a:gd name="T58" fmla="*/ 54 w 329"/>
                  <a:gd name="T59" fmla="*/ 34 h 161"/>
                  <a:gd name="T60" fmla="*/ 67 w 329"/>
                  <a:gd name="T61" fmla="*/ 30 h 161"/>
                  <a:gd name="T62" fmla="*/ 81 w 329"/>
                  <a:gd name="T63" fmla="*/ 28 h 161"/>
                  <a:gd name="T64" fmla="*/ 91 w 329"/>
                  <a:gd name="T65" fmla="*/ 26 h 161"/>
                  <a:gd name="T66" fmla="*/ 98 w 329"/>
                  <a:gd name="T67" fmla="*/ 23 h 161"/>
                  <a:gd name="T68" fmla="*/ 100 w 329"/>
                  <a:gd name="T69" fmla="*/ 19 h 161"/>
                  <a:gd name="T70" fmla="*/ 102 w 329"/>
                  <a:gd name="T71" fmla="*/ 15 h 161"/>
                  <a:gd name="T72" fmla="*/ 102 w 329"/>
                  <a:gd name="T73" fmla="*/ 9 h 161"/>
                  <a:gd name="T74" fmla="*/ 100 w 329"/>
                  <a:gd name="T75" fmla="*/ 4 h 161"/>
                  <a:gd name="T76" fmla="*/ 95 w 329"/>
                  <a:gd name="T77" fmla="*/ 0 h 161"/>
                  <a:gd name="T78" fmla="*/ 84 w 329"/>
                  <a:gd name="T79" fmla="*/ 0 h 1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9"/>
                  <a:gd name="T121" fmla="*/ 0 h 161"/>
                  <a:gd name="T122" fmla="*/ 329 w 329"/>
                  <a:gd name="T123" fmla="*/ 161 h 16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9" h="161">
                    <a:moveTo>
                      <a:pt x="84" y="0"/>
                    </a:moveTo>
                    <a:lnTo>
                      <a:pt x="77" y="0"/>
                    </a:lnTo>
                    <a:lnTo>
                      <a:pt x="67" y="2"/>
                    </a:lnTo>
                    <a:lnTo>
                      <a:pt x="58" y="2"/>
                    </a:lnTo>
                    <a:lnTo>
                      <a:pt x="51" y="4"/>
                    </a:lnTo>
                    <a:lnTo>
                      <a:pt x="44" y="4"/>
                    </a:lnTo>
                    <a:lnTo>
                      <a:pt x="40" y="6"/>
                    </a:lnTo>
                    <a:lnTo>
                      <a:pt x="35" y="9"/>
                    </a:lnTo>
                    <a:lnTo>
                      <a:pt x="28" y="11"/>
                    </a:lnTo>
                    <a:lnTo>
                      <a:pt x="23" y="13"/>
                    </a:lnTo>
                    <a:lnTo>
                      <a:pt x="16" y="17"/>
                    </a:lnTo>
                    <a:lnTo>
                      <a:pt x="12" y="21"/>
                    </a:lnTo>
                    <a:lnTo>
                      <a:pt x="9" y="26"/>
                    </a:lnTo>
                    <a:lnTo>
                      <a:pt x="5" y="30"/>
                    </a:lnTo>
                    <a:lnTo>
                      <a:pt x="2" y="34"/>
                    </a:lnTo>
                    <a:lnTo>
                      <a:pt x="0" y="41"/>
                    </a:lnTo>
                    <a:lnTo>
                      <a:pt x="0" y="45"/>
                    </a:lnTo>
                    <a:lnTo>
                      <a:pt x="0" y="49"/>
                    </a:lnTo>
                    <a:lnTo>
                      <a:pt x="0" y="55"/>
                    </a:lnTo>
                    <a:lnTo>
                      <a:pt x="0" y="60"/>
                    </a:lnTo>
                    <a:lnTo>
                      <a:pt x="2" y="64"/>
                    </a:lnTo>
                    <a:lnTo>
                      <a:pt x="5" y="68"/>
                    </a:lnTo>
                    <a:lnTo>
                      <a:pt x="5" y="70"/>
                    </a:lnTo>
                    <a:lnTo>
                      <a:pt x="7" y="75"/>
                    </a:lnTo>
                    <a:lnTo>
                      <a:pt x="12" y="79"/>
                    </a:lnTo>
                    <a:lnTo>
                      <a:pt x="14" y="81"/>
                    </a:lnTo>
                    <a:lnTo>
                      <a:pt x="16" y="83"/>
                    </a:lnTo>
                    <a:lnTo>
                      <a:pt x="19" y="87"/>
                    </a:lnTo>
                    <a:lnTo>
                      <a:pt x="21" y="90"/>
                    </a:lnTo>
                    <a:lnTo>
                      <a:pt x="26" y="92"/>
                    </a:lnTo>
                    <a:lnTo>
                      <a:pt x="30" y="94"/>
                    </a:lnTo>
                    <a:lnTo>
                      <a:pt x="35" y="96"/>
                    </a:lnTo>
                    <a:lnTo>
                      <a:pt x="40" y="98"/>
                    </a:lnTo>
                    <a:lnTo>
                      <a:pt x="47" y="100"/>
                    </a:lnTo>
                    <a:lnTo>
                      <a:pt x="51" y="102"/>
                    </a:lnTo>
                    <a:lnTo>
                      <a:pt x="67" y="107"/>
                    </a:lnTo>
                    <a:lnTo>
                      <a:pt x="88" y="111"/>
                    </a:lnTo>
                    <a:lnTo>
                      <a:pt x="112" y="115"/>
                    </a:lnTo>
                    <a:lnTo>
                      <a:pt x="126" y="119"/>
                    </a:lnTo>
                    <a:lnTo>
                      <a:pt x="326" y="160"/>
                    </a:lnTo>
                    <a:lnTo>
                      <a:pt x="328" y="105"/>
                    </a:lnTo>
                    <a:lnTo>
                      <a:pt x="93" y="68"/>
                    </a:lnTo>
                    <a:lnTo>
                      <a:pt x="79" y="66"/>
                    </a:lnTo>
                    <a:lnTo>
                      <a:pt x="65" y="64"/>
                    </a:lnTo>
                    <a:lnTo>
                      <a:pt x="60" y="64"/>
                    </a:lnTo>
                    <a:lnTo>
                      <a:pt x="56" y="62"/>
                    </a:lnTo>
                    <a:lnTo>
                      <a:pt x="54" y="62"/>
                    </a:lnTo>
                    <a:lnTo>
                      <a:pt x="49" y="60"/>
                    </a:lnTo>
                    <a:lnTo>
                      <a:pt x="47" y="58"/>
                    </a:lnTo>
                    <a:lnTo>
                      <a:pt x="44" y="55"/>
                    </a:lnTo>
                    <a:lnTo>
                      <a:pt x="44" y="53"/>
                    </a:lnTo>
                    <a:lnTo>
                      <a:pt x="42" y="51"/>
                    </a:lnTo>
                    <a:lnTo>
                      <a:pt x="42" y="49"/>
                    </a:lnTo>
                    <a:lnTo>
                      <a:pt x="44" y="45"/>
                    </a:lnTo>
                    <a:lnTo>
                      <a:pt x="44" y="43"/>
                    </a:lnTo>
                    <a:lnTo>
                      <a:pt x="44" y="41"/>
                    </a:lnTo>
                    <a:lnTo>
                      <a:pt x="47" y="38"/>
                    </a:lnTo>
                    <a:lnTo>
                      <a:pt x="49" y="38"/>
                    </a:lnTo>
                    <a:lnTo>
                      <a:pt x="51" y="36"/>
                    </a:lnTo>
                    <a:lnTo>
                      <a:pt x="54" y="34"/>
                    </a:lnTo>
                    <a:lnTo>
                      <a:pt x="60" y="32"/>
                    </a:lnTo>
                    <a:lnTo>
                      <a:pt x="67" y="30"/>
                    </a:lnTo>
                    <a:lnTo>
                      <a:pt x="74" y="30"/>
                    </a:lnTo>
                    <a:lnTo>
                      <a:pt x="81" y="28"/>
                    </a:lnTo>
                    <a:lnTo>
                      <a:pt x="88" y="28"/>
                    </a:lnTo>
                    <a:lnTo>
                      <a:pt x="91" y="26"/>
                    </a:lnTo>
                    <a:lnTo>
                      <a:pt x="95" y="26"/>
                    </a:lnTo>
                    <a:lnTo>
                      <a:pt x="98" y="23"/>
                    </a:lnTo>
                    <a:lnTo>
                      <a:pt x="100" y="21"/>
                    </a:lnTo>
                    <a:lnTo>
                      <a:pt x="100" y="19"/>
                    </a:lnTo>
                    <a:lnTo>
                      <a:pt x="102" y="17"/>
                    </a:lnTo>
                    <a:lnTo>
                      <a:pt x="102" y="15"/>
                    </a:lnTo>
                    <a:lnTo>
                      <a:pt x="102" y="11"/>
                    </a:lnTo>
                    <a:lnTo>
                      <a:pt x="102" y="9"/>
                    </a:lnTo>
                    <a:lnTo>
                      <a:pt x="100" y="6"/>
                    </a:lnTo>
                    <a:lnTo>
                      <a:pt x="100" y="4"/>
                    </a:lnTo>
                    <a:lnTo>
                      <a:pt x="98" y="2"/>
                    </a:lnTo>
                    <a:lnTo>
                      <a:pt x="95" y="0"/>
                    </a:lnTo>
                    <a:lnTo>
                      <a:pt x="91" y="0"/>
                    </a:lnTo>
                    <a:lnTo>
                      <a:pt x="84" y="0"/>
                    </a:lnTo>
                  </a:path>
                </a:pathLst>
              </a:custGeom>
              <a:solidFill>
                <a:srgbClr val="FFA04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sp>
            <p:nvSpPr>
              <p:cNvPr id="18503" name="Oval 63">
                <a:extLst>
                  <a:ext uri="{FF2B5EF4-FFF2-40B4-BE49-F238E27FC236}">
                    <a16:creationId xmlns:a16="http://schemas.microsoft.com/office/drawing/2014/main" id="{708C3225-DAD3-5758-3AD9-A1E32D5A28A5}"/>
                  </a:ext>
                </a:extLst>
              </p:cNvPr>
              <p:cNvSpPr>
                <a:spLocks noChangeArrowheads="1"/>
              </p:cNvSpPr>
              <p:nvPr/>
            </p:nvSpPr>
            <p:spPr bwMode="auto">
              <a:xfrm>
                <a:off x="1693" y="3243"/>
                <a:ext cx="43" cy="54"/>
              </a:xfrm>
              <a:prstGeom prst="ellipse">
                <a:avLst/>
              </a:prstGeom>
              <a:solidFill>
                <a:srgbClr val="804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18479" name="Group 64">
            <a:extLst>
              <a:ext uri="{FF2B5EF4-FFF2-40B4-BE49-F238E27FC236}">
                <a16:creationId xmlns:a16="http://schemas.microsoft.com/office/drawing/2014/main" id="{817A7030-8E1F-F583-934F-FD732E299C74}"/>
              </a:ext>
            </a:extLst>
          </p:cNvPr>
          <p:cNvGrpSpPr>
            <a:grpSpLocks/>
          </p:cNvGrpSpPr>
          <p:nvPr/>
        </p:nvGrpSpPr>
        <p:grpSpPr bwMode="auto">
          <a:xfrm>
            <a:off x="1544638" y="4859338"/>
            <a:ext cx="1157287" cy="327025"/>
            <a:chOff x="1117" y="3249"/>
            <a:chExt cx="790" cy="234"/>
          </a:xfrm>
        </p:grpSpPr>
        <p:sp>
          <p:nvSpPr>
            <p:cNvPr id="18488" name="Freeform 65">
              <a:extLst>
                <a:ext uri="{FF2B5EF4-FFF2-40B4-BE49-F238E27FC236}">
                  <a16:creationId xmlns:a16="http://schemas.microsoft.com/office/drawing/2014/main" id="{77B8DE36-35B5-C2E1-AC66-B5CE1F8DE835}"/>
                </a:ext>
              </a:extLst>
            </p:cNvPr>
            <p:cNvSpPr>
              <a:spLocks/>
            </p:cNvSpPr>
            <p:nvPr/>
          </p:nvSpPr>
          <p:spPr bwMode="auto">
            <a:xfrm>
              <a:off x="1650" y="3249"/>
              <a:ext cx="257" cy="203"/>
            </a:xfrm>
            <a:custGeom>
              <a:avLst/>
              <a:gdLst>
                <a:gd name="T0" fmla="*/ 114 w 257"/>
                <a:gd name="T1" fmla="*/ 2 h 203"/>
                <a:gd name="T2" fmla="*/ 149 w 257"/>
                <a:gd name="T3" fmla="*/ 9 h 203"/>
                <a:gd name="T4" fmla="*/ 186 w 257"/>
                <a:gd name="T5" fmla="*/ 21 h 203"/>
                <a:gd name="T6" fmla="*/ 219 w 257"/>
                <a:gd name="T7" fmla="*/ 38 h 203"/>
                <a:gd name="T8" fmla="*/ 240 w 257"/>
                <a:gd name="T9" fmla="*/ 53 h 203"/>
                <a:gd name="T10" fmla="*/ 249 w 257"/>
                <a:gd name="T11" fmla="*/ 66 h 203"/>
                <a:gd name="T12" fmla="*/ 256 w 257"/>
                <a:gd name="T13" fmla="*/ 85 h 203"/>
                <a:gd name="T14" fmla="*/ 256 w 257"/>
                <a:gd name="T15" fmla="*/ 108 h 203"/>
                <a:gd name="T16" fmla="*/ 249 w 257"/>
                <a:gd name="T17" fmla="*/ 130 h 203"/>
                <a:gd name="T18" fmla="*/ 230 w 257"/>
                <a:gd name="T19" fmla="*/ 153 h 203"/>
                <a:gd name="T20" fmla="*/ 195 w 257"/>
                <a:gd name="T21" fmla="*/ 170 h 203"/>
                <a:gd name="T22" fmla="*/ 142 w 257"/>
                <a:gd name="T23" fmla="*/ 183 h 203"/>
                <a:gd name="T24" fmla="*/ 58 w 257"/>
                <a:gd name="T25" fmla="*/ 191 h 203"/>
                <a:gd name="T26" fmla="*/ 0 w 257"/>
                <a:gd name="T27" fmla="*/ 202 h 203"/>
                <a:gd name="T28" fmla="*/ 35 w 257"/>
                <a:gd name="T29" fmla="*/ 94 h 203"/>
                <a:gd name="T30" fmla="*/ 72 w 257"/>
                <a:gd name="T31" fmla="*/ 96 h 203"/>
                <a:gd name="T32" fmla="*/ 98 w 257"/>
                <a:gd name="T33" fmla="*/ 94 h 203"/>
                <a:gd name="T34" fmla="*/ 109 w 257"/>
                <a:gd name="T35" fmla="*/ 85 h 203"/>
                <a:gd name="T36" fmla="*/ 114 w 257"/>
                <a:gd name="T37" fmla="*/ 81 h 203"/>
                <a:gd name="T38" fmla="*/ 114 w 257"/>
                <a:gd name="T39" fmla="*/ 72 h 203"/>
                <a:gd name="T40" fmla="*/ 109 w 257"/>
                <a:gd name="T41" fmla="*/ 66 h 203"/>
                <a:gd name="T42" fmla="*/ 100 w 257"/>
                <a:gd name="T43" fmla="*/ 62 h 203"/>
                <a:gd name="T44" fmla="*/ 77 w 257"/>
                <a:gd name="T45" fmla="*/ 53 h 203"/>
                <a:gd name="T46" fmla="*/ 72 w 257"/>
                <a:gd name="T47" fmla="*/ 49 h 203"/>
                <a:gd name="T48" fmla="*/ 70 w 257"/>
                <a:gd name="T49" fmla="*/ 45 h 203"/>
                <a:gd name="T50" fmla="*/ 67 w 257"/>
                <a:gd name="T51" fmla="*/ 40 h 203"/>
                <a:gd name="T52" fmla="*/ 65 w 257"/>
                <a:gd name="T53" fmla="*/ 36 h 203"/>
                <a:gd name="T54" fmla="*/ 65 w 257"/>
                <a:gd name="T55" fmla="*/ 30 h 203"/>
                <a:gd name="T56" fmla="*/ 65 w 257"/>
                <a:gd name="T57" fmla="*/ 23 h 203"/>
                <a:gd name="T58" fmla="*/ 67 w 257"/>
                <a:gd name="T59" fmla="*/ 17 h 203"/>
                <a:gd name="T60" fmla="*/ 70 w 257"/>
                <a:gd name="T61" fmla="*/ 13 h 203"/>
                <a:gd name="T62" fmla="*/ 74 w 257"/>
                <a:gd name="T63" fmla="*/ 6 h 203"/>
                <a:gd name="T64" fmla="*/ 79 w 257"/>
                <a:gd name="T65" fmla="*/ 4 h 203"/>
                <a:gd name="T66" fmla="*/ 84 w 257"/>
                <a:gd name="T67" fmla="*/ 2 h 203"/>
                <a:gd name="T68" fmla="*/ 88 w 257"/>
                <a:gd name="T69" fmla="*/ 0 h 2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7"/>
                <a:gd name="T106" fmla="*/ 0 h 203"/>
                <a:gd name="T107" fmla="*/ 257 w 257"/>
                <a:gd name="T108" fmla="*/ 203 h 2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7" h="203">
                  <a:moveTo>
                    <a:pt x="93" y="0"/>
                  </a:moveTo>
                  <a:lnTo>
                    <a:pt x="114" y="2"/>
                  </a:lnTo>
                  <a:lnTo>
                    <a:pt x="133" y="6"/>
                  </a:lnTo>
                  <a:lnTo>
                    <a:pt x="149" y="9"/>
                  </a:lnTo>
                  <a:lnTo>
                    <a:pt x="168" y="15"/>
                  </a:lnTo>
                  <a:lnTo>
                    <a:pt x="186" y="21"/>
                  </a:lnTo>
                  <a:lnTo>
                    <a:pt x="202" y="30"/>
                  </a:lnTo>
                  <a:lnTo>
                    <a:pt x="219" y="38"/>
                  </a:lnTo>
                  <a:lnTo>
                    <a:pt x="230" y="47"/>
                  </a:lnTo>
                  <a:lnTo>
                    <a:pt x="240" y="53"/>
                  </a:lnTo>
                  <a:lnTo>
                    <a:pt x="244" y="62"/>
                  </a:lnTo>
                  <a:lnTo>
                    <a:pt x="249" y="66"/>
                  </a:lnTo>
                  <a:lnTo>
                    <a:pt x="251" y="72"/>
                  </a:lnTo>
                  <a:lnTo>
                    <a:pt x="256" y="85"/>
                  </a:lnTo>
                  <a:lnTo>
                    <a:pt x="256" y="96"/>
                  </a:lnTo>
                  <a:lnTo>
                    <a:pt x="256" y="108"/>
                  </a:lnTo>
                  <a:lnTo>
                    <a:pt x="254" y="119"/>
                  </a:lnTo>
                  <a:lnTo>
                    <a:pt x="249" y="130"/>
                  </a:lnTo>
                  <a:lnTo>
                    <a:pt x="242" y="140"/>
                  </a:lnTo>
                  <a:lnTo>
                    <a:pt x="230" y="153"/>
                  </a:lnTo>
                  <a:lnTo>
                    <a:pt x="219" y="162"/>
                  </a:lnTo>
                  <a:lnTo>
                    <a:pt x="195" y="170"/>
                  </a:lnTo>
                  <a:lnTo>
                    <a:pt x="175" y="176"/>
                  </a:lnTo>
                  <a:lnTo>
                    <a:pt x="142" y="183"/>
                  </a:lnTo>
                  <a:lnTo>
                    <a:pt x="105" y="187"/>
                  </a:lnTo>
                  <a:lnTo>
                    <a:pt x="58" y="191"/>
                  </a:lnTo>
                  <a:lnTo>
                    <a:pt x="26" y="198"/>
                  </a:lnTo>
                  <a:lnTo>
                    <a:pt x="0" y="202"/>
                  </a:lnTo>
                  <a:lnTo>
                    <a:pt x="0" y="94"/>
                  </a:lnTo>
                  <a:lnTo>
                    <a:pt x="35" y="94"/>
                  </a:lnTo>
                  <a:lnTo>
                    <a:pt x="56" y="96"/>
                  </a:lnTo>
                  <a:lnTo>
                    <a:pt x="72" y="96"/>
                  </a:lnTo>
                  <a:lnTo>
                    <a:pt x="84" y="96"/>
                  </a:lnTo>
                  <a:lnTo>
                    <a:pt x="98" y="94"/>
                  </a:lnTo>
                  <a:lnTo>
                    <a:pt x="107" y="87"/>
                  </a:lnTo>
                  <a:lnTo>
                    <a:pt x="109" y="85"/>
                  </a:lnTo>
                  <a:lnTo>
                    <a:pt x="112" y="83"/>
                  </a:lnTo>
                  <a:lnTo>
                    <a:pt x="114" y="81"/>
                  </a:lnTo>
                  <a:lnTo>
                    <a:pt x="114" y="77"/>
                  </a:lnTo>
                  <a:lnTo>
                    <a:pt x="114" y="72"/>
                  </a:lnTo>
                  <a:lnTo>
                    <a:pt x="112" y="68"/>
                  </a:lnTo>
                  <a:lnTo>
                    <a:pt x="109" y="66"/>
                  </a:lnTo>
                  <a:lnTo>
                    <a:pt x="105" y="64"/>
                  </a:lnTo>
                  <a:lnTo>
                    <a:pt x="100" y="62"/>
                  </a:lnTo>
                  <a:lnTo>
                    <a:pt x="93" y="60"/>
                  </a:lnTo>
                  <a:lnTo>
                    <a:pt x="77" y="53"/>
                  </a:lnTo>
                  <a:lnTo>
                    <a:pt x="74" y="51"/>
                  </a:lnTo>
                  <a:lnTo>
                    <a:pt x="72" y="49"/>
                  </a:lnTo>
                  <a:lnTo>
                    <a:pt x="72" y="47"/>
                  </a:lnTo>
                  <a:lnTo>
                    <a:pt x="70" y="45"/>
                  </a:lnTo>
                  <a:lnTo>
                    <a:pt x="70" y="43"/>
                  </a:lnTo>
                  <a:lnTo>
                    <a:pt x="67" y="40"/>
                  </a:lnTo>
                  <a:lnTo>
                    <a:pt x="67" y="38"/>
                  </a:lnTo>
                  <a:lnTo>
                    <a:pt x="65" y="36"/>
                  </a:lnTo>
                  <a:lnTo>
                    <a:pt x="65" y="34"/>
                  </a:lnTo>
                  <a:lnTo>
                    <a:pt x="65" y="30"/>
                  </a:lnTo>
                  <a:lnTo>
                    <a:pt x="65" y="28"/>
                  </a:lnTo>
                  <a:lnTo>
                    <a:pt x="65" y="23"/>
                  </a:lnTo>
                  <a:lnTo>
                    <a:pt x="67" y="19"/>
                  </a:lnTo>
                  <a:lnTo>
                    <a:pt x="67" y="17"/>
                  </a:lnTo>
                  <a:lnTo>
                    <a:pt x="70" y="15"/>
                  </a:lnTo>
                  <a:lnTo>
                    <a:pt x="70" y="13"/>
                  </a:lnTo>
                  <a:lnTo>
                    <a:pt x="72" y="9"/>
                  </a:lnTo>
                  <a:lnTo>
                    <a:pt x="74" y="6"/>
                  </a:lnTo>
                  <a:lnTo>
                    <a:pt x="77" y="6"/>
                  </a:lnTo>
                  <a:lnTo>
                    <a:pt x="79" y="4"/>
                  </a:lnTo>
                  <a:lnTo>
                    <a:pt x="81" y="2"/>
                  </a:lnTo>
                  <a:lnTo>
                    <a:pt x="84" y="2"/>
                  </a:lnTo>
                  <a:lnTo>
                    <a:pt x="86" y="0"/>
                  </a:lnTo>
                  <a:lnTo>
                    <a:pt x="88" y="0"/>
                  </a:lnTo>
                  <a:lnTo>
                    <a:pt x="93" y="0"/>
                  </a:lnTo>
                </a:path>
              </a:pathLst>
            </a:custGeom>
            <a:solidFill>
              <a:srgbClr val="FFA04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grpSp>
          <p:nvGrpSpPr>
            <p:cNvPr id="18489" name="Group 66">
              <a:extLst>
                <a:ext uri="{FF2B5EF4-FFF2-40B4-BE49-F238E27FC236}">
                  <a16:creationId xmlns:a16="http://schemas.microsoft.com/office/drawing/2014/main" id="{F5501F2D-F25A-7269-3411-1D5235285A08}"/>
                </a:ext>
              </a:extLst>
            </p:cNvPr>
            <p:cNvGrpSpPr>
              <a:grpSpLocks/>
            </p:cNvGrpSpPr>
            <p:nvPr/>
          </p:nvGrpSpPr>
          <p:grpSpPr bwMode="auto">
            <a:xfrm>
              <a:off x="1117" y="3326"/>
              <a:ext cx="574" cy="157"/>
              <a:chOff x="1117" y="3326"/>
              <a:chExt cx="574" cy="157"/>
            </a:xfrm>
          </p:grpSpPr>
          <p:grpSp>
            <p:nvGrpSpPr>
              <p:cNvPr id="18490" name="Group 67">
                <a:extLst>
                  <a:ext uri="{FF2B5EF4-FFF2-40B4-BE49-F238E27FC236}">
                    <a16:creationId xmlns:a16="http://schemas.microsoft.com/office/drawing/2014/main" id="{A375A36A-820C-2C9C-D261-2C53743DB8CF}"/>
                  </a:ext>
                </a:extLst>
              </p:cNvPr>
              <p:cNvGrpSpPr>
                <a:grpSpLocks/>
              </p:cNvGrpSpPr>
              <p:nvPr/>
            </p:nvGrpSpPr>
            <p:grpSpPr bwMode="auto">
              <a:xfrm>
                <a:off x="1521" y="3326"/>
                <a:ext cx="170" cy="140"/>
                <a:chOff x="1521" y="3326"/>
                <a:chExt cx="170" cy="140"/>
              </a:xfrm>
            </p:grpSpPr>
            <p:sp>
              <p:nvSpPr>
                <p:cNvPr id="18498" name="Freeform 68">
                  <a:extLst>
                    <a:ext uri="{FF2B5EF4-FFF2-40B4-BE49-F238E27FC236}">
                      <a16:creationId xmlns:a16="http://schemas.microsoft.com/office/drawing/2014/main" id="{7C62A7D0-1458-DD67-4DF9-D3E99F253416}"/>
                    </a:ext>
                  </a:extLst>
                </p:cNvPr>
                <p:cNvSpPr>
                  <a:spLocks/>
                </p:cNvSpPr>
                <p:nvPr/>
              </p:nvSpPr>
              <p:spPr bwMode="auto">
                <a:xfrm>
                  <a:off x="1564" y="3326"/>
                  <a:ext cx="127" cy="140"/>
                </a:xfrm>
                <a:custGeom>
                  <a:avLst/>
                  <a:gdLst>
                    <a:gd name="T0" fmla="*/ 5 w 127"/>
                    <a:gd name="T1" fmla="*/ 4 h 140"/>
                    <a:gd name="T2" fmla="*/ 82 w 127"/>
                    <a:gd name="T3" fmla="*/ 0 h 140"/>
                    <a:gd name="T4" fmla="*/ 85 w 127"/>
                    <a:gd name="T5" fmla="*/ 0 h 140"/>
                    <a:gd name="T6" fmla="*/ 87 w 127"/>
                    <a:gd name="T7" fmla="*/ 2 h 140"/>
                    <a:gd name="T8" fmla="*/ 89 w 127"/>
                    <a:gd name="T9" fmla="*/ 2 h 140"/>
                    <a:gd name="T10" fmla="*/ 92 w 127"/>
                    <a:gd name="T11" fmla="*/ 2 h 140"/>
                    <a:gd name="T12" fmla="*/ 94 w 127"/>
                    <a:gd name="T13" fmla="*/ 4 h 140"/>
                    <a:gd name="T14" fmla="*/ 96 w 127"/>
                    <a:gd name="T15" fmla="*/ 4 h 140"/>
                    <a:gd name="T16" fmla="*/ 99 w 127"/>
                    <a:gd name="T17" fmla="*/ 6 h 140"/>
                    <a:gd name="T18" fmla="*/ 101 w 127"/>
                    <a:gd name="T19" fmla="*/ 6 h 140"/>
                    <a:gd name="T20" fmla="*/ 103 w 127"/>
                    <a:gd name="T21" fmla="*/ 9 h 140"/>
                    <a:gd name="T22" fmla="*/ 105 w 127"/>
                    <a:gd name="T23" fmla="*/ 11 h 140"/>
                    <a:gd name="T24" fmla="*/ 108 w 127"/>
                    <a:gd name="T25" fmla="*/ 13 h 140"/>
                    <a:gd name="T26" fmla="*/ 108 w 127"/>
                    <a:gd name="T27" fmla="*/ 15 h 140"/>
                    <a:gd name="T28" fmla="*/ 110 w 127"/>
                    <a:gd name="T29" fmla="*/ 15 h 140"/>
                    <a:gd name="T30" fmla="*/ 112 w 127"/>
                    <a:gd name="T31" fmla="*/ 17 h 140"/>
                    <a:gd name="T32" fmla="*/ 112 w 127"/>
                    <a:gd name="T33" fmla="*/ 19 h 140"/>
                    <a:gd name="T34" fmla="*/ 115 w 127"/>
                    <a:gd name="T35" fmla="*/ 21 h 140"/>
                    <a:gd name="T36" fmla="*/ 117 w 127"/>
                    <a:gd name="T37" fmla="*/ 24 h 140"/>
                    <a:gd name="T38" fmla="*/ 117 w 127"/>
                    <a:gd name="T39" fmla="*/ 28 h 140"/>
                    <a:gd name="T40" fmla="*/ 119 w 127"/>
                    <a:gd name="T41" fmla="*/ 30 h 140"/>
                    <a:gd name="T42" fmla="*/ 119 w 127"/>
                    <a:gd name="T43" fmla="*/ 32 h 140"/>
                    <a:gd name="T44" fmla="*/ 121 w 127"/>
                    <a:gd name="T45" fmla="*/ 34 h 140"/>
                    <a:gd name="T46" fmla="*/ 121 w 127"/>
                    <a:gd name="T47" fmla="*/ 36 h 140"/>
                    <a:gd name="T48" fmla="*/ 124 w 127"/>
                    <a:gd name="T49" fmla="*/ 41 h 140"/>
                    <a:gd name="T50" fmla="*/ 124 w 127"/>
                    <a:gd name="T51" fmla="*/ 43 h 140"/>
                    <a:gd name="T52" fmla="*/ 124 w 127"/>
                    <a:gd name="T53" fmla="*/ 47 h 140"/>
                    <a:gd name="T54" fmla="*/ 126 w 127"/>
                    <a:gd name="T55" fmla="*/ 51 h 140"/>
                    <a:gd name="T56" fmla="*/ 126 w 127"/>
                    <a:gd name="T57" fmla="*/ 56 h 140"/>
                    <a:gd name="T58" fmla="*/ 126 w 127"/>
                    <a:gd name="T59" fmla="*/ 58 h 140"/>
                    <a:gd name="T60" fmla="*/ 126 w 127"/>
                    <a:gd name="T61" fmla="*/ 64 h 140"/>
                    <a:gd name="T62" fmla="*/ 126 w 127"/>
                    <a:gd name="T63" fmla="*/ 71 h 140"/>
                    <a:gd name="T64" fmla="*/ 126 w 127"/>
                    <a:gd name="T65" fmla="*/ 77 h 140"/>
                    <a:gd name="T66" fmla="*/ 126 w 127"/>
                    <a:gd name="T67" fmla="*/ 81 h 140"/>
                    <a:gd name="T68" fmla="*/ 126 w 127"/>
                    <a:gd name="T69" fmla="*/ 88 h 140"/>
                    <a:gd name="T70" fmla="*/ 124 w 127"/>
                    <a:gd name="T71" fmla="*/ 92 h 140"/>
                    <a:gd name="T72" fmla="*/ 124 w 127"/>
                    <a:gd name="T73" fmla="*/ 96 h 140"/>
                    <a:gd name="T74" fmla="*/ 121 w 127"/>
                    <a:gd name="T75" fmla="*/ 98 h 140"/>
                    <a:gd name="T76" fmla="*/ 121 w 127"/>
                    <a:gd name="T77" fmla="*/ 103 h 140"/>
                    <a:gd name="T78" fmla="*/ 119 w 127"/>
                    <a:gd name="T79" fmla="*/ 105 h 140"/>
                    <a:gd name="T80" fmla="*/ 119 w 127"/>
                    <a:gd name="T81" fmla="*/ 109 h 140"/>
                    <a:gd name="T82" fmla="*/ 117 w 127"/>
                    <a:gd name="T83" fmla="*/ 113 h 140"/>
                    <a:gd name="T84" fmla="*/ 115 w 127"/>
                    <a:gd name="T85" fmla="*/ 115 h 140"/>
                    <a:gd name="T86" fmla="*/ 112 w 127"/>
                    <a:gd name="T87" fmla="*/ 118 h 140"/>
                    <a:gd name="T88" fmla="*/ 112 w 127"/>
                    <a:gd name="T89" fmla="*/ 120 h 140"/>
                    <a:gd name="T90" fmla="*/ 110 w 127"/>
                    <a:gd name="T91" fmla="*/ 122 h 140"/>
                    <a:gd name="T92" fmla="*/ 108 w 127"/>
                    <a:gd name="T93" fmla="*/ 124 h 140"/>
                    <a:gd name="T94" fmla="*/ 105 w 127"/>
                    <a:gd name="T95" fmla="*/ 128 h 140"/>
                    <a:gd name="T96" fmla="*/ 101 w 127"/>
                    <a:gd name="T97" fmla="*/ 130 h 140"/>
                    <a:gd name="T98" fmla="*/ 99 w 127"/>
                    <a:gd name="T99" fmla="*/ 133 h 140"/>
                    <a:gd name="T100" fmla="*/ 96 w 127"/>
                    <a:gd name="T101" fmla="*/ 133 h 140"/>
                    <a:gd name="T102" fmla="*/ 94 w 127"/>
                    <a:gd name="T103" fmla="*/ 135 h 140"/>
                    <a:gd name="T104" fmla="*/ 87 w 127"/>
                    <a:gd name="T105" fmla="*/ 137 h 140"/>
                    <a:gd name="T106" fmla="*/ 82 w 127"/>
                    <a:gd name="T107" fmla="*/ 137 h 140"/>
                    <a:gd name="T108" fmla="*/ 0 w 127"/>
                    <a:gd name="T109" fmla="*/ 139 h 140"/>
                    <a:gd name="T110" fmla="*/ 5 w 127"/>
                    <a:gd name="T111" fmla="*/ 4 h 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
                    <a:gd name="T169" fmla="*/ 0 h 140"/>
                    <a:gd name="T170" fmla="*/ 127 w 127"/>
                    <a:gd name="T171" fmla="*/ 140 h 1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 h="140">
                      <a:moveTo>
                        <a:pt x="5" y="4"/>
                      </a:moveTo>
                      <a:lnTo>
                        <a:pt x="82" y="0"/>
                      </a:lnTo>
                      <a:lnTo>
                        <a:pt x="85" y="0"/>
                      </a:lnTo>
                      <a:lnTo>
                        <a:pt x="87" y="2"/>
                      </a:lnTo>
                      <a:lnTo>
                        <a:pt x="89" y="2"/>
                      </a:lnTo>
                      <a:lnTo>
                        <a:pt x="92" y="2"/>
                      </a:lnTo>
                      <a:lnTo>
                        <a:pt x="94" y="4"/>
                      </a:lnTo>
                      <a:lnTo>
                        <a:pt x="96" y="4"/>
                      </a:lnTo>
                      <a:lnTo>
                        <a:pt x="99" y="6"/>
                      </a:lnTo>
                      <a:lnTo>
                        <a:pt x="101" y="6"/>
                      </a:lnTo>
                      <a:lnTo>
                        <a:pt x="103" y="9"/>
                      </a:lnTo>
                      <a:lnTo>
                        <a:pt x="105" y="11"/>
                      </a:lnTo>
                      <a:lnTo>
                        <a:pt x="108" y="13"/>
                      </a:lnTo>
                      <a:lnTo>
                        <a:pt x="108" y="15"/>
                      </a:lnTo>
                      <a:lnTo>
                        <a:pt x="110" y="15"/>
                      </a:lnTo>
                      <a:lnTo>
                        <a:pt x="112" y="17"/>
                      </a:lnTo>
                      <a:lnTo>
                        <a:pt x="112" y="19"/>
                      </a:lnTo>
                      <a:lnTo>
                        <a:pt x="115" y="21"/>
                      </a:lnTo>
                      <a:lnTo>
                        <a:pt x="117" y="24"/>
                      </a:lnTo>
                      <a:lnTo>
                        <a:pt x="117" y="28"/>
                      </a:lnTo>
                      <a:lnTo>
                        <a:pt x="119" y="30"/>
                      </a:lnTo>
                      <a:lnTo>
                        <a:pt x="119" y="32"/>
                      </a:lnTo>
                      <a:lnTo>
                        <a:pt x="121" y="34"/>
                      </a:lnTo>
                      <a:lnTo>
                        <a:pt x="121" y="36"/>
                      </a:lnTo>
                      <a:lnTo>
                        <a:pt x="124" y="41"/>
                      </a:lnTo>
                      <a:lnTo>
                        <a:pt x="124" y="43"/>
                      </a:lnTo>
                      <a:lnTo>
                        <a:pt x="124" y="47"/>
                      </a:lnTo>
                      <a:lnTo>
                        <a:pt x="126" y="51"/>
                      </a:lnTo>
                      <a:lnTo>
                        <a:pt x="126" y="56"/>
                      </a:lnTo>
                      <a:lnTo>
                        <a:pt x="126" y="58"/>
                      </a:lnTo>
                      <a:lnTo>
                        <a:pt x="126" y="64"/>
                      </a:lnTo>
                      <a:lnTo>
                        <a:pt x="126" y="71"/>
                      </a:lnTo>
                      <a:lnTo>
                        <a:pt x="126" y="77"/>
                      </a:lnTo>
                      <a:lnTo>
                        <a:pt x="126" y="81"/>
                      </a:lnTo>
                      <a:lnTo>
                        <a:pt x="126" y="88"/>
                      </a:lnTo>
                      <a:lnTo>
                        <a:pt x="124" y="92"/>
                      </a:lnTo>
                      <a:lnTo>
                        <a:pt x="124" y="96"/>
                      </a:lnTo>
                      <a:lnTo>
                        <a:pt x="121" y="98"/>
                      </a:lnTo>
                      <a:lnTo>
                        <a:pt x="121" y="103"/>
                      </a:lnTo>
                      <a:lnTo>
                        <a:pt x="119" y="105"/>
                      </a:lnTo>
                      <a:lnTo>
                        <a:pt x="119" y="109"/>
                      </a:lnTo>
                      <a:lnTo>
                        <a:pt x="117" y="113"/>
                      </a:lnTo>
                      <a:lnTo>
                        <a:pt x="115" y="115"/>
                      </a:lnTo>
                      <a:lnTo>
                        <a:pt x="112" y="118"/>
                      </a:lnTo>
                      <a:lnTo>
                        <a:pt x="112" y="120"/>
                      </a:lnTo>
                      <a:lnTo>
                        <a:pt x="110" y="122"/>
                      </a:lnTo>
                      <a:lnTo>
                        <a:pt x="108" y="124"/>
                      </a:lnTo>
                      <a:lnTo>
                        <a:pt x="105" y="128"/>
                      </a:lnTo>
                      <a:lnTo>
                        <a:pt x="101" y="130"/>
                      </a:lnTo>
                      <a:lnTo>
                        <a:pt x="99" y="133"/>
                      </a:lnTo>
                      <a:lnTo>
                        <a:pt x="96" y="133"/>
                      </a:lnTo>
                      <a:lnTo>
                        <a:pt x="94" y="135"/>
                      </a:lnTo>
                      <a:lnTo>
                        <a:pt x="87" y="137"/>
                      </a:lnTo>
                      <a:lnTo>
                        <a:pt x="82" y="137"/>
                      </a:lnTo>
                      <a:lnTo>
                        <a:pt x="0" y="139"/>
                      </a:lnTo>
                      <a:lnTo>
                        <a:pt x="5" y="4"/>
                      </a:lnTo>
                    </a:path>
                  </a:pathLst>
                </a:custGeom>
                <a:solidFill>
                  <a:srgbClr val="80800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sp>
              <p:nvSpPr>
                <p:cNvPr id="18499" name="Oval 69">
                  <a:extLst>
                    <a:ext uri="{FF2B5EF4-FFF2-40B4-BE49-F238E27FC236}">
                      <a16:creationId xmlns:a16="http://schemas.microsoft.com/office/drawing/2014/main" id="{044869FF-B883-B142-702E-7646C759C8E9}"/>
                    </a:ext>
                  </a:extLst>
                </p:cNvPr>
                <p:cNvSpPr>
                  <a:spLocks noChangeArrowheads="1"/>
                </p:cNvSpPr>
                <p:nvPr/>
              </p:nvSpPr>
              <p:spPr bwMode="auto">
                <a:xfrm>
                  <a:off x="1521" y="3331"/>
                  <a:ext cx="92" cy="134"/>
                </a:xfrm>
                <a:prstGeom prst="ellipse">
                  <a:avLst/>
                </a:prstGeom>
                <a:solidFill>
                  <a:srgbClr val="E0E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18491" name="Group 70">
                <a:extLst>
                  <a:ext uri="{FF2B5EF4-FFF2-40B4-BE49-F238E27FC236}">
                    <a16:creationId xmlns:a16="http://schemas.microsoft.com/office/drawing/2014/main" id="{B65652E8-6DC5-4703-CB77-0755798B2482}"/>
                  </a:ext>
                </a:extLst>
              </p:cNvPr>
              <p:cNvGrpSpPr>
                <a:grpSpLocks/>
              </p:cNvGrpSpPr>
              <p:nvPr/>
            </p:nvGrpSpPr>
            <p:grpSpPr bwMode="auto">
              <a:xfrm>
                <a:off x="1426" y="3331"/>
                <a:ext cx="172" cy="137"/>
                <a:chOff x="1426" y="3331"/>
                <a:chExt cx="172" cy="137"/>
              </a:xfrm>
            </p:grpSpPr>
            <p:sp>
              <p:nvSpPr>
                <p:cNvPr id="18496" name="Freeform 71">
                  <a:extLst>
                    <a:ext uri="{FF2B5EF4-FFF2-40B4-BE49-F238E27FC236}">
                      <a16:creationId xmlns:a16="http://schemas.microsoft.com/office/drawing/2014/main" id="{D3767A4B-700B-E480-DDA6-C70CAA675BE7}"/>
                    </a:ext>
                  </a:extLst>
                </p:cNvPr>
                <p:cNvSpPr>
                  <a:spLocks/>
                </p:cNvSpPr>
                <p:nvPr/>
              </p:nvSpPr>
              <p:spPr bwMode="auto">
                <a:xfrm>
                  <a:off x="1470" y="3331"/>
                  <a:ext cx="128" cy="137"/>
                </a:xfrm>
                <a:custGeom>
                  <a:avLst/>
                  <a:gdLst>
                    <a:gd name="T0" fmla="*/ 2 w 128"/>
                    <a:gd name="T1" fmla="*/ 2 h 137"/>
                    <a:gd name="T2" fmla="*/ 81 w 128"/>
                    <a:gd name="T3" fmla="*/ 0 h 137"/>
                    <a:gd name="T4" fmla="*/ 83 w 128"/>
                    <a:gd name="T5" fmla="*/ 0 h 137"/>
                    <a:gd name="T6" fmla="*/ 85 w 128"/>
                    <a:gd name="T7" fmla="*/ 0 h 137"/>
                    <a:gd name="T8" fmla="*/ 88 w 128"/>
                    <a:gd name="T9" fmla="*/ 0 h 137"/>
                    <a:gd name="T10" fmla="*/ 90 w 128"/>
                    <a:gd name="T11" fmla="*/ 0 h 137"/>
                    <a:gd name="T12" fmla="*/ 92 w 128"/>
                    <a:gd name="T13" fmla="*/ 2 h 137"/>
                    <a:gd name="T14" fmla="*/ 95 w 128"/>
                    <a:gd name="T15" fmla="*/ 2 h 137"/>
                    <a:gd name="T16" fmla="*/ 97 w 128"/>
                    <a:gd name="T17" fmla="*/ 4 h 137"/>
                    <a:gd name="T18" fmla="*/ 99 w 128"/>
                    <a:gd name="T19" fmla="*/ 4 h 137"/>
                    <a:gd name="T20" fmla="*/ 102 w 128"/>
                    <a:gd name="T21" fmla="*/ 6 h 137"/>
                    <a:gd name="T22" fmla="*/ 104 w 128"/>
                    <a:gd name="T23" fmla="*/ 9 h 137"/>
                    <a:gd name="T24" fmla="*/ 106 w 128"/>
                    <a:gd name="T25" fmla="*/ 11 h 137"/>
                    <a:gd name="T26" fmla="*/ 106 w 128"/>
                    <a:gd name="T27" fmla="*/ 13 h 137"/>
                    <a:gd name="T28" fmla="*/ 109 w 128"/>
                    <a:gd name="T29" fmla="*/ 13 h 137"/>
                    <a:gd name="T30" fmla="*/ 111 w 128"/>
                    <a:gd name="T31" fmla="*/ 15 h 137"/>
                    <a:gd name="T32" fmla="*/ 111 w 128"/>
                    <a:gd name="T33" fmla="*/ 17 h 137"/>
                    <a:gd name="T34" fmla="*/ 113 w 128"/>
                    <a:gd name="T35" fmla="*/ 19 h 137"/>
                    <a:gd name="T36" fmla="*/ 115 w 128"/>
                    <a:gd name="T37" fmla="*/ 23 h 137"/>
                    <a:gd name="T38" fmla="*/ 115 w 128"/>
                    <a:gd name="T39" fmla="*/ 26 h 137"/>
                    <a:gd name="T40" fmla="*/ 118 w 128"/>
                    <a:gd name="T41" fmla="*/ 28 h 137"/>
                    <a:gd name="T42" fmla="*/ 118 w 128"/>
                    <a:gd name="T43" fmla="*/ 30 h 137"/>
                    <a:gd name="T44" fmla="*/ 120 w 128"/>
                    <a:gd name="T45" fmla="*/ 32 h 137"/>
                    <a:gd name="T46" fmla="*/ 120 w 128"/>
                    <a:gd name="T47" fmla="*/ 34 h 137"/>
                    <a:gd name="T48" fmla="*/ 122 w 128"/>
                    <a:gd name="T49" fmla="*/ 38 h 137"/>
                    <a:gd name="T50" fmla="*/ 122 w 128"/>
                    <a:gd name="T51" fmla="*/ 40 h 137"/>
                    <a:gd name="T52" fmla="*/ 125 w 128"/>
                    <a:gd name="T53" fmla="*/ 45 h 137"/>
                    <a:gd name="T54" fmla="*/ 125 w 128"/>
                    <a:gd name="T55" fmla="*/ 49 h 137"/>
                    <a:gd name="T56" fmla="*/ 125 w 128"/>
                    <a:gd name="T57" fmla="*/ 53 h 137"/>
                    <a:gd name="T58" fmla="*/ 125 w 128"/>
                    <a:gd name="T59" fmla="*/ 55 h 137"/>
                    <a:gd name="T60" fmla="*/ 125 w 128"/>
                    <a:gd name="T61" fmla="*/ 64 h 137"/>
                    <a:gd name="T62" fmla="*/ 127 w 128"/>
                    <a:gd name="T63" fmla="*/ 68 h 137"/>
                    <a:gd name="T64" fmla="*/ 125 w 128"/>
                    <a:gd name="T65" fmla="*/ 74 h 137"/>
                    <a:gd name="T66" fmla="*/ 125 w 128"/>
                    <a:gd name="T67" fmla="*/ 79 h 137"/>
                    <a:gd name="T68" fmla="*/ 125 w 128"/>
                    <a:gd name="T69" fmla="*/ 85 h 137"/>
                    <a:gd name="T70" fmla="*/ 125 w 128"/>
                    <a:gd name="T71" fmla="*/ 89 h 137"/>
                    <a:gd name="T72" fmla="*/ 122 w 128"/>
                    <a:gd name="T73" fmla="*/ 94 h 137"/>
                    <a:gd name="T74" fmla="*/ 120 w 128"/>
                    <a:gd name="T75" fmla="*/ 96 h 137"/>
                    <a:gd name="T76" fmla="*/ 120 w 128"/>
                    <a:gd name="T77" fmla="*/ 100 h 137"/>
                    <a:gd name="T78" fmla="*/ 118 w 128"/>
                    <a:gd name="T79" fmla="*/ 104 h 137"/>
                    <a:gd name="T80" fmla="*/ 118 w 128"/>
                    <a:gd name="T81" fmla="*/ 106 h 137"/>
                    <a:gd name="T82" fmla="*/ 115 w 128"/>
                    <a:gd name="T83" fmla="*/ 111 h 137"/>
                    <a:gd name="T84" fmla="*/ 113 w 128"/>
                    <a:gd name="T85" fmla="*/ 113 h 137"/>
                    <a:gd name="T86" fmla="*/ 111 w 128"/>
                    <a:gd name="T87" fmla="*/ 115 h 137"/>
                    <a:gd name="T88" fmla="*/ 111 w 128"/>
                    <a:gd name="T89" fmla="*/ 117 h 137"/>
                    <a:gd name="T90" fmla="*/ 109 w 128"/>
                    <a:gd name="T91" fmla="*/ 119 h 137"/>
                    <a:gd name="T92" fmla="*/ 106 w 128"/>
                    <a:gd name="T93" fmla="*/ 121 h 137"/>
                    <a:gd name="T94" fmla="*/ 104 w 128"/>
                    <a:gd name="T95" fmla="*/ 125 h 137"/>
                    <a:gd name="T96" fmla="*/ 99 w 128"/>
                    <a:gd name="T97" fmla="*/ 128 h 137"/>
                    <a:gd name="T98" fmla="*/ 97 w 128"/>
                    <a:gd name="T99" fmla="*/ 130 h 137"/>
                    <a:gd name="T100" fmla="*/ 95 w 128"/>
                    <a:gd name="T101" fmla="*/ 130 h 137"/>
                    <a:gd name="T102" fmla="*/ 92 w 128"/>
                    <a:gd name="T103" fmla="*/ 132 h 137"/>
                    <a:gd name="T104" fmla="*/ 85 w 128"/>
                    <a:gd name="T105" fmla="*/ 134 h 137"/>
                    <a:gd name="T106" fmla="*/ 81 w 128"/>
                    <a:gd name="T107" fmla="*/ 134 h 137"/>
                    <a:gd name="T108" fmla="*/ 0 w 128"/>
                    <a:gd name="T109" fmla="*/ 136 h 137"/>
                    <a:gd name="T110" fmla="*/ 2 w 128"/>
                    <a:gd name="T111" fmla="*/ 2 h 1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8"/>
                    <a:gd name="T169" fmla="*/ 0 h 137"/>
                    <a:gd name="T170" fmla="*/ 128 w 128"/>
                    <a:gd name="T171" fmla="*/ 137 h 1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8" h="137">
                      <a:moveTo>
                        <a:pt x="2" y="2"/>
                      </a:moveTo>
                      <a:lnTo>
                        <a:pt x="81" y="0"/>
                      </a:lnTo>
                      <a:lnTo>
                        <a:pt x="83" y="0"/>
                      </a:lnTo>
                      <a:lnTo>
                        <a:pt x="85" y="0"/>
                      </a:lnTo>
                      <a:lnTo>
                        <a:pt x="88" y="0"/>
                      </a:lnTo>
                      <a:lnTo>
                        <a:pt x="90" y="0"/>
                      </a:lnTo>
                      <a:lnTo>
                        <a:pt x="92" y="2"/>
                      </a:lnTo>
                      <a:lnTo>
                        <a:pt x="95" y="2"/>
                      </a:lnTo>
                      <a:lnTo>
                        <a:pt x="97" y="4"/>
                      </a:lnTo>
                      <a:lnTo>
                        <a:pt x="99" y="4"/>
                      </a:lnTo>
                      <a:lnTo>
                        <a:pt x="102" y="6"/>
                      </a:lnTo>
                      <a:lnTo>
                        <a:pt x="104" y="9"/>
                      </a:lnTo>
                      <a:lnTo>
                        <a:pt x="106" y="11"/>
                      </a:lnTo>
                      <a:lnTo>
                        <a:pt x="106" y="13"/>
                      </a:lnTo>
                      <a:lnTo>
                        <a:pt x="109" y="13"/>
                      </a:lnTo>
                      <a:lnTo>
                        <a:pt x="111" y="15"/>
                      </a:lnTo>
                      <a:lnTo>
                        <a:pt x="111" y="17"/>
                      </a:lnTo>
                      <a:lnTo>
                        <a:pt x="113" y="19"/>
                      </a:lnTo>
                      <a:lnTo>
                        <a:pt x="115" y="23"/>
                      </a:lnTo>
                      <a:lnTo>
                        <a:pt x="115" y="26"/>
                      </a:lnTo>
                      <a:lnTo>
                        <a:pt x="118" y="28"/>
                      </a:lnTo>
                      <a:lnTo>
                        <a:pt x="118" y="30"/>
                      </a:lnTo>
                      <a:lnTo>
                        <a:pt x="120" y="32"/>
                      </a:lnTo>
                      <a:lnTo>
                        <a:pt x="120" y="34"/>
                      </a:lnTo>
                      <a:lnTo>
                        <a:pt x="122" y="38"/>
                      </a:lnTo>
                      <a:lnTo>
                        <a:pt x="122" y="40"/>
                      </a:lnTo>
                      <a:lnTo>
                        <a:pt x="125" y="45"/>
                      </a:lnTo>
                      <a:lnTo>
                        <a:pt x="125" y="49"/>
                      </a:lnTo>
                      <a:lnTo>
                        <a:pt x="125" y="53"/>
                      </a:lnTo>
                      <a:lnTo>
                        <a:pt x="125" y="55"/>
                      </a:lnTo>
                      <a:lnTo>
                        <a:pt x="125" y="64"/>
                      </a:lnTo>
                      <a:lnTo>
                        <a:pt x="127" y="68"/>
                      </a:lnTo>
                      <a:lnTo>
                        <a:pt x="125" y="74"/>
                      </a:lnTo>
                      <a:lnTo>
                        <a:pt x="125" y="79"/>
                      </a:lnTo>
                      <a:lnTo>
                        <a:pt x="125" y="85"/>
                      </a:lnTo>
                      <a:lnTo>
                        <a:pt x="125" y="89"/>
                      </a:lnTo>
                      <a:lnTo>
                        <a:pt x="122" y="94"/>
                      </a:lnTo>
                      <a:lnTo>
                        <a:pt x="120" y="96"/>
                      </a:lnTo>
                      <a:lnTo>
                        <a:pt x="120" y="100"/>
                      </a:lnTo>
                      <a:lnTo>
                        <a:pt x="118" y="104"/>
                      </a:lnTo>
                      <a:lnTo>
                        <a:pt x="118" y="106"/>
                      </a:lnTo>
                      <a:lnTo>
                        <a:pt x="115" y="111"/>
                      </a:lnTo>
                      <a:lnTo>
                        <a:pt x="113" y="113"/>
                      </a:lnTo>
                      <a:lnTo>
                        <a:pt x="111" y="115"/>
                      </a:lnTo>
                      <a:lnTo>
                        <a:pt x="111" y="117"/>
                      </a:lnTo>
                      <a:lnTo>
                        <a:pt x="109" y="119"/>
                      </a:lnTo>
                      <a:lnTo>
                        <a:pt x="106" y="121"/>
                      </a:lnTo>
                      <a:lnTo>
                        <a:pt x="104" y="125"/>
                      </a:lnTo>
                      <a:lnTo>
                        <a:pt x="99" y="128"/>
                      </a:lnTo>
                      <a:lnTo>
                        <a:pt x="97" y="130"/>
                      </a:lnTo>
                      <a:lnTo>
                        <a:pt x="95" y="130"/>
                      </a:lnTo>
                      <a:lnTo>
                        <a:pt x="92" y="132"/>
                      </a:lnTo>
                      <a:lnTo>
                        <a:pt x="85" y="134"/>
                      </a:lnTo>
                      <a:lnTo>
                        <a:pt x="81" y="134"/>
                      </a:lnTo>
                      <a:lnTo>
                        <a:pt x="0" y="136"/>
                      </a:lnTo>
                      <a:lnTo>
                        <a:pt x="2" y="2"/>
                      </a:lnTo>
                    </a:path>
                  </a:pathLst>
                </a:custGeom>
                <a:solidFill>
                  <a:srgbClr val="80800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sp>
              <p:nvSpPr>
                <p:cNvPr id="18497" name="Oval 72">
                  <a:extLst>
                    <a:ext uri="{FF2B5EF4-FFF2-40B4-BE49-F238E27FC236}">
                      <a16:creationId xmlns:a16="http://schemas.microsoft.com/office/drawing/2014/main" id="{802B2A7E-5C79-9630-D5CE-1D7A8056CBF4}"/>
                    </a:ext>
                  </a:extLst>
                </p:cNvPr>
                <p:cNvSpPr>
                  <a:spLocks noChangeArrowheads="1"/>
                </p:cNvSpPr>
                <p:nvPr/>
              </p:nvSpPr>
              <p:spPr bwMode="auto">
                <a:xfrm>
                  <a:off x="1426" y="3333"/>
                  <a:ext cx="92" cy="134"/>
                </a:xfrm>
                <a:prstGeom prst="ellipse">
                  <a:avLst/>
                </a:prstGeom>
                <a:solidFill>
                  <a:srgbClr val="E0E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18492" name="Group 73">
                <a:extLst>
                  <a:ext uri="{FF2B5EF4-FFF2-40B4-BE49-F238E27FC236}">
                    <a16:creationId xmlns:a16="http://schemas.microsoft.com/office/drawing/2014/main" id="{02933458-E98F-0EEE-8D96-F1917FFE1D84}"/>
                  </a:ext>
                </a:extLst>
              </p:cNvPr>
              <p:cNvGrpSpPr>
                <a:grpSpLocks/>
              </p:cNvGrpSpPr>
              <p:nvPr/>
            </p:nvGrpSpPr>
            <p:grpSpPr bwMode="auto">
              <a:xfrm>
                <a:off x="1117" y="3346"/>
                <a:ext cx="387" cy="137"/>
                <a:chOff x="1117" y="3346"/>
                <a:chExt cx="387" cy="137"/>
              </a:xfrm>
            </p:grpSpPr>
            <p:sp>
              <p:nvSpPr>
                <p:cNvPr id="18493" name="Freeform 74">
                  <a:extLst>
                    <a:ext uri="{FF2B5EF4-FFF2-40B4-BE49-F238E27FC236}">
                      <a16:creationId xmlns:a16="http://schemas.microsoft.com/office/drawing/2014/main" id="{6FCD89C1-5176-DDD4-4B41-DE8457E208AF}"/>
                    </a:ext>
                  </a:extLst>
                </p:cNvPr>
                <p:cNvSpPr>
                  <a:spLocks/>
                </p:cNvSpPr>
                <p:nvPr/>
              </p:nvSpPr>
              <p:spPr bwMode="auto">
                <a:xfrm>
                  <a:off x="1170" y="3346"/>
                  <a:ext cx="334" cy="137"/>
                </a:xfrm>
                <a:custGeom>
                  <a:avLst/>
                  <a:gdLst>
                    <a:gd name="T0" fmla="*/ 0 w 334"/>
                    <a:gd name="T1" fmla="*/ 136 h 137"/>
                    <a:gd name="T2" fmla="*/ 293 w 334"/>
                    <a:gd name="T3" fmla="*/ 111 h 137"/>
                    <a:gd name="T4" fmla="*/ 298 w 334"/>
                    <a:gd name="T5" fmla="*/ 108 h 137"/>
                    <a:gd name="T6" fmla="*/ 300 w 334"/>
                    <a:gd name="T7" fmla="*/ 108 h 137"/>
                    <a:gd name="T8" fmla="*/ 305 w 334"/>
                    <a:gd name="T9" fmla="*/ 106 h 137"/>
                    <a:gd name="T10" fmla="*/ 307 w 334"/>
                    <a:gd name="T11" fmla="*/ 104 h 137"/>
                    <a:gd name="T12" fmla="*/ 312 w 334"/>
                    <a:gd name="T13" fmla="*/ 102 h 137"/>
                    <a:gd name="T14" fmla="*/ 314 w 334"/>
                    <a:gd name="T15" fmla="*/ 100 h 137"/>
                    <a:gd name="T16" fmla="*/ 317 w 334"/>
                    <a:gd name="T17" fmla="*/ 98 h 137"/>
                    <a:gd name="T18" fmla="*/ 319 w 334"/>
                    <a:gd name="T19" fmla="*/ 94 h 137"/>
                    <a:gd name="T20" fmla="*/ 321 w 334"/>
                    <a:gd name="T21" fmla="*/ 91 h 137"/>
                    <a:gd name="T22" fmla="*/ 324 w 334"/>
                    <a:gd name="T23" fmla="*/ 87 h 137"/>
                    <a:gd name="T24" fmla="*/ 326 w 334"/>
                    <a:gd name="T25" fmla="*/ 83 h 137"/>
                    <a:gd name="T26" fmla="*/ 328 w 334"/>
                    <a:gd name="T27" fmla="*/ 79 h 137"/>
                    <a:gd name="T28" fmla="*/ 328 w 334"/>
                    <a:gd name="T29" fmla="*/ 77 h 137"/>
                    <a:gd name="T30" fmla="*/ 331 w 334"/>
                    <a:gd name="T31" fmla="*/ 72 h 137"/>
                    <a:gd name="T32" fmla="*/ 331 w 334"/>
                    <a:gd name="T33" fmla="*/ 68 h 137"/>
                    <a:gd name="T34" fmla="*/ 331 w 334"/>
                    <a:gd name="T35" fmla="*/ 62 h 137"/>
                    <a:gd name="T36" fmla="*/ 333 w 334"/>
                    <a:gd name="T37" fmla="*/ 55 h 137"/>
                    <a:gd name="T38" fmla="*/ 331 w 334"/>
                    <a:gd name="T39" fmla="*/ 49 h 137"/>
                    <a:gd name="T40" fmla="*/ 331 w 334"/>
                    <a:gd name="T41" fmla="*/ 45 h 137"/>
                    <a:gd name="T42" fmla="*/ 331 w 334"/>
                    <a:gd name="T43" fmla="*/ 40 h 137"/>
                    <a:gd name="T44" fmla="*/ 331 w 334"/>
                    <a:gd name="T45" fmla="*/ 36 h 137"/>
                    <a:gd name="T46" fmla="*/ 328 w 334"/>
                    <a:gd name="T47" fmla="*/ 32 h 137"/>
                    <a:gd name="T48" fmla="*/ 326 w 334"/>
                    <a:gd name="T49" fmla="*/ 28 h 137"/>
                    <a:gd name="T50" fmla="*/ 326 w 334"/>
                    <a:gd name="T51" fmla="*/ 26 h 137"/>
                    <a:gd name="T52" fmla="*/ 324 w 334"/>
                    <a:gd name="T53" fmla="*/ 23 h 137"/>
                    <a:gd name="T54" fmla="*/ 324 w 334"/>
                    <a:gd name="T55" fmla="*/ 19 h 137"/>
                    <a:gd name="T56" fmla="*/ 321 w 334"/>
                    <a:gd name="T57" fmla="*/ 17 h 137"/>
                    <a:gd name="T58" fmla="*/ 319 w 334"/>
                    <a:gd name="T59" fmla="*/ 15 h 137"/>
                    <a:gd name="T60" fmla="*/ 314 w 334"/>
                    <a:gd name="T61" fmla="*/ 11 h 137"/>
                    <a:gd name="T62" fmla="*/ 312 w 334"/>
                    <a:gd name="T63" fmla="*/ 9 h 137"/>
                    <a:gd name="T64" fmla="*/ 310 w 334"/>
                    <a:gd name="T65" fmla="*/ 6 h 137"/>
                    <a:gd name="T66" fmla="*/ 305 w 334"/>
                    <a:gd name="T67" fmla="*/ 4 h 137"/>
                    <a:gd name="T68" fmla="*/ 303 w 334"/>
                    <a:gd name="T69" fmla="*/ 2 h 137"/>
                    <a:gd name="T70" fmla="*/ 296 w 334"/>
                    <a:gd name="T71" fmla="*/ 0 h 137"/>
                    <a:gd name="T72" fmla="*/ 293 w 334"/>
                    <a:gd name="T73" fmla="*/ 0 h 137"/>
                    <a:gd name="T74" fmla="*/ 0 w 334"/>
                    <a:gd name="T75" fmla="*/ 0 h 137"/>
                    <a:gd name="T76" fmla="*/ 0 w 334"/>
                    <a:gd name="T77" fmla="*/ 136 h 13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4"/>
                    <a:gd name="T118" fmla="*/ 0 h 137"/>
                    <a:gd name="T119" fmla="*/ 334 w 334"/>
                    <a:gd name="T120" fmla="*/ 137 h 13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4" h="137">
                      <a:moveTo>
                        <a:pt x="0" y="136"/>
                      </a:moveTo>
                      <a:lnTo>
                        <a:pt x="293" y="111"/>
                      </a:lnTo>
                      <a:lnTo>
                        <a:pt x="298" y="108"/>
                      </a:lnTo>
                      <a:lnTo>
                        <a:pt x="300" y="108"/>
                      </a:lnTo>
                      <a:lnTo>
                        <a:pt x="305" y="106"/>
                      </a:lnTo>
                      <a:lnTo>
                        <a:pt x="307" y="104"/>
                      </a:lnTo>
                      <a:lnTo>
                        <a:pt x="312" y="102"/>
                      </a:lnTo>
                      <a:lnTo>
                        <a:pt x="314" y="100"/>
                      </a:lnTo>
                      <a:lnTo>
                        <a:pt x="317" y="98"/>
                      </a:lnTo>
                      <a:lnTo>
                        <a:pt x="319" y="94"/>
                      </a:lnTo>
                      <a:lnTo>
                        <a:pt x="321" y="91"/>
                      </a:lnTo>
                      <a:lnTo>
                        <a:pt x="324" y="87"/>
                      </a:lnTo>
                      <a:lnTo>
                        <a:pt x="326" y="83"/>
                      </a:lnTo>
                      <a:lnTo>
                        <a:pt x="328" y="79"/>
                      </a:lnTo>
                      <a:lnTo>
                        <a:pt x="328" y="77"/>
                      </a:lnTo>
                      <a:lnTo>
                        <a:pt x="331" y="72"/>
                      </a:lnTo>
                      <a:lnTo>
                        <a:pt x="331" y="68"/>
                      </a:lnTo>
                      <a:lnTo>
                        <a:pt x="331" y="62"/>
                      </a:lnTo>
                      <a:lnTo>
                        <a:pt x="333" y="55"/>
                      </a:lnTo>
                      <a:lnTo>
                        <a:pt x="331" y="49"/>
                      </a:lnTo>
                      <a:lnTo>
                        <a:pt x="331" y="45"/>
                      </a:lnTo>
                      <a:lnTo>
                        <a:pt x="331" y="40"/>
                      </a:lnTo>
                      <a:lnTo>
                        <a:pt x="331" y="36"/>
                      </a:lnTo>
                      <a:lnTo>
                        <a:pt x="328" y="32"/>
                      </a:lnTo>
                      <a:lnTo>
                        <a:pt x="326" y="28"/>
                      </a:lnTo>
                      <a:lnTo>
                        <a:pt x="326" y="26"/>
                      </a:lnTo>
                      <a:lnTo>
                        <a:pt x="324" y="23"/>
                      </a:lnTo>
                      <a:lnTo>
                        <a:pt x="324" y="19"/>
                      </a:lnTo>
                      <a:lnTo>
                        <a:pt x="321" y="17"/>
                      </a:lnTo>
                      <a:lnTo>
                        <a:pt x="319" y="15"/>
                      </a:lnTo>
                      <a:lnTo>
                        <a:pt x="314" y="11"/>
                      </a:lnTo>
                      <a:lnTo>
                        <a:pt x="312" y="9"/>
                      </a:lnTo>
                      <a:lnTo>
                        <a:pt x="310" y="6"/>
                      </a:lnTo>
                      <a:lnTo>
                        <a:pt x="305" y="4"/>
                      </a:lnTo>
                      <a:lnTo>
                        <a:pt x="303" y="2"/>
                      </a:lnTo>
                      <a:lnTo>
                        <a:pt x="296" y="0"/>
                      </a:lnTo>
                      <a:lnTo>
                        <a:pt x="293" y="0"/>
                      </a:lnTo>
                      <a:lnTo>
                        <a:pt x="0" y="0"/>
                      </a:lnTo>
                      <a:lnTo>
                        <a:pt x="0" y="136"/>
                      </a:lnTo>
                    </a:path>
                  </a:pathLst>
                </a:custGeom>
                <a:solidFill>
                  <a:srgbClr val="FFA040"/>
                </a:solidFill>
                <a:ln>
                  <a:noFill/>
                </a:ln>
                <a:extLst>
                  <a:ext uri="{91240B29-F687-4F45-9708-019B960494DF}">
                    <a14:hiddenLine xmlns:a14="http://schemas.microsoft.com/office/drawing/2010/main" w="127000" cap="rnd" cmpd="sng">
                      <a:solidFill>
                        <a:srgbClr val="000000"/>
                      </a:solidFill>
                      <a:prstDash val="solid"/>
                      <a:round/>
                      <a:headEnd type="none" w="med" len="med"/>
                      <a:tailEnd type="none" w="med" len="med"/>
                    </a14:hiddenLine>
                  </a:ext>
                </a:extLst>
              </p:spPr>
              <p:txBody>
                <a:bodyPr/>
                <a:lstStyle/>
                <a:p>
                  <a:endParaRPr lang="en-IN"/>
                </a:p>
              </p:txBody>
            </p:sp>
            <p:sp>
              <p:nvSpPr>
                <p:cNvPr id="18494" name="Oval 75">
                  <a:extLst>
                    <a:ext uri="{FF2B5EF4-FFF2-40B4-BE49-F238E27FC236}">
                      <a16:creationId xmlns:a16="http://schemas.microsoft.com/office/drawing/2014/main" id="{70E344AF-CC36-DAA4-FD4E-E08204D38EFE}"/>
                    </a:ext>
                  </a:extLst>
                </p:cNvPr>
                <p:cNvSpPr>
                  <a:spLocks noChangeArrowheads="1"/>
                </p:cNvSpPr>
                <p:nvPr/>
              </p:nvSpPr>
              <p:spPr bwMode="auto">
                <a:xfrm>
                  <a:off x="1117" y="3346"/>
                  <a:ext cx="105" cy="136"/>
                </a:xfrm>
                <a:prstGeom prst="ellipse">
                  <a:avLst/>
                </a:prstGeom>
                <a:solidFill>
                  <a:srgbClr val="FFE0C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95" name="Oval 76">
                  <a:extLst>
                    <a:ext uri="{FF2B5EF4-FFF2-40B4-BE49-F238E27FC236}">
                      <a16:creationId xmlns:a16="http://schemas.microsoft.com/office/drawing/2014/main" id="{058FD51D-7882-9643-2040-ABA579FE10A4}"/>
                    </a:ext>
                  </a:extLst>
                </p:cNvPr>
                <p:cNvSpPr>
                  <a:spLocks noChangeArrowheads="1"/>
                </p:cNvSpPr>
                <p:nvPr/>
              </p:nvSpPr>
              <p:spPr bwMode="auto">
                <a:xfrm>
                  <a:off x="1127" y="3354"/>
                  <a:ext cx="85" cy="119"/>
                </a:xfrm>
                <a:prstGeom prst="ellipse">
                  <a:avLst/>
                </a:prstGeom>
                <a:solidFill>
                  <a:srgbClr val="603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sp>
        <p:nvSpPr>
          <p:cNvPr id="18480" name="Rectangle 77">
            <a:extLst>
              <a:ext uri="{FF2B5EF4-FFF2-40B4-BE49-F238E27FC236}">
                <a16:creationId xmlns:a16="http://schemas.microsoft.com/office/drawing/2014/main" id="{DC1EB57E-DAF8-EE4F-56A5-639766BB6D46}"/>
              </a:ext>
            </a:extLst>
          </p:cNvPr>
          <p:cNvSpPr>
            <a:spLocks noGrp="1" noChangeArrowheads="1"/>
          </p:cNvSpPr>
          <p:nvPr>
            <p:ph type="title"/>
          </p:nvPr>
        </p:nvSpPr>
        <p:spPr/>
        <p:txBody>
          <a:bodyPr/>
          <a:lstStyle/>
          <a:p>
            <a:pPr eaLnBrk="1" hangingPunct="1"/>
            <a:r>
              <a:rPr lang="en-US" altLang="en-US"/>
              <a:t>Understanding ISO 14001</a:t>
            </a:r>
          </a:p>
        </p:txBody>
      </p:sp>
      <p:sp>
        <p:nvSpPr>
          <p:cNvPr id="18481" name="Rectangle 78">
            <a:extLst>
              <a:ext uri="{FF2B5EF4-FFF2-40B4-BE49-F238E27FC236}">
                <a16:creationId xmlns:a16="http://schemas.microsoft.com/office/drawing/2014/main" id="{8AAFFA9E-5FAB-BCF9-0CC0-8FE44ECD8ADA}"/>
              </a:ext>
            </a:extLst>
          </p:cNvPr>
          <p:cNvSpPr>
            <a:spLocks noGrp="1" noChangeArrowheads="1"/>
          </p:cNvSpPr>
          <p:nvPr>
            <p:ph type="body" idx="1"/>
          </p:nvPr>
        </p:nvSpPr>
        <p:spPr>
          <a:xfrm>
            <a:off x="604838" y="1204913"/>
            <a:ext cx="7235825" cy="4530725"/>
          </a:xfrm>
        </p:spPr>
        <p:txBody>
          <a:bodyPr/>
          <a:lstStyle/>
          <a:p>
            <a:pPr eaLnBrk="1" hangingPunct="1">
              <a:buFontTx/>
              <a:buNone/>
            </a:pPr>
            <a:r>
              <a:rPr lang="en-US" altLang="en-US"/>
              <a:t>	What is environment? And what do we mean by an environmental impact?</a:t>
            </a:r>
            <a:endParaRPr lang="en-GB" altLang="en-US"/>
          </a:p>
        </p:txBody>
      </p:sp>
      <p:grpSp>
        <p:nvGrpSpPr>
          <p:cNvPr id="18482" name="Group 79">
            <a:extLst>
              <a:ext uri="{FF2B5EF4-FFF2-40B4-BE49-F238E27FC236}">
                <a16:creationId xmlns:a16="http://schemas.microsoft.com/office/drawing/2014/main" id="{09D69744-E62E-290D-CC53-2BB5F090C2B9}"/>
              </a:ext>
            </a:extLst>
          </p:cNvPr>
          <p:cNvGrpSpPr>
            <a:grpSpLocks/>
          </p:cNvGrpSpPr>
          <p:nvPr/>
        </p:nvGrpSpPr>
        <p:grpSpPr bwMode="auto">
          <a:xfrm>
            <a:off x="1565275" y="5414963"/>
            <a:ext cx="204788" cy="188912"/>
            <a:chOff x="1040" y="3560"/>
            <a:chExt cx="139" cy="136"/>
          </a:xfrm>
        </p:grpSpPr>
        <p:sp>
          <p:nvSpPr>
            <p:cNvPr id="18485" name="Oval 80">
              <a:extLst>
                <a:ext uri="{FF2B5EF4-FFF2-40B4-BE49-F238E27FC236}">
                  <a16:creationId xmlns:a16="http://schemas.microsoft.com/office/drawing/2014/main" id="{9ADFD265-FE32-4612-1203-77029FB5830B}"/>
                </a:ext>
              </a:extLst>
            </p:cNvPr>
            <p:cNvSpPr>
              <a:spLocks noChangeArrowheads="1"/>
            </p:cNvSpPr>
            <p:nvPr/>
          </p:nvSpPr>
          <p:spPr bwMode="auto">
            <a:xfrm>
              <a:off x="1040" y="3560"/>
              <a:ext cx="87"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86" name="Oval 81">
              <a:extLst>
                <a:ext uri="{FF2B5EF4-FFF2-40B4-BE49-F238E27FC236}">
                  <a16:creationId xmlns:a16="http://schemas.microsoft.com/office/drawing/2014/main" id="{3CC19E21-39BD-946B-C1F3-08A2DCC2A7DA}"/>
                </a:ext>
              </a:extLst>
            </p:cNvPr>
            <p:cNvSpPr>
              <a:spLocks noChangeArrowheads="1"/>
            </p:cNvSpPr>
            <p:nvPr/>
          </p:nvSpPr>
          <p:spPr bwMode="auto">
            <a:xfrm>
              <a:off x="1092" y="3600"/>
              <a:ext cx="87"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87" name="Oval 82">
              <a:extLst>
                <a:ext uri="{FF2B5EF4-FFF2-40B4-BE49-F238E27FC236}">
                  <a16:creationId xmlns:a16="http://schemas.microsoft.com/office/drawing/2014/main" id="{8897B66D-95C7-C900-13EB-117FFD9939FA}"/>
                </a:ext>
              </a:extLst>
            </p:cNvPr>
            <p:cNvSpPr>
              <a:spLocks noChangeArrowheads="1"/>
            </p:cNvSpPr>
            <p:nvPr/>
          </p:nvSpPr>
          <p:spPr bwMode="auto">
            <a:xfrm>
              <a:off x="1049" y="3616"/>
              <a:ext cx="86"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sp>
        <p:nvSpPr>
          <p:cNvPr id="18483" name="Rectangle 83">
            <a:extLst>
              <a:ext uri="{FF2B5EF4-FFF2-40B4-BE49-F238E27FC236}">
                <a16:creationId xmlns:a16="http://schemas.microsoft.com/office/drawing/2014/main" id="{4301A68C-7792-F188-AFC0-197689747ADE}"/>
              </a:ext>
            </a:extLst>
          </p:cNvPr>
          <p:cNvSpPr>
            <a:spLocks noChangeArrowheads="1"/>
          </p:cNvSpPr>
          <p:nvPr/>
        </p:nvSpPr>
        <p:spPr bwMode="auto">
          <a:xfrm>
            <a:off x="1489075" y="5192713"/>
            <a:ext cx="406400" cy="1111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18484" name="Freeform 84">
            <a:extLst>
              <a:ext uri="{FF2B5EF4-FFF2-40B4-BE49-F238E27FC236}">
                <a16:creationId xmlns:a16="http://schemas.microsoft.com/office/drawing/2014/main" id="{1FBEB4E5-4F9F-CDCD-FA2D-16536ABA8BD4}"/>
              </a:ext>
            </a:extLst>
          </p:cNvPr>
          <p:cNvSpPr>
            <a:spLocks/>
          </p:cNvSpPr>
          <p:nvPr/>
        </p:nvSpPr>
        <p:spPr bwMode="auto">
          <a:xfrm>
            <a:off x="1560513" y="5153025"/>
            <a:ext cx="120650" cy="263525"/>
          </a:xfrm>
          <a:custGeom>
            <a:avLst/>
            <a:gdLst>
              <a:gd name="T0" fmla="*/ 2147483646 w 82"/>
              <a:gd name="T1" fmla="*/ 0 h 189"/>
              <a:gd name="T2" fmla="*/ 2147483646 w 82"/>
              <a:gd name="T3" fmla="*/ 2147483646 h 189"/>
              <a:gd name="T4" fmla="*/ 2147483646 w 82"/>
              <a:gd name="T5" fmla="*/ 2147483646 h 189"/>
              <a:gd name="T6" fmla="*/ 2147483646 w 82"/>
              <a:gd name="T7" fmla="*/ 2147483646 h 189"/>
              <a:gd name="T8" fmla="*/ 2147483646 w 82"/>
              <a:gd name="T9" fmla="*/ 2147483646 h 189"/>
              <a:gd name="T10" fmla="*/ 2147483646 w 82"/>
              <a:gd name="T11" fmla="*/ 2147483646 h 189"/>
              <a:gd name="T12" fmla="*/ 2147483646 w 82"/>
              <a:gd name="T13" fmla="*/ 2147483646 h 189"/>
              <a:gd name="T14" fmla="*/ 2147483646 w 82"/>
              <a:gd name="T15" fmla="*/ 2147483646 h 189"/>
              <a:gd name="T16" fmla="*/ 2147483646 w 82"/>
              <a:gd name="T17" fmla="*/ 2147483646 h 189"/>
              <a:gd name="T18" fmla="*/ 2147483646 w 82"/>
              <a:gd name="T19" fmla="*/ 2147483646 h 189"/>
              <a:gd name="T20" fmla="*/ 0 w 82"/>
              <a:gd name="T21" fmla="*/ 2147483646 h 189"/>
              <a:gd name="T22" fmla="*/ 2147483646 w 82"/>
              <a:gd name="T23" fmla="*/ 2147483646 h 189"/>
              <a:gd name="T24" fmla="*/ 2147483646 w 82"/>
              <a:gd name="T25" fmla="*/ 2147483646 h 189"/>
              <a:gd name="T26" fmla="*/ 2147483646 w 82"/>
              <a:gd name="T27" fmla="*/ 2147483646 h 189"/>
              <a:gd name="T28" fmla="*/ 2147483646 w 82"/>
              <a:gd name="T29" fmla="*/ 2147483646 h 189"/>
              <a:gd name="T30" fmla="*/ 2147483646 w 82"/>
              <a:gd name="T31" fmla="*/ 2147483646 h 189"/>
              <a:gd name="T32" fmla="*/ 2147483646 w 82"/>
              <a:gd name="T33" fmla="*/ 2147483646 h 189"/>
              <a:gd name="T34" fmla="*/ 2147483646 w 82"/>
              <a:gd name="T35" fmla="*/ 2147483646 h 189"/>
              <a:gd name="T36" fmla="*/ 2147483646 w 82"/>
              <a:gd name="T37" fmla="*/ 2147483646 h 189"/>
              <a:gd name="T38" fmla="*/ 2147483646 w 82"/>
              <a:gd name="T39" fmla="*/ 2147483646 h 189"/>
              <a:gd name="T40" fmla="*/ 2147483646 w 82"/>
              <a:gd name="T41" fmla="*/ 2147483646 h 189"/>
              <a:gd name="T42" fmla="*/ 2147483646 w 82"/>
              <a:gd name="T43" fmla="*/ 2147483646 h 189"/>
              <a:gd name="T44" fmla="*/ 2147483646 w 82"/>
              <a:gd name="T45" fmla="*/ 2147483646 h 189"/>
              <a:gd name="T46" fmla="*/ 2147483646 w 82"/>
              <a:gd name="T47" fmla="*/ 2147483646 h 189"/>
              <a:gd name="T48" fmla="*/ 2147483646 w 82"/>
              <a:gd name="T49" fmla="*/ 2147483646 h 189"/>
              <a:gd name="T50" fmla="*/ 2147483646 w 82"/>
              <a:gd name="T51" fmla="*/ 2147483646 h 189"/>
              <a:gd name="T52" fmla="*/ 2147483646 w 82"/>
              <a:gd name="T53" fmla="*/ 2147483646 h 189"/>
              <a:gd name="T54" fmla="*/ 2147483646 w 82"/>
              <a:gd name="T55" fmla="*/ 2147483646 h 189"/>
              <a:gd name="T56" fmla="*/ 2147483646 w 82"/>
              <a:gd name="T57" fmla="*/ 2147483646 h 189"/>
              <a:gd name="T58" fmla="*/ 2147483646 w 82"/>
              <a:gd name="T59" fmla="*/ 2147483646 h 189"/>
              <a:gd name="T60" fmla="*/ 2147483646 w 82"/>
              <a:gd name="T61" fmla="*/ 2147483646 h 189"/>
              <a:gd name="T62" fmla="*/ 2147483646 w 82"/>
              <a:gd name="T63" fmla="*/ 2147483646 h 189"/>
              <a:gd name="T64" fmla="*/ 2147483646 w 82"/>
              <a:gd name="T65" fmla="*/ 2147483646 h 189"/>
              <a:gd name="T66" fmla="*/ 2147483646 w 82"/>
              <a:gd name="T67" fmla="*/ 2147483646 h 189"/>
              <a:gd name="T68" fmla="*/ 2147483646 w 82"/>
              <a:gd name="T69" fmla="*/ 2147483646 h 189"/>
              <a:gd name="T70" fmla="*/ 2147483646 w 82"/>
              <a:gd name="T71" fmla="*/ 2147483646 h 189"/>
              <a:gd name="T72" fmla="*/ 2147483646 w 82"/>
              <a:gd name="T73" fmla="*/ 2147483646 h 189"/>
              <a:gd name="T74" fmla="*/ 2147483646 w 82"/>
              <a:gd name="T75" fmla="*/ 2147483646 h 189"/>
              <a:gd name="T76" fmla="*/ 2147483646 w 82"/>
              <a:gd name="T77" fmla="*/ 0 h 1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2"/>
              <a:gd name="T118" fmla="*/ 0 h 189"/>
              <a:gd name="T119" fmla="*/ 82 w 82"/>
              <a:gd name="T120" fmla="*/ 189 h 1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2" h="189">
                <a:moveTo>
                  <a:pt x="41" y="0"/>
                </a:moveTo>
                <a:lnTo>
                  <a:pt x="42" y="94"/>
                </a:lnTo>
                <a:lnTo>
                  <a:pt x="40" y="112"/>
                </a:lnTo>
                <a:lnTo>
                  <a:pt x="35" y="127"/>
                </a:lnTo>
                <a:lnTo>
                  <a:pt x="31" y="134"/>
                </a:lnTo>
                <a:lnTo>
                  <a:pt x="27" y="139"/>
                </a:lnTo>
                <a:lnTo>
                  <a:pt x="14" y="150"/>
                </a:lnTo>
                <a:lnTo>
                  <a:pt x="7" y="155"/>
                </a:lnTo>
                <a:lnTo>
                  <a:pt x="3" y="159"/>
                </a:lnTo>
                <a:lnTo>
                  <a:pt x="1" y="163"/>
                </a:lnTo>
                <a:lnTo>
                  <a:pt x="0" y="167"/>
                </a:lnTo>
                <a:lnTo>
                  <a:pt x="1" y="171"/>
                </a:lnTo>
                <a:lnTo>
                  <a:pt x="4" y="175"/>
                </a:lnTo>
                <a:lnTo>
                  <a:pt x="6" y="177"/>
                </a:lnTo>
                <a:lnTo>
                  <a:pt x="9" y="179"/>
                </a:lnTo>
                <a:lnTo>
                  <a:pt x="13" y="182"/>
                </a:lnTo>
                <a:lnTo>
                  <a:pt x="19" y="184"/>
                </a:lnTo>
                <a:lnTo>
                  <a:pt x="25" y="186"/>
                </a:lnTo>
                <a:lnTo>
                  <a:pt x="31" y="187"/>
                </a:lnTo>
                <a:lnTo>
                  <a:pt x="38" y="188"/>
                </a:lnTo>
                <a:lnTo>
                  <a:pt x="46" y="188"/>
                </a:lnTo>
                <a:lnTo>
                  <a:pt x="54" y="187"/>
                </a:lnTo>
                <a:lnTo>
                  <a:pt x="59" y="185"/>
                </a:lnTo>
                <a:lnTo>
                  <a:pt x="66" y="183"/>
                </a:lnTo>
                <a:lnTo>
                  <a:pt x="71" y="181"/>
                </a:lnTo>
                <a:lnTo>
                  <a:pt x="74" y="178"/>
                </a:lnTo>
                <a:lnTo>
                  <a:pt x="78" y="174"/>
                </a:lnTo>
                <a:lnTo>
                  <a:pt x="80" y="170"/>
                </a:lnTo>
                <a:lnTo>
                  <a:pt x="81" y="167"/>
                </a:lnTo>
                <a:lnTo>
                  <a:pt x="81" y="162"/>
                </a:lnTo>
                <a:lnTo>
                  <a:pt x="80" y="159"/>
                </a:lnTo>
                <a:lnTo>
                  <a:pt x="76" y="153"/>
                </a:lnTo>
                <a:lnTo>
                  <a:pt x="66" y="144"/>
                </a:lnTo>
                <a:lnTo>
                  <a:pt x="61" y="137"/>
                </a:lnTo>
                <a:lnTo>
                  <a:pt x="54" y="126"/>
                </a:lnTo>
                <a:lnTo>
                  <a:pt x="52" y="122"/>
                </a:lnTo>
                <a:lnTo>
                  <a:pt x="48" y="115"/>
                </a:lnTo>
                <a:lnTo>
                  <a:pt x="47" y="93"/>
                </a:lnTo>
                <a:lnTo>
                  <a:pt x="41" y="0"/>
                </a:lnTo>
              </a:path>
            </a:pathLst>
          </a:custGeom>
          <a:solidFill>
            <a:srgbClr val="91919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Tree>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406B1670-0352-3480-05B3-C79B04D8E7C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BF564C6-BEA7-4BE9-A349-C807251B8644}" type="slidenum">
              <a:rPr lang="en-GB" altLang="en-US" sz="900">
                <a:solidFill>
                  <a:schemeClr val="tx1"/>
                </a:solidFill>
              </a:rPr>
              <a:pPr>
                <a:lnSpc>
                  <a:spcPct val="100000"/>
                </a:lnSpc>
                <a:spcAft>
                  <a:spcPct val="0"/>
                </a:spcAft>
                <a:buFontTx/>
                <a:buNone/>
              </a:pPr>
              <a:t>7</a:t>
            </a:fld>
            <a:endParaRPr lang="en-GB" altLang="en-US" sz="900">
              <a:solidFill>
                <a:schemeClr val="tx1"/>
              </a:solidFill>
            </a:endParaRPr>
          </a:p>
        </p:txBody>
      </p:sp>
      <p:sp>
        <p:nvSpPr>
          <p:cNvPr id="20483" name="Oval 2" descr="10%">
            <a:extLst>
              <a:ext uri="{FF2B5EF4-FFF2-40B4-BE49-F238E27FC236}">
                <a16:creationId xmlns:a16="http://schemas.microsoft.com/office/drawing/2014/main" id="{6EA9B8B5-493A-32B0-F54C-B06DE6635A74}"/>
              </a:ext>
            </a:extLst>
          </p:cNvPr>
          <p:cNvSpPr>
            <a:spLocks noChangeArrowheads="1"/>
          </p:cNvSpPr>
          <p:nvPr/>
        </p:nvSpPr>
        <p:spPr bwMode="auto">
          <a:xfrm>
            <a:off x="3508375" y="5529263"/>
            <a:ext cx="730250"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4" name="Oval 3" descr="10%">
            <a:extLst>
              <a:ext uri="{FF2B5EF4-FFF2-40B4-BE49-F238E27FC236}">
                <a16:creationId xmlns:a16="http://schemas.microsoft.com/office/drawing/2014/main" id="{97EF67BC-29F8-3DF7-55AA-87B7EA0C0783}"/>
              </a:ext>
            </a:extLst>
          </p:cNvPr>
          <p:cNvSpPr>
            <a:spLocks noChangeArrowheads="1"/>
          </p:cNvSpPr>
          <p:nvPr/>
        </p:nvSpPr>
        <p:spPr bwMode="auto">
          <a:xfrm>
            <a:off x="5243513" y="4708525"/>
            <a:ext cx="369887" cy="185738"/>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5" name="Oval 4" descr="10%">
            <a:extLst>
              <a:ext uri="{FF2B5EF4-FFF2-40B4-BE49-F238E27FC236}">
                <a16:creationId xmlns:a16="http://schemas.microsoft.com/office/drawing/2014/main" id="{FEA6F944-D5F8-78D4-0C7A-3A1C43585FBE}"/>
              </a:ext>
            </a:extLst>
          </p:cNvPr>
          <p:cNvSpPr>
            <a:spLocks noChangeArrowheads="1"/>
          </p:cNvSpPr>
          <p:nvPr/>
        </p:nvSpPr>
        <p:spPr bwMode="auto">
          <a:xfrm>
            <a:off x="5530850" y="5214938"/>
            <a:ext cx="427038" cy="21272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6" name="Oval 5" descr="10%">
            <a:extLst>
              <a:ext uri="{FF2B5EF4-FFF2-40B4-BE49-F238E27FC236}">
                <a16:creationId xmlns:a16="http://schemas.microsoft.com/office/drawing/2014/main" id="{FAB4CBF6-C5BB-8248-5FF6-FE515D31E743}"/>
              </a:ext>
            </a:extLst>
          </p:cNvPr>
          <p:cNvSpPr>
            <a:spLocks noChangeArrowheads="1"/>
          </p:cNvSpPr>
          <p:nvPr/>
        </p:nvSpPr>
        <p:spPr bwMode="auto">
          <a:xfrm>
            <a:off x="5230813" y="5451475"/>
            <a:ext cx="406400" cy="20161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7" name="Oval 6" descr="10%">
            <a:extLst>
              <a:ext uri="{FF2B5EF4-FFF2-40B4-BE49-F238E27FC236}">
                <a16:creationId xmlns:a16="http://schemas.microsoft.com/office/drawing/2014/main" id="{BACFD04E-3233-71C6-6940-D65D4E2DB343}"/>
              </a:ext>
            </a:extLst>
          </p:cNvPr>
          <p:cNvSpPr>
            <a:spLocks noChangeArrowheads="1"/>
          </p:cNvSpPr>
          <p:nvPr/>
        </p:nvSpPr>
        <p:spPr bwMode="auto">
          <a:xfrm>
            <a:off x="6019800" y="5045075"/>
            <a:ext cx="454025" cy="22860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8" name="Oval 7" descr="10%">
            <a:extLst>
              <a:ext uri="{FF2B5EF4-FFF2-40B4-BE49-F238E27FC236}">
                <a16:creationId xmlns:a16="http://schemas.microsoft.com/office/drawing/2014/main" id="{AF3FE2C8-7308-0B97-A90D-B898F7F9595F}"/>
              </a:ext>
            </a:extLst>
          </p:cNvPr>
          <p:cNvSpPr>
            <a:spLocks noChangeArrowheads="1"/>
          </p:cNvSpPr>
          <p:nvPr/>
        </p:nvSpPr>
        <p:spPr bwMode="auto">
          <a:xfrm>
            <a:off x="5457825" y="4899025"/>
            <a:ext cx="466725" cy="23336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89" name="Oval 8" descr="10%">
            <a:extLst>
              <a:ext uri="{FF2B5EF4-FFF2-40B4-BE49-F238E27FC236}">
                <a16:creationId xmlns:a16="http://schemas.microsoft.com/office/drawing/2014/main" id="{6E37F912-6DE9-2A4C-9A60-82360866A093}"/>
              </a:ext>
            </a:extLst>
          </p:cNvPr>
          <p:cNvSpPr>
            <a:spLocks noChangeArrowheads="1"/>
          </p:cNvSpPr>
          <p:nvPr/>
        </p:nvSpPr>
        <p:spPr bwMode="auto">
          <a:xfrm>
            <a:off x="4608513" y="5192713"/>
            <a:ext cx="457200" cy="22860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0" name="Oval 9" descr="10%">
            <a:extLst>
              <a:ext uri="{FF2B5EF4-FFF2-40B4-BE49-F238E27FC236}">
                <a16:creationId xmlns:a16="http://schemas.microsoft.com/office/drawing/2014/main" id="{9E267D19-F0A7-F7D7-CCB2-1F5994A10E66}"/>
              </a:ext>
            </a:extLst>
          </p:cNvPr>
          <p:cNvSpPr>
            <a:spLocks noChangeArrowheads="1"/>
          </p:cNvSpPr>
          <p:nvPr/>
        </p:nvSpPr>
        <p:spPr bwMode="auto">
          <a:xfrm>
            <a:off x="3184525" y="5000625"/>
            <a:ext cx="490538" cy="24606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1" name="Oval 10" descr="10%">
            <a:extLst>
              <a:ext uri="{FF2B5EF4-FFF2-40B4-BE49-F238E27FC236}">
                <a16:creationId xmlns:a16="http://schemas.microsoft.com/office/drawing/2014/main" id="{22704E25-FFD3-6020-A576-FB0B732C4944}"/>
              </a:ext>
            </a:extLst>
          </p:cNvPr>
          <p:cNvSpPr>
            <a:spLocks noChangeArrowheads="1"/>
          </p:cNvSpPr>
          <p:nvPr/>
        </p:nvSpPr>
        <p:spPr bwMode="auto">
          <a:xfrm>
            <a:off x="3830638" y="2244725"/>
            <a:ext cx="538162"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2" name="Oval 11" descr="10%">
            <a:extLst>
              <a:ext uri="{FF2B5EF4-FFF2-40B4-BE49-F238E27FC236}">
                <a16:creationId xmlns:a16="http://schemas.microsoft.com/office/drawing/2014/main" id="{4874C653-49C2-165B-A679-BC03C965597E}"/>
              </a:ext>
            </a:extLst>
          </p:cNvPr>
          <p:cNvSpPr>
            <a:spLocks noChangeArrowheads="1"/>
          </p:cNvSpPr>
          <p:nvPr/>
        </p:nvSpPr>
        <p:spPr bwMode="auto">
          <a:xfrm>
            <a:off x="4184650" y="2430463"/>
            <a:ext cx="538163"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3" name="Oval 12" descr="10%">
            <a:extLst>
              <a:ext uri="{FF2B5EF4-FFF2-40B4-BE49-F238E27FC236}">
                <a16:creationId xmlns:a16="http://schemas.microsoft.com/office/drawing/2014/main" id="{97858C4C-3244-5B2E-D4BE-681403C18618}"/>
              </a:ext>
            </a:extLst>
          </p:cNvPr>
          <p:cNvSpPr>
            <a:spLocks noChangeArrowheads="1"/>
          </p:cNvSpPr>
          <p:nvPr/>
        </p:nvSpPr>
        <p:spPr bwMode="auto">
          <a:xfrm>
            <a:off x="4429125" y="2665413"/>
            <a:ext cx="538163" cy="271462"/>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4" name="Oval 13" descr="10%">
            <a:extLst>
              <a:ext uri="{FF2B5EF4-FFF2-40B4-BE49-F238E27FC236}">
                <a16:creationId xmlns:a16="http://schemas.microsoft.com/office/drawing/2014/main" id="{F075EFD3-78D7-1A5E-6E5E-FFF379C483D6}"/>
              </a:ext>
            </a:extLst>
          </p:cNvPr>
          <p:cNvSpPr>
            <a:spLocks noChangeArrowheads="1"/>
          </p:cNvSpPr>
          <p:nvPr/>
        </p:nvSpPr>
        <p:spPr bwMode="auto">
          <a:xfrm>
            <a:off x="2884488" y="2165350"/>
            <a:ext cx="539750"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5" name="Oval 14" descr="10%">
            <a:extLst>
              <a:ext uri="{FF2B5EF4-FFF2-40B4-BE49-F238E27FC236}">
                <a16:creationId xmlns:a16="http://schemas.microsoft.com/office/drawing/2014/main" id="{2034CFFD-7CBA-431F-7238-BDA434254741}"/>
              </a:ext>
            </a:extLst>
          </p:cNvPr>
          <p:cNvSpPr>
            <a:spLocks noChangeArrowheads="1"/>
          </p:cNvSpPr>
          <p:nvPr/>
        </p:nvSpPr>
        <p:spPr bwMode="auto">
          <a:xfrm>
            <a:off x="3346450" y="2209800"/>
            <a:ext cx="538163"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496" name="Rectangle 15">
            <a:extLst>
              <a:ext uri="{FF2B5EF4-FFF2-40B4-BE49-F238E27FC236}">
                <a16:creationId xmlns:a16="http://schemas.microsoft.com/office/drawing/2014/main" id="{A16879AD-EF8E-644F-3B24-08452CB99D6B}"/>
              </a:ext>
            </a:extLst>
          </p:cNvPr>
          <p:cNvSpPr>
            <a:spLocks noChangeArrowheads="1"/>
          </p:cNvSpPr>
          <p:nvPr/>
        </p:nvSpPr>
        <p:spPr bwMode="auto">
          <a:xfrm>
            <a:off x="857250" y="3652838"/>
            <a:ext cx="72866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Materials</a:t>
            </a:r>
          </a:p>
        </p:txBody>
      </p:sp>
      <p:sp>
        <p:nvSpPr>
          <p:cNvPr id="20497" name="Rectangle 16">
            <a:extLst>
              <a:ext uri="{FF2B5EF4-FFF2-40B4-BE49-F238E27FC236}">
                <a16:creationId xmlns:a16="http://schemas.microsoft.com/office/drawing/2014/main" id="{A3FF3C0F-4E4B-A224-27DB-208CC19E4684}"/>
              </a:ext>
            </a:extLst>
          </p:cNvPr>
          <p:cNvSpPr>
            <a:spLocks noChangeArrowheads="1"/>
          </p:cNvSpPr>
          <p:nvPr/>
        </p:nvSpPr>
        <p:spPr bwMode="auto">
          <a:xfrm>
            <a:off x="6265863" y="3192463"/>
            <a:ext cx="7302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Products</a:t>
            </a:r>
          </a:p>
        </p:txBody>
      </p:sp>
      <p:grpSp>
        <p:nvGrpSpPr>
          <p:cNvPr id="20498" name="Group 17">
            <a:extLst>
              <a:ext uri="{FF2B5EF4-FFF2-40B4-BE49-F238E27FC236}">
                <a16:creationId xmlns:a16="http://schemas.microsoft.com/office/drawing/2014/main" id="{647A7D11-367E-2918-513F-69B418FEAFF8}"/>
              </a:ext>
            </a:extLst>
          </p:cNvPr>
          <p:cNvGrpSpPr>
            <a:grpSpLocks/>
          </p:cNvGrpSpPr>
          <p:nvPr/>
        </p:nvGrpSpPr>
        <p:grpSpPr bwMode="auto">
          <a:xfrm>
            <a:off x="4686300" y="4606925"/>
            <a:ext cx="747713" cy="804863"/>
            <a:chOff x="3428" y="3124"/>
            <a:chExt cx="541" cy="572"/>
          </a:xfrm>
        </p:grpSpPr>
        <p:sp>
          <p:nvSpPr>
            <p:cNvPr id="20909" name="Arc 18">
              <a:extLst>
                <a:ext uri="{FF2B5EF4-FFF2-40B4-BE49-F238E27FC236}">
                  <a16:creationId xmlns:a16="http://schemas.microsoft.com/office/drawing/2014/main" id="{FE0BDE3E-64F1-24E3-4198-3F5BB1A91106}"/>
                </a:ext>
              </a:extLst>
            </p:cNvPr>
            <p:cNvSpPr>
              <a:spLocks/>
            </p:cNvSpPr>
            <p:nvPr/>
          </p:nvSpPr>
          <p:spPr bwMode="auto">
            <a:xfrm>
              <a:off x="3428" y="3129"/>
              <a:ext cx="87" cy="60"/>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66"/>
                    <a:pt x="9520" y="136"/>
                    <a:pt x="21352" y="0"/>
                  </a:cubicBezTo>
                </a:path>
                <a:path w="21600" h="21599" stroke="0" extrusionOk="0">
                  <a:moveTo>
                    <a:pt x="0" y="21599"/>
                  </a:moveTo>
                  <a:cubicBezTo>
                    <a:pt x="0" y="9766"/>
                    <a:pt x="9520" y="136"/>
                    <a:pt x="21352"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910" name="Line 19">
              <a:extLst>
                <a:ext uri="{FF2B5EF4-FFF2-40B4-BE49-F238E27FC236}">
                  <a16:creationId xmlns:a16="http://schemas.microsoft.com/office/drawing/2014/main" id="{07CF8C24-726C-714B-BCAE-60F3B208345A}"/>
                </a:ext>
              </a:extLst>
            </p:cNvPr>
            <p:cNvSpPr>
              <a:spLocks noChangeShapeType="1"/>
            </p:cNvSpPr>
            <p:nvPr/>
          </p:nvSpPr>
          <p:spPr bwMode="auto">
            <a:xfrm>
              <a:off x="3431" y="3192"/>
              <a:ext cx="249" cy="23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911" name="Line 20">
              <a:extLst>
                <a:ext uri="{FF2B5EF4-FFF2-40B4-BE49-F238E27FC236}">
                  <a16:creationId xmlns:a16="http://schemas.microsoft.com/office/drawing/2014/main" id="{582E1892-DE10-34A4-E573-F585FEBE6E24}"/>
                </a:ext>
              </a:extLst>
            </p:cNvPr>
            <p:cNvSpPr>
              <a:spLocks noChangeShapeType="1"/>
            </p:cNvSpPr>
            <p:nvPr/>
          </p:nvSpPr>
          <p:spPr bwMode="auto">
            <a:xfrm>
              <a:off x="3514" y="3124"/>
              <a:ext cx="248" cy="2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912" name="Oval 21">
              <a:extLst>
                <a:ext uri="{FF2B5EF4-FFF2-40B4-BE49-F238E27FC236}">
                  <a16:creationId xmlns:a16="http://schemas.microsoft.com/office/drawing/2014/main" id="{1FCCAF0E-7691-FEC4-75C1-520127C7A6AB}"/>
                </a:ext>
              </a:extLst>
            </p:cNvPr>
            <p:cNvSpPr>
              <a:spLocks noChangeArrowheads="1"/>
            </p:cNvSpPr>
            <p:nvPr/>
          </p:nvSpPr>
          <p:spPr bwMode="auto">
            <a:xfrm>
              <a:off x="3679" y="3348"/>
              <a:ext cx="122" cy="128"/>
            </a:xfrm>
            <a:prstGeom prst="ellipse">
              <a:avLst/>
            </a:prstGeom>
            <a:solidFill>
              <a:schemeClr val="bg1"/>
            </a:solidFill>
            <a:ln w="12700">
              <a:solidFill>
                <a:schemeClr val="tx1"/>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913" name="Group 22">
              <a:extLst>
                <a:ext uri="{FF2B5EF4-FFF2-40B4-BE49-F238E27FC236}">
                  <a16:creationId xmlns:a16="http://schemas.microsoft.com/office/drawing/2014/main" id="{F15E458D-3851-4143-3EC4-DA9BF2B7287E}"/>
                </a:ext>
              </a:extLst>
            </p:cNvPr>
            <p:cNvGrpSpPr>
              <a:grpSpLocks/>
            </p:cNvGrpSpPr>
            <p:nvPr/>
          </p:nvGrpSpPr>
          <p:grpSpPr bwMode="auto">
            <a:xfrm>
              <a:off x="3744" y="3560"/>
              <a:ext cx="139" cy="136"/>
              <a:chOff x="3744" y="3560"/>
              <a:chExt cx="139" cy="136"/>
            </a:xfrm>
          </p:grpSpPr>
          <p:sp>
            <p:nvSpPr>
              <p:cNvPr id="20917" name="Oval 23">
                <a:extLst>
                  <a:ext uri="{FF2B5EF4-FFF2-40B4-BE49-F238E27FC236}">
                    <a16:creationId xmlns:a16="http://schemas.microsoft.com/office/drawing/2014/main" id="{ED7D8207-C40B-0CDA-FA58-791BE3E4EB3F}"/>
                  </a:ext>
                </a:extLst>
              </p:cNvPr>
              <p:cNvSpPr>
                <a:spLocks noChangeArrowheads="1"/>
              </p:cNvSpPr>
              <p:nvPr/>
            </p:nvSpPr>
            <p:spPr bwMode="auto">
              <a:xfrm>
                <a:off x="3744" y="3560"/>
                <a:ext cx="87"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918" name="Oval 24">
                <a:extLst>
                  <a:ext uri="{FF2B5EF4-FFF2-40B4-BE49-F238E27FC236}">
                    <a16:creationId xmlns:a16="http://schemas.microsoft.com/office/drawing/2014/main" id="{8C61326C-89FA-52E0-733A-5E64F89BFCDC}"/>
                  </a:ext>
                </a:extLst>
              </p:cNvPr>
              <p:cNvSpPr>
                <a:spLocks noChangeArrowheads="1"/>
              </p:cNvSpPr>
              <p:nvPr/>
            </p:nvSpPr>
            <p:spPr bwMode="auto">
              <a:xfrm>
                <a:off x="3796" y="3600"/>
                <a:ext cx="87"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919" name="Oval 25">
                <a:extLst>
                  <a:ext uri="{FF2B5EF4-FFF2-40B4-BE49-F238E27FC236}">
                    <a16:creationId xmlns:a16="http://schemas.microsoft.com/office/drawing/2014/main" id="{9B4A56E1-6FC2-816E-209A-ABE59EBDF6A1}"/>
                  </a:ext>
                </a:extLst>
              </p:cNvPr>
              <p:cNvSpPr>
                <a:spLocks noChangeArrowheads="1"/>
              </p:cNvSpPr>
              <p:nvPr/>
            </p:nvSpPr>
            <p:spPr bwMode="auto">
              <a:xfrm>
                <a:off x="3753" y="3616"/>
                <a:ext cx="86" cy="80"/>
              </a:xfrm>
              <a:prstGeom prst="ellipse">
                <a:avLst/>
              </a:prstGeom>
              <a:solidFill>
                <a:srgbClr val="91919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sp>
          <p:nvSpPr>
            <p:cNvPr id="20914" name="Rectangle 26">
              <a:extLst>
                <a:ext uri="{FF2B5EF4-FFF2-40B4-BE49-F238E27FC236}">
                  <a16:creationId xmlns:a16="http://schemas.microsoft.com/office/drawing/2014/main" id="{DCB3CBDC-EC83-A5F2-8D4E-B3D6CF44EB45}"/>
                </a:ext>
              </a:extLst>
            </p:cNvPr>
            <p:cNvSpPr>
              <a:spLocks noChangeArrowheads="1"/>
            </p:cNvSpPr>
            <p:nvPr/>
          </p:nvSpPr>
          <p:spPr bwMode="auto">
            <a:xfrm>
              <a:off x="3692" y="3400"/>
              <a:ext cx="277" cy="8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915" name="Freeform 27">
              <a:extLst>
                <a:ext uri="{FF2B5EF4-FFF2-40B4-BE49-F238E27FC236}">
                  <a16:creationId xmlns:a16="http://schemas.microsoft.com/office/drawing/2014/main" id="{71522D28-C5E0-D718-27C7-76FECF8E297F}"/>
                </a:ext>
              </a:extLst>
            </p:cNvPr>
            <p:cNvSpPr>
              <a:spLocks/>
            </p:cNvSpPr>
            <p:nvPr/>
          </p:nvSpPr>
          <p:spPr bwMode="auto">
            <a:xfrm>
              <a:off x="3741" y="3372"/>
              <a:ext cx="82" cy="189"/>
            </a:xfrm>
            <a:custGeom>
              <a:avLst/>
              <a:gdLst>
                <a:gd name="T0" fmla="*/ 41 w 82"/>
                <a:gd name="T1" fmla="*/ 0 h 189"/>
                <a:gd name="T2" fmla="*/ 42 w 82"/>
                <a:gd name="T3" fmla="*/ 94 h 189"/>
                <a:gd name="T4" fmla="*/ 40 w 82"/>
                <a:gd name="T5" fmla="*/ 112 h 189"/>
                <a:gd name="T6" fmla="*/ 35 w 82"/>
                <a:gd name="T7" fmla="*/ 127 h 189"/>
                <a:gd name="T8" fmla="*/ 31 w 82"/>
                <a:gd name="T9" fmla="*/ 134 h 189"/>
                <a:gd name="T10" fmla="*/ 27 w 82"/>
                <a:gd name="T11" fmla="*/ 139 h 189"/>
                <a:gd name="T12" fmla="*/ 14 w 82"/>
                <a:gd name="T13" fmla="*/ 150 h 189"/>
                <a:gd name="T14" fmla="*/ 7 w 82"/>
                <a:gd name="T15" fmla="*/ 155 h 189"/>
                <a:gd name="T16" fmla="*/ 3 w 82"/>
                <a:gd name="T17" fmla="*/ 159 h 189"/>
                <a:gd name="T18" fmla="*/ 1 w 82"/>
                <a:gd name="T19" fmla="*/ 163 h 189"/>
                <a:gd name="T20" fmla="*/ 0 w 82"/>
                <a:gd name="T21" fmla="*/ 167 h 189"/>
                <a:gd name="T22" fmla="*/ 1 w 82"/>
                <a:gd name="T23" fmla="*/ 171 h 189"/>
                <a:gd name="T24" fmla="*/ 4 w 82"/>
                <a:gd name="T25" fmla="*/ 175 h 189"/>
                <a:gd name="T26" fmla="*/ 6 w 82"/>
                <a:gd name="T27" fmla="*/ 177 h 189"/>
                <a:gd name="T28" fmla="*/ 9 w 82"/>
                <a:gd name="T29" fmla="*/ 179 h 189"/>
                <a:gd name="T30" fmla="*/ 13 w 82"/>
                <a:gd name="T31" fmla="*/ 182 h 189"/>
                <a:gd name="T32" fmla="*/ 19 w 82"/>
                <a:gd name="T33" fmla="*/ 184 h 189"/>
                <a:gd name="T34" fmla="*/ 25 w 82"/>
                <a:gd name="T35" fmla="*/ 186 h 189"/>
                <a:gd name="T36" fmla="*/ 31 w 82"/>
                <a:gd name="T37" fmla="*/ 187 h 189"/>
                <a:gd name="T38" fmla="*/ 38 w 82"/>
                <a:gd name="T39" fmla="*/ 188 h 189"/>
                <a:gd name="T40" fmla="*/ 46 w 82"/>
                <a:gd name="T41" fmla="*/ 188 h 189"/>
                <a:gd name="T42" fmla="*/ 54 w 82"/>
                <a:gd name="T43" fmla="*/ 187 h 189"/>
                <a:gd name="T44" fmla="*/ 59 w 82"/>
                <a:gd name="T45" fmla="*/ 185 h 189"/>
                <a:gd name="T46" fmla="*/ 66 w 82"/>
                <a:gd name="T47" fmla="*/ 183 h 189"/>
                <a:gd name="T48" fmla="*/ 71 w 82"/>
                <a:gd name="T49" fmla="*/ 181 h 189"/>
                <a:gd name="T50" fmla="*/ 74 w 82"/>
                <a:gd name="T51" fmla="*/ 178 h 189"/>
                <a:gd name="T52" fmla="*/ 78 w 82"/>
                <a:gd name="T53" fmla="*/ 174 h 189"/>
                <a:gd name="T54" fmla="*/ 80 w 82"/>
                <a:gd name="T55" fmla="*/ 170 h 189"/>
                <a:gd name="T56" fmla="*/ 81 w 82"/>
                <a:gd name="T57" fmla="*/ 167 h 189"/>
                <a:gd name="T58" fmla="*/ 81 w 82"/>
                <a:gd name="T59" fmla="*/ 162 h 189"/>
                <a:gd name="T60" fmla="*/ 80 w 82"/>
                <a:gd name="T61" fmla="*/ 159 h 189"/>
                <a:gd name="T62" fmla="*/ 76 w 82"/>
                <a:gd name="T63" fmla="*/ 153 h 189"/>
                <a:gd name="T64" fmla="*/ 66 w 82"/>
                <a:gd name="T65" fmla="*/ 144 h 189"/>
                <a:gd name="T66" fmla="*/ 61 w 82"/>
                <a:gd name="T67" fmla="*/ 137 h 189"/>
                <a:gd name="T68" fmla="*/ 54 w 82"/>
                <a:gd name="T69" fmla="*/ 126 h 189"/>
                <a:gd name="T70" fmla="*/ 52 w 82"/>
                <a:gd name="T71" fmla="*/ 122 h 189"/>
                <a:gd name="T72" fmla="*/ 48 w 82"/>
                <a:gd name="T73" fmla="*/ 115 h 189"/>
                <a:gd name="T74" fmla="*/ 47 w 82"/>
                <a:gd name="T75" fmla="*/ 93 h 189"/>
                <a:gd name="T76" fmla="*/ 41 w 82"/>
                <a:gd name="T77" fmla="*/ 0 h 1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2"/>
                <a:gd name="T118" fmla="*/ 0 h 189"/>
                <a:gd name="T119" fmla="*/ 82 w 82"/>
                <a:gd name="T120" fmla="*/ 189 h 1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2" h="189">
                  <a:moveTo>
                    <a:pt x="41" y="0"/>
                  </a:moveTo>
                  <a:lnTo>
                    <a:pt x="42" y="94"/>
                  </a:lnTo>
                  <a:lnTo>
                    <a:pt x="40" y="112"/>
                  </a:lnTo>
                  <a:lnTo>
                    <a:pt x="35" y="127"/>
                  </a:lnTo>
                  <a:lnTo>
                    <a:pt x="31" y="134"/>
                  </a:lnTo>
                  <a:lnTo>
                    <a:pt x="27" y="139"/>
                  </a:lnTo>
                  <a:lnTo>
                    <a:pt x="14" y="150"/>
                  </a:lnTo>
                  <a:lnTo>
                    <a:pt x="7" y="155"/>
                  </a:lnTo>
                  <a:lnTo>
                    <a:pt x="3" y="159"/>
                  </a:lnTo>
                  <a:lnTo>
                    <a:pt x="1" y="163"/>
                  </a:lnTo>
                  <a:lnTo>
                    <a:pt x="0" y="167"/>
                  </a:lnTo>
                  <a:lnTo>
                    <a:pt x="1" y="171"/>
                  </a:lnTo>
                  <a:lnTo>
                    <a:pt x="4" y="175"/>
                  </a:lnTo>
                  <a:lnTo>
                    <a:pt x="6" y="177"/>
                  </a:lnTo>
                  <a:lnTo>
                    <a:pt x="9" y="179"/>
                  </a:lnTo>
                  <a:lnTo>
                    <a:pt x="13" y="182"/>
                  </a:lnTo>
                  <a:lnTo>
                    <a:pt x="19" y="184"/>
                  </a:lnTo>
                  <a:lnTo>
                    <a:pt x="25" y="186"/>
                  </a:lnTo>
                  <a:lnTo>
                    <a:pt x="31" y="187"/>
                  </a:lnTo>
                  <a:lnTo>
                    <a:pt x="38" y="188"/>
                  </a:lnTo>
                  <a:lnTo>
                    <a:pt x="46" y="188"/>
                  </a:lnTo>
                  <a:lnTo>
                    <a:pt x="54" y="187"/>
                  </a:lnTo>
                  <a:lnTo>
                    <a:pt x="59" y="185"/>
                  </a:lnTo>
                  <a:lnTo>
                    <a:pt x="66" y="183"/>
                  </a:lnTo>
                  <a:lnTo>
                    <a:pt x="71" y="181"/>
                  </a:lnTo>
                  <a:lnTo>
                    <a:pt x="74" y="178"/>
                  </a:lnTo>
                  <a:lnTo>
                    <a:pt x="78" y="174"/>
                  </a:lnTo>
                  <a:lnTo>
                    <a:pt x="80" y="170"/>
                  </a:lnTo>
                  <a:lnTo>
                    <a:pt x="81" y="167"/>
                  </a:lnTo>
                  <a:lnTo>
                    <a:pt x="81" y="162"/>
                  </a:lnTo>
                  <a:lnTo>
                    <a:pt x="80" y="159"/>
                  </a:lnTo>
                  <a:lnTo>
                    <a:pt x="76" y="153"/>
                  </a:lnTo>
                  <a:lnTo>
                    <a:pt x="66" y="144"/>
                  </a:lnTo>
                  <a:lnTo>
                    <a:pt x="61" y="137"/>
                  </a:lnTo>
                  <a:lnTo>
                    <a:pt x="54" y="126"/>
                  </a:lnTo>
                  <a:lnTo>
                    <a:pt x="52" y="122"/>
                  </a:lnTo>
                  <a:lnTo>
                    <a:pt x="48" y="115"/>
                  </a:lnTo>
                  <a:lnTo>
                    <a:pt x="47" y="93"/>
                  </a:lnTo>
                  <a:lnTo>
                    <a:pt x="41" y="0"/>
                  </a:lnTo>
                </a:path>
              </a:pathLst>
            </a:custGeom>
            <a:solidFill>
              <a:srgbClr val="91919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916" name="Freeform 28">
              <a:extLst>
                <a:ext uri="{FF2B5EF4-FFF2-40B4-BE49-F238E27FC236}">
                  <a16:creationId xmlns:a16="http://schemas.microsoft.com/office/drawing/2014/main" id="{79E578F0-5FD5-64DD-2899-BE594EDF0120}"/>
                </a:ext>
              </a:extLst>
            </p:cNvPr>
            <p:cNvSpPr>
              <a:spLocks/>
            </p:cNvSpPr>
            <p:nvPr/>
          </p:nvSpPr>
          <p:spPr bwMode="auto">
            <a:xfrm>
              <a:off x="3684" y="3344"/>
              <a:ext cx="83" cy="189"/>
            </a:xfrm>
            <a:custGeom>
              <a:avLst/>
              <a:gdLst>
                <a:gd name="T0" fmla="*/ 41 w 83"/>
                <a:gd name="T1" fmla="*/ 0 h 189"/>
                <a:gd name="T2" fmla="*/ 42 w 83"/>
                <a:gd name="T3" fmla="*/ 94 h 189"/>
                <a:gd name="T4" fmla="*/ 41 w 83"/>
                <a:gd name="T5" fmla="*/ 112 h 189"/>
                <a:gd name="T6" fmla="*/ 36 w 83"/>
                <a:gd name="T7" fmla="*/ 127 h 189"/>
                <a:gd name="T8" fmla="*/ 32 w 83"/>
                <a:gd name="T9" fmla="*/ 134 h 189"/>
                <a:gd name="T10" fmla="*/ 28 w 83"/>
                <a:gd name="T11" fmla="*/ 139 h 189"/>
                <a:gd name="T12" fmla="*/ 14 w 83"/>
                <a:gd name="T13" fmla="*/ 150 h 189"/>
                <a:gd name="T14" fmla="*/ 7 w 83"/>
                <a:gd name="T15" fmla="*/ 155 h 189"/>
                <a:gd name="T16" fmla="*/ 3 w 83"/>
                <a:gd name="T17" fmla="*/ 159 h 189"/>
                <a:gd name="T18" fmla="*/ 1 w 83"/>
                <a:gd name="T19" fmla="*/ 163 h 189"/>
                <a:gd name="T20" fmla="*/ 0 w 83"/>
                <a:gd name="T21" fmla="*/ 167 h 189"/>
                <a:gd name="T22" fmla="*/ 1 w 83"/>
                <a:gd name="T23" fmla="*/ 171 h 189"/>
                <a:gd name="T24" fmla="*/ 4 w 83"/>
                <a:gd name="T25" fmla="*/ 175 h 189"/>
                <a:gd name="T26" fmla="*/ 6 w 83"/>
                <a:gd name="T27" fmla="*/ 177 h 189"/>
                <a:gd name="T28" fmla="*/ 9 w 83"/>
                <a:gd name="T29" fmla="*/ 179 h 189"/>
                <a:gd name="T30" fmla="*/ 14 w 83"/>
                <a:gd name="T31" fmla="*/ 182 h 189"/>
                <a:gd name="T32" fmla="*/ 19 w 83"/>
                <a:gd name="T33" fmla="*/ 184 h 189"/>
                <a:gd name="T34" fmla="*/ 25 w 83"/>
                <a:gd name="T35" fmla="*/ 186 h 189"/>
                <a:gd name="T36" fmla="*/ 32 w 83"/>
                <a:gd name="T37" fmla="*/ 187 h 189"/>
                <a:gd name="T38" fmla="*/ 39 w 83"/>
                <a:gd name="T39" fmla="*/ 188 h 189"/>
                <a:gd name="T40" fmla="*/ 46 w 83"/>
                <a:gd name="T41" fmla="*/ 188 h 189"/>
                <a:gd name="T42" fmla="*/ 54 w 83"/>
                <a:gd name="T43" fmla="*/ 187 h 189"/>
                <a:gd name="T44" fmla="*/ 60 w 83"/>
                <a:gd name="T45" fmla="*/ 185 h 189"/>
                <a:gd name="T46" fmla="*/ 66 w 83"/>
                <a:gd name="T47" fmla="*/ 183 h 189"/>
                <a:gd name="T48" fmla="*/ 72 w 83"/>
                <a:gd name="T49" fmla="*/ 181 h 189"/>
                <a:gd name="T50" fmla="*/ 75 w 83"/>
                <a:gd name="T51" fmla="*/ 178 h 189"/>
                <a:gd name="T52" fmla="*/ 79 w 83"/>
                <a:gd name="T53" fmla="*/ 174 h 189"/>
                <a:gd name="T54" fmla="*/ 81 w 83"/>
                <a:gd name="T55" fmla="*/ 170 h 189"/>
                <a:gd name="T56" fmla="*/ 82 w 83"/>
                <a:gd name="T57" fmla="*/ 167 h 189"/>
                <a:gd name="T58" fmla="*/ 82 w 83"/>
                <a:gd name="T59" fmla="*/ 162 h 189"/>
                <a:gd name="T60" fmla="*/ 81 w 83"/>
                <a:gd name="T61" fmla="*/ 159 h 189"/>
                <a:gd name="T62" fmla="*/ 77 w 83"/>
                <a:gd name="T63" fmla="*/ 153 h 189"/>
                <a:gd name="T64" fmla="*/ 67 w 83"/>
                <a:gd name="T65" fmla="*/ 144 h 189"/>
                <a:gd name="T66" fmla="*/ 62 w 83"/>
                <a:gd name="T67" fmla="*/ 137 h 189"/>
                <a:gd name="T68" fmla="*/ 54 w 83"/>
                <a:gd name="T69" fmla="*/ 126 h 189"/>
                <a:gd name="T70" fmla="*/ 52 w 83"/>
                <a:gd name="T71" fmla="*/ 122 h 189"/>
                <a:gd name="T72" fmla="*/ 49 w 83"/>
                <a:gd name="T73" fmla="*/ 115 h 189"/>
                <a:gd name="T74" fmla="*/ 47 w 83"/>
                <a:gd name="T75" fmla="*/ 93 h 189"/>
                <a:gd name="T76" fmla="*/ 41 w 83"/>
                <a:gd name="T77" fmla="*/ 0 h 1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3"/>
                <a:gd name="T118" fmla="*/ 0 h 189"/>
                <a:gd name="T119" fmla="*/ 83 w 83"/>
                <a:gd name="T120" fmla="*/ 189 h 1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3" h="189">
                  <a:moveTo>
                    <a:pt x="41" y="0"/>
                  </a:moveTo>
                  <a:lnTo>
                    <a:pt x="42" y="94"/>
                  </a:lnTo>
                  <a:lnTo>
                    <a:pt x="41" y="112"/>
                  </a:lnTo>
                  <a:lnTo>
                    <a:pt x="36" y="127"/>
                  </a:lnTo>
                  <a:lnTo>
                    <a:pt x="32" y="134"/>
                  </a:lnTo>
                  <a:lnTo>
                    <a:pt x="28" y="139"/>
                  </a:lnTo>
                  <a:lnTo>
                    <a:pt x="14" y="150"/>
                  </a:lnTo>
                  <a:lnTo>
                    <a:pt x="7" y="155"/>
                  </a:lnTo>
                  <a:lnTo>
                    <a:pt x="3" y="159"/>
                  </a:lnTo>
                  <a:lnTo>
                    <a:pt x="1" y="163"/>
                  </a:lnTo>
                  <a:lnTo>
                    <a:pt x="0" y="167"/>
                  </a:lnTo>
                  <a:lnTo>
                    <a:pt x="1" y="171"/>
                  </a:lnTo>
                  <a:lnTo>
                    <a:pt x="4" y="175"/>
                  </a:lnTo>
                  <a:lnTo>
                    <a:pt x="6" y="177"/>
                  </a:lnTo>
                  <a:lnTo>
                    <a:pt x="9" y="179"/>
                  </a:lnTo>
                  <a:lnTo>
                    <a:pt x="14" y="182"/>
                  </a:lnTo>
                  <a:lnTo>
                    <a:pt x="19" y="184"/>
                  </a:lnTo>
                  <a:lnTo>
                    <a:pt x="25" y="186"/>
                  </a:lnTo>
                  <a:lnTo>
                    <a:pt x="32" y="187"/>
                  </a:lnTo>
                  <a:lnTo>
                    <a:pt x="39" y="188"/>
                  </a:lnTo>
                  <a:lnTo>
                    <a:pt x="46" y="188"/>
                  </a:lnTo>
                  <a:lnTo>
                    <a:pt x="54" y="187"/>
                  </a:lnTo>
                  <a:lnTo>
                    <a:pt x="60" y="185"/>
                  </a:lnTo>
                  <a:lnTo>
                    <a:pt x="66" y="183"/>
                  </a:lnTo>
                  <a:lnTo>
                    <a:pt x="72" y="181"/>
                  </a:lnTo>
                  <a:lnTo>
                    <a:pt x="75" y="178"/>
                  </a:lnTo>
                  <a:lnTo>
                    <a:pt x="79" y="174"/>
                  </a:lnTo>
                  <a:lnTo>
                    <a:pt x="81" y="170"/>
                  </a:lnTo>
                  <a:lnTo>
                    <a:pt x="82" y="167"/>
                  </a:lnTo>
                  <a:lnTo>
                    <a:pt x="82" y="162"/>
                  </a:lnTo>
                  <a:lnTo>
                    <a:pt x="81" y="159"/>
                  </a:lnTo>
                  <a:lnTo>
                    <a:pt x="77" y="153"/>
                  </a:lnTo>
                  <a:lnTo>
                    <a:pt x="67" y="144"/>
                  </a:lnTo>
                  <a:lnTo>
                    <a:pt x="62" y="137"/>
                  </a:lnTo>
                  <a:lnTo>
                    <a:pt x="54" y="126"/>
                  </a:lnTo>
                  <a:lnTo>
                    <a:pt x="52" y="122"/>
                  </a:lnTo>
                  <a:lnTo>
                    <a:pt x="49" y="115"/>
                  </a:lnTo>
                  <a:lnTo>
                    <a:pt x="47" y="93"/>
                  </a:lnTo>
                  <a:lnTo>
                    <a:pt x="41" y="0"/>
                  </a:lnTo>
                </a:path>
              </a:pathLst>
            </a:custGeom>
            <a:solidFill>
              <a:srgbClr val="91919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nvGrpSpPr>
          <p:cNvPr id="20499" name="Group 29">
            <a:extLst>
              <a:ext uri="{FF2B5EF4-FFF2-40B4-BE49-F238E27FC236}">
                <a16:creationId xmlns:a16="http://schemas.microsoft.com/office/drawing/2014/main" id="{EACD50C2-0604-A5AB-D964-65B8F79CF541}"/>
              </a:ext>
            </a:extLst>
          </p:cNvPr>
          <p:cNvGrpSpPr>
            <a:grpSpLocks/>
          </p:cNvGrpSpPr>
          <p:nvPr/>
        </p:nvGrpSpPr>
        <p:grpSpPr bwMode="auto">
          <a:xfrm>
            <a:off x="6773863" y="3821113"/>
            <a:ext cx="550862" cy="728662"/>
            <a:chOff x="4940" y="2565"/>
            <a:chExt cx="398" cy="518"/>
          </a:xfrm>
        </p:grpSpPr>
        <p:pic>
          <p:nvPicPr>
            <p:cNvPr id="20902" name="Picture 30">
              <a:extLst>
                <a:ext uri="{FF2B5EF4-FFF2-40B4-BE49-F238E27FC236}">
                  <a16:creationId xmlns:a16="http://schemas.microsoft.com/office/drawing/2014/main" id="{E3EDE00B-5D7D-9E82-C55C-4519E82782D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2" y="2565"/>
              <a:ext cx="216"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903" name="Picture 31">
              <a:extLst>
                <a:ext uri="{FF2B5EF4-FFF2-40B4-BE49-F238E27FC236}">
                  <a16:creationId xmlns:a16="http://schemas.microsoft.com/office/drawing/2014/main" id="{195C1915-F198-D350-D146-A87F94DA5B7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 y="2653"/>
              <a:ext cx="2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0904" name="Group 32">
              <a:extLst>
                <a:ext uri="{FF2B5EF4-FFF2-40B4-BE49-F238E27FC236}">
                  <a16:creationId xmlns:a16="http://schemas.microsoft.com/office/drawing/2014/main" id="{DED69E03-CF1F-598C-66A5-197133B832F2}"/>
                </a:ext>
              </a:extLst>
            </p:cNvPr>
            <p:cNvGrpSpPr>
              <a:grpSpLocks/>
            </p:cNvGrpSpPr>
            <p:nvPr/>
          </p:nvGrpSpPr>
          <p:grpSpPr bwMode="auto">
            <a:xfrm>
              <a:off x="5107" y="2734"/>
              <a:ext cx="231" cy="349"/>
              <a:chOff x="5107" y="2734"/>
              <a:chExt cx="231" cy="349"/>
            </a:xfrm>
          </p:grpSpPr>
          <p:sp>
            <p:nvSpPr>
              <p:cNvPr id="20905" name="Freeform 33">
                <a:extLst>
                  <a:ext uri="{FF2B5EF4-FFF2-40B4-BE49-F238E27FC236}">
                    <a16:creationId xmlns:a16="http://schemas.microsoft.com/office/drawing/2014/main" id="{341F3E2B-7C23-69C1-12AB-B557622E35DE}"/>
                  </a:ext>
                </a:extLst>
              </p:cNvPr>
              <p:cNvSpPr>
                <a:spLocks/>
              </p:cNvSpPr>
              <p:nvPr/>
            </p:nvSpPr>
            <p:spPr bwMode="auto">
              <a:xfrm>
                <a:off x="5107" y="2760"/>
                <a:ext cx="231" cy="323"/>
              </a:xfrm>
              <a:custGeom>
                <a:avLst/>
                <a:gdLst>
                  <a:gd name="T0" fmla="*/ 0 w 231"/>
                  <a:gd name="T1" fmla="*/ 0 h 323"/>
                  <a:gd name="T2" fmla="*/ 230 w 231"/>
                  <a:gd name="T3" fmla="*/ 0 h 323"/>
                  <a:gd name="T4" fmla="*/ 230 w 231"/>
                  <a:gd name="T5" fmla="*/ 292 h 323"/>
                  <a:gd name="T6" fmla="*/ 230 w 231"/>
                  <a:gd name="T7" fmla="*/ 295 h 323"/>
                  <a:gd name="T8" fmla="*/ 227 w 231"/>
                  <a:gd name="T9" fmla="*/ 299 h 323"/>
                  <a:gd name="T10" fmla="*/ 223 w 231"/>
                  <a:gd name="T11" fmla="*/ 303 h 323"/>
                  <a:gd name="T12" fmla="*/ 218 w 231"/>
                  <a:gd name="T13" fmla="*/ 306 h 323"/>
                  <a:gd name="T14" fmla="*/ 213 w 231"/>
                  <a:gd name="T15" fmla="*/ 308 h 323"/>
                  <a:gd name="T16" fmla="*/ 208 w 231"/>
                  <a:gd name="T17" fmla="*/ 310 h 323"/>
                  <a:gd name="T18" fmla="*/ 202 w 231"/>
                  <a:gd name="T19" fmla="*/ 312 h 323"/>
                  <a:gd name="T20" fmla="*/ 196 w 231"/>
                  <a:gd name="T21" fmla="*/ 314 h 323"/>
                  <a:gd name="T22" fmla="*/ 189 w 231"/>
                  <a:gd name="T23" fmla="*/ 315 h 323"/>
                  <a:gd name="T24" fmla="*/ 183 w 231"/>
                  <a:gd name="T25" fmla="*/ 316 h 323"/>
                  <a:gd name="T26" fmla="*/ 175 w 231"/>
                  <a:gd name="T27" fmla="*/ 318 h 323"/>
                  <a:gd name="T28" fmla="*/ 169 w 231"/>
                  <a:gd name="T29" fmla="*/ 319 h 323"/>
                  <a:gd name="T30" fmla="*/ 162 w 231"/>
                  <a:gd name="T31" fmla="*/ 320 h 323"/>
                  <a:gd name="T32" fmla="*/ 154 w 231"/>
                  <a:gd name="T33" fmla="*/ 320 h 323"/>
                  <a:gd name="T34" fmla="*/ 145 w 231"/>
                  <a:gd name="T35" fmla="*/ 321 h 323"/>
                  <a:gd name="T36" fmla="*/ 136 w 231"/>
                  <a:gd name="T37" fmla="*/ 322 h 323"/>
                  <a:gd name="T38" fmla="*/ 126 w 231"/>
                  <a:gd name="T39" fmla="*/ 322 h 323"/>
                  <a:gd name="T40" fmla="*/ 116 w 231"/>
                  <a:gd name="T41" fmla="*/ 322 h 323"/>
                  <a:gd name="T42" fmla="*/ 105 w 231"/>
                  <a:gd name="T43" fmla="*/ 322 h 323"/>
                  <a:gd name="T44" fmla="*/ 95 w 231"/>
                  <a:gd name="T45" fmla="*/ 322 h 323"/>
                  <a:gd name="T46" fmla="*/ 85 w 231"/>
                  <a:gd name="T47" fmla="*/ 321 h 323"/>
                  <a:gd name="T48" fmla="*/ 73 w 231"/>
                  <a:gd name="T49" fmla="*/ 320 h 323"/>
                  <a:gd name="T50" fmla="*/ 63 w 231"/>
                  <a:gd name="T51" fmla="*/ 319 h 323"/>
                  <a:gd name="T52" fmla="*/ 54 w 231"/>
                  <a:gd name="T53" fmla="*/ 318 h 323"/>
                  <a:gd name="T54" fmla="*/ 44 w 231"/>
                  <a:gd name="T55" fmla="*/ 316 h 323"/>
                  <a:gd name="T56" fmla="*/ 34 w 231"/>
                  <a:gd name="T57" fmla="*/ 314 h 323"/>
                  <a:gd name="T58" fmla="*/ 26 w 231"/>
                  <a:gd name="T59" fmla="*/ 311 h 323"/>
                  <a:gd name="T60" fmla="*/ 17 w 231"/>
                  <a:gd name="T61" fmla="*/ 308 h 323"/>
                  <a:gd name="T62" fmla="*/ 10 w 231"/>
                  <a:gd name="T63" fmla="*/ 305 h 323"/>
                  <a:gd name="T64" fmla="*/ 4 w 231"/>
                  <a:gd name="T65" fmla="*/ 300 h 323"/>
                  <a:gd name="T66" fmla="*/ 1 w 231"/>
                  <a:gd name="T67" fmla="*/ 296 h 323"/>
                  <a:gd name="T68" fmla="*/ 0 w 231"/>
                  <a:gd name="T69" fmla="*/ 292 h 323"/>
                  <a:gd name="T70" fmla="*/ 0 w 231"/>
                  <a:gd name="T71" fmla="*/ 0 h 3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1"/>
                  <a:gd name="T109" fmla="*/ 0 h 323"/>
                  <a:gd name="T110" fmla="*/ 231 w 231"/>
                  <a:gd name="T111" fmla="*/ 323 h 3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1" h="323">
                    <a:moveTo>
                      <a:pt x="0" y="0"/>
                    </a:moveTo>
                    <a:lnTo>
                      <a:pt x="230" y="0"/>
                    </a:lnTo>
                    <a:lnTo>
                      <a:pt x="230" y="292"/>
                    </a:lnTo>
                    <a:lnTo>
                      <a:pt x="230" y="295"/>
                    </a:lnTo>
                    <a:lnTo>
                      <a:pt x="227" y="299"/>
                    </a:lnTo>
                    <a:lnTo>
                      <a:pt x="223" y="303"/>
                    </a:lnTo>
                    <a:lnTo>
                      <a:pt x="218" y="306"/>
                    </a:lnTo>
                    <a:lnTo>
                      <a:pt x="213" y="308"/>
                    </a:lnTo>
                    <a:lnTo>
                      <a:pt x="208" y="310"/>
                    </a:lnTo>
                    <a:lnTo>
                      <a:pt x="202" y="312"/>
                    </a:lnTo>
                    <a:lnTo>
                      <a:pt x="196" y="314"/>
                    </a:lnTo>
                    <a:lnTo>
                      <a:pt x="189" y="315"/>
                    </a:lnTo>
                    <a:lnTo>
                      <a:pt x="183" y="316"/>
                    </a:lnTo>
                    <a:lnTo>
                      <a:pt x="175" y="318"/>
                    </a:lnTo>
                    <a:lnTo>
                      <a:pt x="169" y="319"/>
                    </a:lnTo>
                    <a:lnTo>
                      <a:pt x="162" y="320"/>
                    </a:lnTo>
                    <a:lnTo>
                      <a:pt x="154" y="320"/>
                    </a:lnTo>
                    <a:lnTo>
                      <a:pt x="145" y="321"/>
                    </a:lnTo>
                    <a:lnTo>
                      <a:pt x="136" y="322"/>
                    </a:lnTo>
                    <a:lnTo>
                      <a:pt x="126" y="322"/>
                    </a:lnTo>
                    <a:lnTo>
                      <a:pt x="116" y="322"/>
                    </a:lnTo>
                    <a:lnTo>
                      <a:pt x="105" y="322"/>
                    </a:lnTo>
                    <a:lnTo>
                      <a:pt x="95" y="322"/>
                    </a:lnTo>
                    <a:lnTo>
                      <a:pt x="85" y="321"/>
                    </a:lnTo>
                    <a:lnTo>
                      <a:pt x="73" y="320"/>
                    </a:lnTo>
                    <a:lnTo>
                      <a:pt x="63" y="319"/>
                    </a:lnTo>
                    <a:lnTo>
                      <a:pt x="54" y="318"/>
                    </a:lnTo>
                    <a:lnTo>
                      <a:pt x="44" y="316"/>
                    </a:lnTo>
                    <a:lnTo>
                      <a:pt x="34" y="314"/>
                    </a:lnTo>
                    <a:lnTo>
                      <a:pt x="26" y="311"/>
                    </a:lnTo>
                    <a:lnTo>
                      <a:pt x="17" y="308"/>
                    </a:lnTo>
                    <a:lnTo>
                      <a:pt x="10" y="305"/>
                    </a:lnTo>
                    <a:lnTo>
                      <a:pt x="4" y="300"/>
                    </a:lnTo>
                    <a:lnTo>
                      <a:pt x="1" y="296"/>
                    </a:lnTo>
                    <a:lnTo>
                      <a:pt x="0" y="292"/>
                    </a:lnTo>
                    <a:lnTo>
                      <a:pt x="0" y="0"/>
                    </a:lnTo>
                  </a:path>
                </a:pathLst>
              </a:custGeom>
              <a:solidFill>
                <a:srgbClr val="FFFFFF"/>
              </a:solidFill>
              <a:ln w="12700" cap="rnd" cmpd="sng">
                <a:solidFill>
                  <a:srgbClr val="000000"/>
                </a:solidFill>
                <a:prstDash val="solid"/>
                <a:round/>
                <a:headEnd type="none" w="med" len="med"/>
                <a:tailEnd type="none" w="med" len="med"/>
              </a:ln>
            </p:spPr>
            <p:txBody>
              <a:bodyPr/>
              <a:lstStyle/>
              <a:p>
                <a:endParaRPr lang="en-IN"/>
              </a:p>
            </p:txBody>
          </p:sp>
          <p:sp>
            <p:nvSpPr>
              <p:cNvPr id="20906" name="Arc 34">
                <a:extLst>
                  <a:ext uri="{FF2B5EF4-FFF2-40B4-BE49-F238E27FC236}">
                    <a16:creationId xmlns:a16="http://schemas.microsoft.com/office/drawing/2014/main" id="{FAEFF594-5361-2200-5126-BE7DD1FBC515}"/>
                  </a:ext>
                </a:extLst>
              </p:cNvPr>
              <p:cNvSpPr>
                <a:spLocks/>
              </p:cNvSpPr>
              <p:nvPr/>
            </p:nvSpPr>
            <p:spPr bwMode="auto">
              <a:xfrm>
                <a:off x="5112" y="2955"/>
                <a:ext cx="224" cy="2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lnTo>
                      <a:pt x="43200"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907" name="Arc 35">
                <a:extLst>
                  <a:ext uri="{FF2B5EF4-FFF2-40B4-BE49-F238E27FC236}">
                    <a16:creationId xmlns:a16="http://schemas.microsoft.com/office/drawing/2014/main" id="{0C129440-FAF4-6020-8120-26FDB93E7A25}"/>
                  </a:ext>
                </a:extLst>
              </p:cNvPr>
              <p:cNvSpPr>
                <a:spLocks/>
              </p:cNvSpPr>
              <p:nvPr/>
            </p:nvSpPr>
            <p:spPr bwMode="auto">
              <a:xfrm>
                <a:off x="5112" y="2851"/>
                <a:ext cx="224" cy="27"/>
              </a:xfrm>
              <a:custGeom>
                <a:avLst/>
                <a:gdLst>
                  <a:gd name="T0" fmla="*/ 0 w 43200"/>
                  <a:gd name="T1" fmla="*/ 0 h 22415"/>
                  <a:gd name="T2" fmla="*/ 0 w 43200"/>
                  <a:gd name="T3" fmla="*/ 0 h 22415"/>
                  <a:gd name="T4" fmla="*/ 0 w 43200"/>
                  <a:gd name="T5" fmla="*/ 0 h 22415"/>
                  <a:gd name="T6" fmla="*/ 0 60000 65536"/>
                  <a:gd name="T7" fmla="*/ 0 60000 65536"/>
                  <a:gd name="T8" fmla="*/ 0 60000 65536"/>
                  <a:gd name="T9" fmla="*/ 0 w 43200"/>
                  <a:gd name="T10" fmla="*/ 0 h 22415"/>
                  <a:gd name="T11" fmla="*/ 43200 w 43200"/>
                  <a:gd name="T12" fmla="*/ 22415 h 22415"/>
                </a:gdLst>
                <a:ahLst/>
                <a:cxnLst>
                  <a:cxn ang="T6">
                    <a:pos x="T0" y="T1"/>
                  </a:cxn>
                  <a:cxn ang="T7">
                    <a:pos x="T2" y="T3"/>
                  </a:cxn>
                  <a:cxn ang="T8">
                    <a:pos x="T4" y="T5"/>
                  </a:cxn>
                </a:cxnLst>
                <a:rect l="T9" t="T10" r="T11" b="T12"/>
                <a:pathLst>
                  <a:path w="43200" h="22415" fill="none"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path>
                  <a:path w="43200" h="22415" stroke="0"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lnTo>
                      <a:pt x="21600" y="815"/>
                    </a:lnTo>
                    <a:lnTo>
                      <a:pt x="43184"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908" name="Oval 36">
                <a:extLst>
                  <a:ext uri="{FF2B5EF4-FFF2-40B4-BE49-F238E27FC236}">
                    <a16:creationId xmlns:a16="http://schemas.microsoft.com/office/drawing/2014/main" id="{CADBACA0-9667-8D6C-035D-8B4BDB721EC0}"/>
                  </a:ext>
                </a:extLst>
              </p:cNvPr>
              <p:cNvSpPr>
                <a:spLocks noChangeArrowheads="1"/>
              </p:cNvSpPr>
              <p:nvPr/>
            </p:nvSpPr>
            <p:spPr bwMode="auto">
              <a:xfrm>
                <a:off x="5111" y="2734"/>
                <a:ext cx="224" cy="53"/>
              </a:xfrm>
              <a:prstGeom prst="ellipse">
                <a:avLst/>
              </a:prstGeom>
              <a:solidFill>
                <a:srgbClr val="FFFFFF"/>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500" name="Group 37">
            <a:extLst>
              <a:ext uri="{FF2B5EF4-FFF2-40B4-BE49-F238E27FC236}">
                <a16:creationId xmlns:a16="http://schemas.microsoft.com/office/drawing/2014/main" id="{BAD2A63F-7394-C1ED-6B8E-DFC810D4EC4B}"/>
              </a:ext>
            </a:extLst>
          </p:cNvPr>
          <p:cNvGrpSpPr>
            <a:grpSpLocks/>
          </p:cNvGrpSpPr>
          <p:nvPr/>
        </p:nvGrpSpPr>
        <p:grpSpPr bwMode="auto">
          <a:xfrm>
            <a:off x="5624513" y="3894138"/>
            <a:ext cx="688975" cy="336550"/>
            <a:chOff x="4107" y="2617"/>
            <a:chExt cx="500" cy="239"/>
          </a:xfrm>
        </p:grpSpPr>
        <p:grpSp>
          <p:nvGrpSpPr>
            <p:cNvPr id="20894" name="Group 38">
              <a:extLst>
                <a:ext uri="{FF2B5EF4-FFF2-40B4-BE49-F238E27FC236}">
                  <a16:creationId xmlns:a16="http://schemas.microsoft.com/office/drawing/2014/main" id="{EF000DB6-1576-51AD-1B2A-9918C030A610}"/>
                </a:ext>
              </a:extLst>
            </p:cNvPr>
            <p:cNvGrpSpPr>
              <a:grpSpLocks/>
            </p:cNvGrpSpPr>
            <p:nvPr/>
          </p:nvGrpSpPr>
          <p:grpSpPr bwMode="auto">
            <a:xfrm>
              <a:off x="4107" y="2649"/>
              <a:ext cx="500" cy="207"/>
              <a:chOff x="4107" y="2649"/>
              <a:chExt cx="500" cy="207"/>
            </a:xfrm>
          </p:grpSpPr>
          <p:sp>
            <p:nvSpPr>
              <p:cNvPr id="20899" name="Line 39">
                <a:extLst>
                  <a:ext uri="{FF2B5EF4-FFF2-40B4-BE49-F238E27FC236}">
                    <a16:creationId xmlns:a16="http://schemas.microsoft.com/office/drawing/2014/main" id="{49E65474-0330-BB4F-4FDB-1C56E370E755}"/>
                  </a:ext>
                </a:extLst>
              </p:cNvPr>
              <p:cNvSpPr>
                <a:spLocks noChangeShapeType="1"/>
              </p:cNvSpPr>
              <p:nvPr/>
            </p:nvSpPr>
            <p:spPr bwMode="auto">
              <a:xfrm>
                <a:off x="4107" y="2657"/>
                <a:ext cx="96" cy="18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900" name="Line 40">
                <a:extLst>
                  <a:ext uri="{FF2B5EF4-FFF2-40B4-BE49-F238E27FC236}">
                    <a16:creationId xmlns:a16="http://schemas.microsoft.com/office/drawing/2014/main" id="{1D05FA49-6A04-618C-C57C-022D797802FD}"/>
                  </a:ext>
                </a:extLst>
              </p:cNvPr>
              <p:cNvSpPr>
                <a:spLocks noChangeShapeType="1"/>
              </p:cNvSpPr>
              <p:nvPr/>
            </p:nvSpPr>
            <p:spPr bwMode="auto">
              <a:xfrm>
                <a:off x="4219" y="2848"/>
                <a:ext cx="25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901" name="Line 41">
                <a:extLst>
                  <a:ext uri="{FF2B5EF4-FFF2-40B4-BE49-F238E27FC236}">
                    <a16:creationId xmlns:a16="http://schemas.microsoft.com/office/drawing/2014/main" id="{BFED19E0-7F02-0435-EA88-9C9BA3590F96}"/>
                  </a:ext>
                </a:extLst>
              </p:cNvPr>
              <p:cNvSpPr>
                <a:spLocks noChangeShapeType="1"/>
              </p:cNvSpPr>
              <p:nvPr/>
            </p:nvSpPr>
            <p:spPr bwMode="auto">
              <a:xfrm flipV="1">
                <a:off x="4494" y="2649"/>
                <a:ext cx="113" cy="20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20895" name="Freeform 42">
              <a:extLst>
                <a:ext uri="{FF2B5EF4-FFF2-40B4-BE49-F238E27FC236}">
                  <a16:creationId xmlns:a16="http://schemas.microsoft.com/office/drawing/2014/main" id="{6B5EAF38-88D9-FFD2-A3E1-9E5E869D6FBF}"/>
                </a:ext>
              </a:extLst>
            </p:cNvPr>
            <p:cNvSpPr>
              <a:spLocks/>
            </p:cNvSpPr>
            <p:nvPr/>
          </p:nvSpPr>
          <p:spPr bwMode="auto">
            <a:xfrm>
              <a:off x="4112" y="2617"/>
              <a:ext cx="483" cy="50"/>
            </a:xfrm>
            <a:custGeom>
              <a:avLst/>
              <a:gdLst>
                <a:gd name="T0" fmla="*/ 0 w 483"/>
                <a:gd name="T1" fmla="*/ 49 h 50"/>
                <a:gd name="T2" fmla="*/ 5 w 483"/>
                <a:gd name="T3" fmla="*/ 40 h 50"/>
                <a:gd name="T4" fmla="*/ 15 w 483"/>
                <a:gd name="T5" fmla="*/ 40 h 50"/>
                <a:gd name="T6" fmla="*/ 20 w 483"/>
                <a:gd name="T7" fmla="*/ 31 h 50"/>
                <a:gd name="T8" fmla="*/ 30 w 483"/>
                <a:gd name="T9" fmla="*/ 31 h 50"/>
                <a:gd name="T10" fmla="*/ 35 w 483"/>
                <a:gd name="T11" fmla="*/ 22 h 50"/>
                <a:gd name="T12" fmla="*/ 45 w 483"/>
                <a:gd name="T13" fmla="*/ 22 h 50"/>
                <a:gd name="T14" fmla="*/ 55 w 483"/>
                <a:gd name="T15" fmla="*/ 13 h 50"/>
                <a:gd name="T16" fmla="*/ 65 w 483"/>
                <a:gd name="T17" fmla="*/ 9 h 50"/>
                <a:gd name="T18" fmla="*/ 75 w 483"/>
                <a:gd name="T19" fmla="*/ 4 h 50"/>
                <a:gd name="T20" fmla="*/ 84 w 483"/>
                <a:gd name="T21" fmla="*/ 0 h 50"/>
                <a:gd name="T22" fmla="*/ 94 w 483"/>
                <a:gd name="T23" fmla="*/ 0 h 50"/>
                <a:gd name="T24" fmla="*/ 104 w 483"/>
                <a:gd name="T25" fmla="*/ 0 h 50"/>
                <a:gd name="T26" fmla="*/ 114 w 483"/>
                <a:gd name="T27" fmla="*/ 0 h 50"/>
                <a:gd name="T28" fmla="*/ 124 w 483"/>
                <a:gd name="T29" fmla="*/ 0 h 50"/>
                <a:gd name="T30" fmla="*/ 134 w 483"/>
                <a:gd name="T31" fmla="*/ 0 h 50"/>
                <a:gd name="T32" fmla="*/ 144 w 483"/>
                <a:gd name="T33" fmla="*/ 4 h 50"/>
                <a:gd name="T34" fmla="*/ 154 w 483"/>
                <a:gd name="T35" fmla="*/ 4 h 50"/>
                <a:gd name="T36" fmla="*/ 164 w 483"/>
                <a:gd name="T37" fmla="*/ 4 h 50"/>
                <a:gd name="T38" fmla="*/ 174 w 483"/>
                <a:gd name="T39" fmla="*/ 9 h 50"/>
                <a:gd name="T40" fmla="*/ 184 w 483"/>
                <a:gd name="T41" fmla="*/ 18 h 50"/>
                <a:gd name="T42" fmla="*/ 194 w 483"/>
                <a:gd name="T43" fmla="*/ 22 h 50"/>
                <a:gd name="T44" fmla="*/ 204 w 483"/>
                <a:gd name="T45" fmla="*/ 27 h 50"/>
                <a:gd name="T46" fmla="*/ 224 w 483"/>
                <a:gd name="T47" fmla="*/ 31 h 50"/>
                <a:gd name="T48" fmla="*/ 234 w 483"/>
                <a:gd name="T49" fmla="*/ 31 h 50"/>
                <a:gd name="T50" fmla="*/ 243 w 483"/>
                <a:gd name="T51" fmla="*/ 31 h 50"/>
                <a:gd name="T52" fmla="*/ 253 w 483"/>
                <a:gd name="T53" fmla="*/ 31 h 50"/>
                <a:gd name="T54" fmla="*/ 263 w 483"/>
                <a:gd name="T55" fmla="*/ 31 h 50"/>
                <a:gd name="T56" fmla="*/ 273 w 483"/>
                <a:gd name="T57" fmla="*/ 31 h 50"/>
                <a:gd name="T58" fmla="*/ 283 w 483"/>
                <a:gd name="T59" fmla="*/ 31 h 50"/>
                <a:gd name="T60" fmla="*/ 293 w 483"/>
                <a:gd name="T61" fmla="*/ 31 h 50"/>
                <a:gd name="T62" fmla="*/ 303 w 483"/>
                <a:gd name="T63" fmla="*/ 31 h 50"/>
                <a:gd name="T64" fmla="*/ 313 w 483"/>
                <a:gd name="T65" fmla="*/ 36 h 50"/>
                <a:gd name="T66" fmla="*/ 338 w 483"/>
                <a:gd name="T67" fmla="*/ 45 h 50"/>
                <a:gd name="T68" fmla="*/ 348 w 483"/>
                <a:gd name="T69" fmla="*/ 45 h 50"/>
                <a:gd name="T70" fmla="*/ 358 w 483"/>
                <a:gd name="T71" fmla="*/ 45 h 50"/>
                <a:gd name="T72" fmla="*/ 368 w 483"/>
                <a:gd name="T73" fmla="*/ 45 h 50"/>
                <a:gd name="T74" fmla="*/ 378 w 483"/>
                <a:gd name="T75" fmla="*/ 45 h 50"/>
                <a:gd name="T76" fmla="*/ 388 w 483"/>
                <a:gd name="T77" fmla="*/ 40 h 50"/>
                <a:gd name="T78" fmla="*/ 398 w 483"/>
                <a:gd name="T79" fmla="*/ 36 h 50"/>
                <a:gd name="T80" fmla="*/ 407 w 483"/>
                <a:gd name="T81" fmla="*/ 31 h 50"/>
                <a:gd name="T82" fmla="*/ 417 w 483"/>
                <a:gd name="T83" fmla="*/ 36 h 50"/>
                <a:gd name="T84" fmla="*/ 427 w 483"/>
                <a:gd name="T85" fmla="*/ 40 h 50"/>
                <a:gd name="T86" fmla="*/ 437 w 483"/>
                <a:gd name="T87" fmla="*/ 45 h 50"/>
                <a:gd name="T88" fmla="*/ 447 w 483"/>
                <a:gd name="T89" fmla="*/ 49 h 50"/>
                <a:gd name="T90" fmla="*/ 457 w 483"/>
                <a:gd name="T91" fmla="*/ 49 h 50"/>
                <a:gd name="T92" fmla="*/ 467 w 483"/>
                <a:gd name="T93" fmla="*/ 49 h 50"/>
                <a:gd name="T94" fmla="*/ 477 w 483"/>
                <a:gd name="T95" fmla="*/ 49 h 50"/>
                <a:gd name="T96" fmla="*/ 482 w 483"/>
                <a:gd name="T97" fmla="*/ 49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3"/>
                <a:gd name="T148" fmla="*/ 0 h 50"/>
                <a:gd name="T149" fmla="*/ 483 w 483"/>
                <a:gd name="T150" fmla="*/ 50 h 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3" h="50">
                  <a:moveTo>
                    <a:pt x="0" y="49"/>
                  </a:moveTo>
                  <a:lnTo>
                    <a:pt x="5" y="40"/>
                  </a:lnTo>
                  <a:lnTo>
                    <a:pt x="15" y="40"/>
                  </a:lnTo>
                  <a:lnTo>
                    <a:pt x="20" y="31"/>
                  </a:lnTo>
                  <a:lnTo>
                    <a:pt x="30" y="31"/>
                  </a:lnTo>
                  <a:lnTo>
                    <a:pt x="35" y="22"/>
                  </a:lnTo>
                  <a:lnTo>
                    <a:pt x="45" y="22"/>
                  </a:lnTo>
                  <a:lnTo>
                    <a:pt x="55" y="13"/>
                  </a:lnTo>
                  <a:lnTo>
                    <a:pt x="65" y="9"/>
                  </a:lnTo>
                  <a:lnTo>
                    <a:pt x="75" y="4"/>
                  </a:lnTo>
                  <a:lnTo>
                    <a:pt x="84" y="0"/>
                  </a:lnTo>
                  <a:lnTo>
                    <a:pt x="94" y="0"/>
                  </a:lnTo>
                  <a:lnTo>
                    <a:pt x="104" y="0"/>
                  </a:lnTo>
                  <a:lnTo>
                    <a:pt x="114" y="0"/>
                  </a:lnTo>
                  <a:lnTo>
                    <a:pt x="124" y="0"/>
                  </a:lnTo>
                  <a:lnTo>
                    <a:pt x="134" y="0"/>
                  </a:lnTo>
                  <a:lnTo>
                    <a:pt x="144" y="4"/>
                  </a:lnTo>
                  <a:lnTo>
                    <a:pt x="154" y="4"/>
                  </a:lnTo>
                  <a:lnTo>
                    <a:pt x="164" y="4"/>
                  </a:lnTo>
                  <a:lnTo>
                    <a:pt x="174" y="9"/>
                  </a:lnTo>
                  <a:lnTo>
                    <a:pt x="184" y="18"/>
                  </a:lnTo>
                  <a:lnTo>
                    <a:pt x="194" y="22"/>
                  </a:lnTo>
                  <a:lnTo>
                    <a:pt x="204" y="27"/>
                  </a:lnTo>
                  <a:lnTo>
                    <a:pt x="224" y="31"/>
                  </a:lnTo>
                  <a:lnTo>
                    <a:pt x="234" y="31"/>
                  </a:lnTo>
                  <a:lnTo>
                    <a:pt x="243" y="31"/>
                  </a:lnTo>
                  <a:lnTo>
                    <a:pt x="253" y="31"/>
                  </a:lnTo>
                  <a:lnTo>
                    <a:pt x="263" y="31"/>
                  </a:lnTo>
                  <a:lnTo>
                    <a:pt x="273" y="31"/>
                  </a:lnTo>
                  <a:lnTo>
                    <a:pt x="283" y="31"/>
                  </a:lnTo>
                  <a:lnTo>
                    <a:pt x="293" y="31"/>
                  </a:lnTo>
                  <a:lnTo>
                    <a:pt x="303" y="31"/>
                  </a:lnTo>
                  <a:lnTo>
                    <a:pt x="313" y="36"/>
                  </a:lnTo>
                  <a:lnTo>
                    <a:pt x="338" y="45"/>
                  </a:lnTo>
                  <a:lnTo>
                    <a:pt x="348" y="45"/>
                  </a:lnTo>
                  <a:lnTo>
                    <a:pt x="358" y="45"/>
                  </a:lnTo>
                  <a:lnTo>
                    <a:pt x="368" y="45"/>
                  </a:lnTo>
                  <a:lnTo>
                    <a:pt x="378" y="45"/>
                  </a:lnTo>
                  <a:lnTo>
                    <a:pt x="388" y="40"/>
                  </a:lnTo>
                  <a:lnTo>
                    <a:pt x="398" y="36"/>
                  </a:lnTo>
                  <a:lnTo>
                    <a:pt x="407" y="31"/>
                  </a:lnTo>
                  <a:lnTo>
                    <a:pt x="417" y="36"/>
                  </a:lnTo>
                  <a:lnTo>
                    <a:pt x="427" y="40"/>
                  </a:lnTo>
                  <a:lnTo>
                    <a:pt x="437" y="45"/>
                  </a:lnTo>
                  <a:lnTo>
                    <a:pt x="447" y="49"/>
                  </a:lnTo>
                  <a:lnTo>
                    <a:pt x="457" y="49"/>
                  </a:lnTo>
                  <a:lnTo>
                    <a:pt x="467" y="49"/>
                  </a:lnTo>
                  <a:lnTo>
                    <a:pt x="477" y="49"/>
                  </a:lnTo>
                  <a:lnTo>
                    <a:pt x="482" y="49"/>
                  </a:lnTo>
                </a:path>
              </a:pathLst>
            </a:custGeom>
            <a:solidFill>
              <a:srgbClr val="DADADA"/>
            </a:solidFill>
            <a:ln w="12700" cap="rnd" cmpd="sng">
              <a:solidFill>
                <a:schemeClr val="tx1"/>
              </a:solidFill>
              <a:prstDash val="solid"/>
              <a:round/>
              <a:headEnd type="none" w="med" len="med"/>
              <a:tailEnd type="none" w="med" len="med"/>
            </a:ln>
          </p:spPr>
          <p:txBody>
            <a:bodyPr/>
            <a:lstStyle/>
            <a:p>
              <a:endParaRPr lang="en-IN"/>
            </a:p>
          </p:txBody>
        </p:sp>
        <p:sp>
          <p:nvSpPr>
            <p:cNvPr id="20896" name="Freeform 43">
              <a:extLst>
                <a:ext uri="{FF2B5EF4-FFF2-40B4-BE49-F238E27FC236}">
                  <a16:creationId xmlns:a16="http://schemas.microsoft.com/office/drawing/2014/main" id="{75F0DBBF-12A1-5B77-675B-8628FD48AF09}"/>
                </a:ext>
              </a:extLst>
            </p:cNvPr>
            <p:cNvSpPr>
              <a:spLocks/>
            </p:cNvSpPr>
            <p:nvPr/>
          </p:nvSpPr>
          <p:spPr bwMode="auto">
            <a:xfrm>
              <a:off x="4119" y="2674"/>
              <a:ext cx="473" cy="162"/>
            </a:xfrm>
            <a:custGeom>
              <a:avLst/>
              <a:gdLst>
                <a:gd name="T0" fmla="*/ 0 w 473"/>
                <a:gd name="T1" fmla="*/ 0 h 162"/>
                <a:gd name="T2" fmla="*/ 93 w 473"/>
                <a:gd name="T3" fmla="*/ 161 h 162"/>
                <a:gd name="T4" fmla="*/ 366 w 473"/>
                <a:gd name="T5" fmla="*/ 161 h 162"/>
                <a:gd name="T6" fmla="*/ 472 w 473"/>
                <a:gd name="T7" fmla="*/ 0 h 162"/>
                <a:gd name="T8" fmla="*/ 0 60000 65536"/>
                <a:gd name="T9" fmla="*/ 0 60000 65536"/>
                <a:gd name="T10" fmla="*/ 0 60000 65536"/>
                <a:gd name="T11" fmla="*/ 0 60000 65536"/>
                <a:gd name="T12" fmla="*/ 0 w 473"/>
                <a:gd name="T13" fmla="*/ 0 h 162"/>
                <a:gd name="T14" fmla="*/ 473 w 473"/>
                <a:gd name="T15" fmla="*/ 162 h 162"/>
              </a:gdLst>
              <a:ahLst/>
              <a:cxnLst>
                <a:cxn ang="T8">
                  <a:pos x="T0" y="T1"/>
                </a:cxn>
                <a:cxn ang="T9">
                  <a:pos x="T2" y="T3"/>
                </a:cxn>
                <a:cxn ang="T10">
                  <a:pos x="T4" y="T5"/>
                </a:cxn>
                <a:cxn ang="T11">
                  <a:pos x="T6" y="T7"/>
                </a:cxn>
              </a:cxnLst>
              <a:rect l="T12" t="T13" r="T14" b="T15"/>
              <a:pathLst>
                <a:path w="473" h="162">
                  <a:moveTo>
                    <a:pt x="0" y="0"/>
                  </a:moveTo>
                  <a:lnTo>
                    <a:pt x="93" y="161"/>
                  </a:lnTo>
                  <a:lnTo>
                    <a:pt x="366" y="161"/>
                  </a:lnTo>
                  <a:lnTo>
                    <a:pt x="472" y="0"/>
                  </a:lnTo>
                </a:path>
              </a:pathLst>
            </a:custGeom>
            <a:solidFill>
              <a:srgbClr val="DADADA"/>
            </a:solidFill>
            <a:ln w="12700" cap="rnd" cmpd="sng">
              <a:solidFill>
                <a:schemeClr val="tx1"/>
              </a:solidFill>
              <a:prstDash val="solid"/>
              <a:round/>
              <a:headEnd type="none" w="med" len="med"/>
              <a:tailEnd type="none" w="med" len="med"/>
            </a:ln>
          </p:spPr>
          <p:txBody>
            <a:bodyPr/>
            <a:lstStyle/>
            <a:p>
              <a:endParaRPr lang="en-IN"/>
            </a:p>
          </p:txBody>
        </p:sp>
        <p:sp>
          <p:nvSpPr>
            <p:cNvPr id="20897" name="Line 44">
              <a:extLst>
                <a:ext uri="{FF2B5EF4-FFF2-40B4-BE49-F238E27FC236}">
                  <a16:creationId xmlns:a16="http://schemas.microsoft.com/office/drawing/2014/main" id="{785FE0B4-8CD9-69CE-13F9-5833595416AD}"/>
                </a:ext>
              </a:extLst>
            </p:cNvPr>
            <p:cNvSpPr>
              <a:spLocks noChangeShapeType="1"/>
            </p:cNvSpPr>
            <p:nvPr/>
          </p:nvSpPr>
          <p:spPr bwMode="auto">
            <a:xfrm>
              <a:off x="4116" y="2660"/>
              <a:ext cx="458" cy="0"/>
            </a:xfrm>
            <a:prstGeom prst="line">
              <a:avLst/>
            </a:prstGeom>
            <a:noFill/>
            <a:ln w="12700">
              <a:solidFill>
                <a:srgbClr val="DADADA"/>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98" name="Line 45">
              <a:extLst>
                <a:ext uri="{FF2B5EF4-FFF2-40B4-BE49-F238E27FC236}">
                  <a16:creationId xmlns:a16="http://schemas.microsoft.com/office/drawing/2014/main" id="{F59998A4-29B1-047E-225C-5530ADAE213C}"/>
                </a:ext>
              </a:extLst>
            </p:cNvPr>
            <p:cNvSpPr>
              <a:spLocks noChangeShapeType="1"/>
            </p:cNvSpPr>
            <p:nvPr/>
          </p:nvSpPr>
          <p:spPr bwMode="auto">
            <a:xfrm>
              <a:off x="4555" y="2661"/>
              <a:ext cx="32" cy="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grpSp>
        <p:nvGrpSpPr>
          <p:cNvPr id="20501" name="Group 46">
            <a:extLst>
              <a:ext uri="{FF2B5EF4-FFF2-40B4-BE49-F238E27FC236}">
                <a16:creationId xmlns:a16="http://schemas.microsoft.com/office/drawing/2014/main" id="{1A7987B0-0368-7FF9-7A96-55CB531716D7}"/>
              </a:ext>
            </a:extLst>
          </p:cNvPr>
          <p:cNvGrpSpPr>
            <a:grpSpLocks/>
          </p:cNvGrpSpPr>
          <p:nvPr/>
        </p:nvGrpSpPr>
        <p:grpSpPr bwMode="auto">
          <a:xfrm>
            <a:off x="2682875" y="4878388"/>
            <a:ext cx="885825" cy="871537"/>
            <a:chOff x="1976" y="3317"/>
            <a:chExt cx="642" cy="620"/>
          </a:xfrm>
        </p:grpSpPr>
        <p:sp>
          <p:nvSpPr>
            <p:cNvPr id="20884" name="Freeform 47">
              <a:extLst>
                <a:ext uri="{FF2B5EF4-FFF2-40B4-BE49-F238E27FC236}">
                  <a16:creationId xmlns:a16="http://schemas.microsoft.com/office/drawing/2014/main" id="{2535DEB3-092E-9D1D-B828-4D259DAD778E}"/>
                </a:ext>
              </a:extLst>
            </p:cNvPr>
            <p:cNvSpPr>
              <a:spLocks/>
            </p:cNvSpPr>
            <p:nvPr/>
          </p:nvSpPr>
          <p:spPr bwMode="auto">
            <a:xfrm>
              <a:off x="2323" y="3691"/>
              <a:ext cx="295" cy="115"/>
            </a:xfrm>
            <a:custGeom>
              <a:avLst/>
              <a:gdLst>
                <a:gd name="T0" fmla="*/ 0 w 295"/>
                <a:gd name="T1" fmla="*/ 0 h 115"/>
                <a:gd name="T2" fmla="*/ 11 w 295"/>
                <a:gd name="T3" fmla="*/ 0 h 115"/>
                <a:gd name="T4" fmla="*/ 23 w 295"/>
                <a:gd name="T5" fmla="*/ 4 h 115"/>
                <a:gd name="T6" fmla="*/ 34 w 295"/>
                <a:gd name="T7" fmla="*/ 4 h 115"/>
                <a:gd name="T8" fmla="*/ 45 w 295"/>
                <a:gd name="T9" fmla="*/ 8 h 115"/>
                <a:gd name="T10" fmla="*/ 57 w 295"/>
                <a:gd name="T11" fmla="*/ 13 h 115"/>
                <a:gd name="T12" fmla="*/ 68 w 295"/>
                <a:gd name="T13" fmla="*/ 13 h 115"/>
                <a:gd name="T14" fmla="*/ 79 w 295"/>
                <a:gd name="T15" fmla="*/ 17 h 115"/>
                <a:gd name="T16" fmla="*/ 90 w 295"/>
                <a:gd name="T17" fmla="*/ 17 h 115"/>
                <a:gd name="T18" fmla="*/ 107 w 295"/>
                <a:gd name="T19" fmla="*/ 21 h 115"/>
                <a:gd name="T20" fmla="*/ 119 w 295"/>
                <a:gd name="T21" fmla="*/ 21 h 115"/>
                <a:gd name="T22" fmla="*/ 130 w 295"/>
                <a:gd name="T23" fmla="*/ 21 h 115"/>
                <a:gd name="T24" fmla="*/ 141 w 295"/>
                <a:gd name="T25" fmla="*/ 21 h 115"/>
                <a:gd name="T26" fmla="*/ 153 w 295"/>
                <a:gd name="T27" fmla="*/ 25 h 115"/>
                <a:gd name="T28" fmla="*/ 164 w 295"/>
                <a:gd name="T29" fmla="*/ 25 h 115"/>
                <a:gd name="T30" fmla="*/ 175 w 295"/>
                <a:gd name="T31" fmla="*/ 25 h 115"/>
                <a:gd name="T32" fmla="*/ 187 w 295"/>
                <a:gd name="T33" fmla="*/ 25 h 115"/>
                <a:gd name="T34" fmla="*/ 204 w 295"/>
                <a:gd name="T35" fmla="*/ 25 h 115"/>
                <a:gd name="T36" fmla="*/ 215 w 295"/>
                <a:gd name="T37" fmla="*/ 25 h 115"/>
                <a:gd name="T38" fmla="*/ 226 w 295"/>
                <a:gd name="T39" fmla="*/ 30 h 115"/>
                <a:gd name="T40" fmla="*/ 237 w 295"/>
                <a:gd name="T41" fmla="*/ 34 h 115"/>
                <a:gd name="T42" fmla="*/ 249 w 295"/>
                <a:gd name="T43" fmla="*/ 42 h 115"/>
                <a:gd name="T44" fmla="*/ 260 w 295"/>
                <a:gd name="T45" fmla="*/ 51 h 115"/>
                <a:gd name="T46" fmla="*/ 271 w 295"/>
                <a:gd name="T47" fmla="*/ 55 h 115"/>
                <a:gd name="T48" fmla="*/ 283 w 295"/>
                <a:gd name="T49" fmla="*/ 59 h 115"/>
                <a:gd name="T50" fmla="*/ 294 w 295"/>
                <a:gd name="T51" fmla="*/ 68 h 115"/>
                <a:gd name="T52" fmla="*/ 283 w 295"/>
                <a:gd name="T53" fmla="*/ 76 h 115"/>
                <a:gd name="T54" fmla="*/ 277 w 295"/>
                <a:gd name="T55" fmla="*/ 84 h 115"/>
                <a:gd name="T56" fmla="*/ 271 w 295"/>
                <a:gd name="T57" fmla="*/ 93 h 115"/>
                <a:gd name="T58" fmla="*/ 266 w 295"/>
                <a:gd name="T59" fmla="*/ 101 h 115"/>
                <a:gd name="T60" fmla="*/ 254 w 295"/>
                <a:gd name="T61" fmla="*/ 110 h 115"/>
                <a:gd name="T62" fmla="*/ 243 w 295"/>
                <a:gd name="T63" fmla="*/ 110 h 115"/>
                <a:gd name="T64" fmla="*/ 232 w 295"/>
                <a:gd name="T65" fmla="*/ 110 h 115"/>
                <a:gd name="T66" fmla="*/ 215 w 295"/>
                <a:gd name="T67" fmla="*/ 114 h 115"/>
                <a:gd name="T68" fmla="*/ 198 w 295"/>
                <a:gd name="T69" fmla="*/ 114 h 115"/>
                <a:gd name="T70" fmla="*/ 187 w 295"/>
                <a:gd name="T71" fmla="*/ 114 h 115"/>
                <a:gd name="T72" fmla="*/ 175 w 295"/>
                <a:gd name="T73" fmla="*/ 110 h 115"/>
                <a:gd name="T74" fmla="*/ 164 w 295"/>
                <a:gd name="T75" fmla="*/ 110 h 115"/>
                <a:gd name="T76" fmla="*/ 153 w 295"/>
                <a:gd name="T77" fmla="*/ 114 h 115"/>
                <a:gd name="T78" fmla="*/ 141 w 295"/>
                <a:gd name="T79" fmla="*/ 114 h 115"/>
                <a:gd name="T80" fmla="*/ 136 w 295"/>
                <a:gd name="T81" fmla="*/ 106 h 115"/>
                <a:gd name="T82" fmla="*/ 124 w 295"/>
                <a:gd name="T83" fmla="*/ 106 h 115"/>
                <a:gd name="T84" fmla="*/ 113 w 295"/>
                <a:gd name="T85" fmla="*/ 110 h 115"/>
                <a:gd name="T86" fmla="*/ 102 w 295"/>
                <a:gd name="T87" fmla="*/ 114 h 115"/>
                <a:gd name="T88" fmla="*/ 90 w 295"/>
                <a:gd name="T89" fmla="*/ 110 h 115"/>
                <a:gd name="T90" fmla="*/ 79 w 295"/>
                <a:gd name="T91" fmla="*/ 106 h 115"/>
                <a:gd name="T92" fmla="*/ 74 w 295"/>
                <a:gd name="T93" fmla="*/ 97 h 115"/>
                <a:gd name="T94" fmla="*/ 68 w 295"/>
                <a:gd name="T95" fmla="*/ 89 h 115"/>
                <a:gd name="T96" fmla="*/ 57 w 295"/>
                <a:gd name="T97" fmla="*/ 84 h 115"/>
                <a:gd name="T98" fmla="*/ 45 w 295"/>
                <a:gd name="T99" fmla="*/ 80 h 115"/>
                <a:gd name="T100" fmla="*/ 28 w 295"/>
                <a:gd name="T101" fmla="*/ 72 h 115"/>
                <a:gd name="T102" fmla="*/ 28 w 295"/>
                <a:gd name="T103" fmla="*/ 63 h 115"/>
                <a:gd name="T104" fmla="*/ 23 w 295"/>
                <a:gd name="T105" fmla="*/ 55 h 115"/>
                <a:gd name="T106" fmla="*/ 17 w 295"/>
                <a:gd name="T107" fmla="*/ 46 h 115"/>
                <a:gd name="T108" fmla="*/ 17 w 295"/>
                <a:gd name="T109" fmla="*/ 38 h 115"/>
                <a:gd name="T110" fmla="*/ 17 w 295"/>
                <a:gd name="T111" fmla="*/ 30 h 115"/>
                <a:gd name="T112" fmla="*/ 11 w 295"/>
                <a:gd name="T113" fmla="*/ 21 h 115"/>
                <a:gd name="T114" fmla="*/ 6 w 295"/>
                <a:gd name="T115" fmla="*/ 13 h 115"/>
                <a:gd name="T116" fmla="*/ 11 w 295"/>
                <a:gd name="T117" fmla="*/ 4 h 115"/>
                <a:gd name="T118" fmla="*/ 0 w 295"/>
                <a:gd name="T119" fmla="*/ 0 h 11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5"/>
                <a:gd name="T181" fmla="*/ 0 h 115"/>
                <a:gd name="T182" fmla="*/ 295 w 295"/>
                <a:gd name="T183" fmla="*/ 115 h 11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5" h="115">
                  <a:moveTo>
                    <a:pt x="0" y="0"/>
                  </a:moveTo>
                  <a:lnTo>
                    <a:pt x="11" y="0"/>
                  </a:lnTo>
                  <a:lnTo>
                    <a:pt x="23" y="4"/>
                  </a:lnTo>
                  <a:lnTo>
                    <a:pt x="34" y="4"/>
                  </a:lnTo>
                  <a:lnTo>
                    <a:pt x="45" y="8"/>
                  </a:lnTo>
                  <a:lnTo>
                    <a:pt x="57" y="13"/>
                  </a:lnTo>
                  <a:lnTo>
                    <a:pt x="68" y="13"/>
                  </a:lnTo>
                  <a:lnTo>
                    <a:pt x="79" y="17"/>
                  </a:lnTo>
                  <a:lnTo>
                    <a:pt x="90" y="17"/>
                  </a:lnTo>
                  <a:lnTo>
                    <a:pt x="107" y="21"/>
                  </a:lnTo>
                  <a:lnTo>
                    <a:pt x="119" y="21"/>
                  </a:lnTo>
                  <a:lnTo>
                    <a:pt x="130" y="21"/>
                  </a:lnTo>
                  <a:lnTo>
                    <a:pt x="141" y="21"/>
                  </a:lnTo>
                  <a:lnTo>
                    <a:pt x="153" y="25"/>
                  </a:lnTo>
                  <a:lnTo>
                    <a:pt x="164" y="25"/>
                  </a:lnTo>
                  <a:lnTo>
                    <a:pt x="175" y="25"/>
                  </a:lnTo>
                  <a:lnTo>
                    <a:pt x="187" y="25"/>
                  </a:lnTo>
                  <a:lnTo>
                    <a:pt x="204" y="25"/>
                  </a:lnTo>
                  <a:lnTo>
                    <a:pt x="215" y="25"/>
                  </a:lnTo>
                  <a:lnTo>
                    <a:pt x="226" y="30"/>
                  </a:lnTo>
                  <a:lnTo>
                    <a:pt x="237" y="34"/>
                  </a:lnTo>
                  <a:lnTo>
                    <a:pt x="249" y="42"/>
                  </a:lnTo>
                  <a:lnTo>
                    <a:pt x="260" y="51"/>
                  </a:lnTo>
                  <a:lnTo>
                    <a:pt x="271" y="55"/>
                  </a:lnTo>
                  <a:lnTo>
                    <a:pt x="283" y="59"/>
                  </a:lnTo>
                  <a:lnTo>
                    <a:pt x="294" y="68"/>
                  </a:lnTo>
                  <a:lnTo>
                    <a:pt x="283" y="76"/>
                  </a:lnTo>
                  <a:lnTo>
                    <a:pt x="277" y="84"/>
                  </a:lnTo>
                  <a:lnTo>
                    <a:pt x="271" y="93"/>
                  </a:lnTo>
                  <a:lnTo>
                    <a:pt x="266" y="101"/>
                  </a:lnTo>
                  <a:lnTo>
                    <a:pt x="254" y="110"/>
                  </a:lnTo>
                  <a:lnTo>
                    <a:pt x="243" y="110"/>
                  </a:lnTo>
                  <a:lnTo>
                    <a:pt x="232" y="110"/>
                  </a:lnTo>
                  <a:lnTo>
                    <a:pt x="215" y="114"/>
                  </a:lnTo>
                  <a:lnTo>
                    <a:pt x="198" y="114"/>
                  </a:lnTo>
                  <a:lnTo>
                    <a:pt x="187" y="114"/>
                  </a:lnTo>
                  <a:lnTo>
                    <a:pt x="175" y="110"/>
                  </a:lnTo>
                  <a:lnTo>
                    <a:pt x="164" y="110"/>
                  </a:lnTo>
                  <a:lnTo>
                    <a:pt x="153" y="114"/>
                  </a:lnTo>
                  <a:lnTo>
                    <a:pt x="141" y="114"/>
                  </a:lnTo>
                  <a:lnTo>
                    <a:pt x="136" y="106"/>
                  </a:lnTo>
                  <a:lnTo>
                    <a:pt x="124" y="106"/>
                  </a:lnTo>
                  <a:lnTo>
                    <a:pt x="113" y="110"/>
                  </a:lnTo>
                  <a:lnTo>
                    <a:pt x="102" y="114"/>
                  </a:lnTo>
                  <a:lnTo>
                    <a:pt x="90" y="110"/>
                  </a:lnTo>
                  <a:lnTo>
                    <a:pt x="79" y="106"/>
                  </a:lnTo>
                  <a:lnTo>
                    <a:pt x="74" y="97"/>
                  </a:lnTo>
                  <a:lnTo>
                    <a:pt x="68" y="89"/>
                  </a:lnTo>
                  <a:lnTo>
                    <a:pt x="57" y="84"/>
                  </a:lnTo>
                  <a:lnTo>
                    <a:pt x="45" y="80"/>
                  </a:lnTo>
                  <a:lnTo>
                    <a:pt x="28" y="72"/>
                  </a:lnTo>
                  <a:lnTo>
                    <a:pt x="28" y="63"/>
                  </a:lnTo>
                  <a:lnTo>
                    <a:pt x="23" y="55"/>
                  </a:lnTo>
                  <a:lnTo>
                    <a:pt x="17" y="46"/>
                  </a:lnTo>
                  <a:lnTo>
                    <a:pt x="17" y="38"/>
                  </a:lnTo>
                  <a:lnTo>
                    <a:pt x="17" y="30"/>
                  </a:lnTo>
                  <a:lnTo>
                    <a:pt x="11" y="21"/>
                  </a:lnTo>
                  <a:lnTo>
                    <a:pt x="6" y="13"/>
                  </a:lnTo>
                  <a:lnTo>
                    <a:pt x="11" y="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IN"/>
            </a:p>
          </p:txBody>
        </p:sp>
        <p:grpSp>
          <p:nvGrpSpPr>
            <p:cNvPr id="20885" name="Group 48">
              <a:extLst>
                <a:ext uri="{FF2B5EF4-FFF2-40B4-BE49-F238E27FC236}">
                  <a16:creationId xmlns:a16="http://schemas.microsoft.com/office/drawing/2014/main" id="{0210890C-4440-7013-6D4D-AED87FC280D5}"/>
                </a:ext>
              </a:extLst>
            </p:cNvPr>
            <p:cNvGrpSpPr>
              <a:grpSpLocks/>
            </p:cNvGrpSpPr>
            <p:nvPr/>
          </p:nvGrpSpPr>
          <p:grpSpPr bwMode="auto">
            <a:xfrm>
              <a:off x="1976" y="3317"/>
              <a:ext cx="398" cy="518"/>
              <a:chOff x="1976" y="3317"/>
              <a:chExt cx="398" cy="518"/>
            </a:xfrm>
          </p:grpSpPr>
          <p:pic>
            <p:nvPicPr>
              <p:cNvPr id="20887" name="Picture 49">
                <a:extLst>
                  <a:ext uri="{FF2B5EF4-FFF2-40B4-BE49-F238E27FC236}">
                    <a16:creationId xmlns:a16="http://schemas.microsoft.com/office/drawing/2014/main" id="{9A4E8991-114D-58BD-596F-4D6F4A68C9C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8" y="3317"/>
                <a:ext cx="216"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888" name="Picture 50">
                <a:extLst>
                  <a:ext uri="{FF2B5EF4-FFF2-40B4-BE49-F238E27FC236}">
                    <a16:creationId xmlns:a16="http://schemas.microsoft.com/office/drawing/2014/main" id="{EC818876-2D90-3707-F457-24967E4F75D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6" y="3405"/>
                <a:ext cx="2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0889" name="Group 51">
                <a:extLst>
                  <a:ext uri="{FF2B5EF4-FFF2-40B4-BE49-F238E27FC236}">
                    <a16:creationId xmlns:a16="http://schemas.microsoft.com/office/drawing/2014/main" id="{3AF75A4F-F099-603C-E2B3-642C78F457FF}"/>
                  </a:ext>
                </a:extLst>
              </p:cNvPr>
              <p:cNvGrpSpPr>
                <a:grpSpLocks/>
              </p:cNvGrpSpPr>
              <p:nvPr/>
            </p:nvGrpSpPr>
            <p:grpSpPr bwMode="auto">
              <a:xfrm>
                <a:off x="2143" y="3486"/>
                <a:ext cx="231" cy="349"/>
                <a:chOff x="2143" y="3486"/>
                <a:chExt cx="231" cy="349"/>
              </a:xfrm>
            </p:grpSpPr>
            <p:sp>
              <p:nvSpPr>
                <p:cNvPr id="20890" name="Freeform 52">
                  <a:extLst>
                    <a:ext uri="{FF2B5EF4-FFF2-40B4-BE49-F238E27FC236}">
                      <a16:creationId xmlns:a16="http://schemas.microsoft.com/office/drawing/2014/main" id="{87DD8F44-3D16-DF53-7D3F-9637807A93CF}"/>
                    </a:ext>
                  </a:extLst>
                </p:cNvPr>
                <p:cNvSpPr>
                  <a:spLocks/>
                </p:cNvSpPr>
                <p:nvPr/>
              </p:nvSpPr>
              <p:spPr bwMode="auto">
                <a:xfrm>
                  <a:off x="2143" y="3512"/>
                  <a:ext cx="231" cy="323"/>
                </a:xfrm>
                <a:custGeom>
                  <a:avLst/>
                  <a:gdLst>
                    <a:gd name="T0" fmla="*/ 0 w 231"/>
                    <a:gd name="T1" fmla="*/ 0 h 323"/>
                    <a:gd name="T2" fmla="*/ 230 w 231"/>
                    <a:gd name="T3" fmla="*/ 0 h 323"/>
                    <a:gd name="T4" fmla="*/ 230 w 231"/>
                    <a:gd name="T5" fmla="*/ 292 h 323"/>
                    <a:gd name="T6" fmla="*/ 230 w 231"/>
                    <a:gd name="T7" fmla="*/ 295 h 323"/>
                    <a:gd name="T8" fmla="*/ 227 w 231"/>
                    <a:gd name="T9" fmla="*/ 299 h 323"/>
                    <a:gd name="T10" fmla="*/ 223 w 231"/>
                    <a:gd name="T11" fmla="*/ 303 h 323"/>
                    <a:gd name="T12" fmla="*/ 218 w 231"/>
                    <a:gd name="T13" fmla="*/ 306 h 323"/>
                    <a:gd name="T14" fmla="*/ 213 w 231"/>
                    <a:gd name="T15" fmla="*/ 308 h 323"/>
                    <a:gd name="T16" fmla="*/ 208 w 231"/>
                    <a:gd name="T17" fmla="*/ 310 h 323"/>
                    <a:gd name="T18" fmla="*/ 202 w 231"/>
                    <a:gd name="T19" fmla="*/ 312 h 323"/>
                    <a:gd name="T20" fmla="*/ 196 w 231"/>
                    <a:gd name="T21" fmla="*/ 314 h 323"/>
                    <a:gd name="T22" fmla="*/ 189 w 231"/>
                    <a:gd name="T23" fmla="*/ 315 h 323"/>
                    <a:gd name="T24" fmla="*/ 183 w 231"/>
                    <a:gd name="T25" fmla="*/ 316 h 323"/>
                    <a:gd name="T26" fmla="*/ 175 w 231"/>
                    <a:gd name="T27" fmla="*/ 318 h 323"/>
                    <a:gd name="T28" fmla="*/ 169 w 231"/>
                    <a:gd name="T29" fmla="*/ 319 h 323"/>
                    <a:gd name="T30" fmla="*/ 162 w 231"/>
                    <a:gd name="T31" fmla="*/ 320 h 323"/>
                    <a:gd name="T32" fmla="*/ 154 w 231"/>
                    <a:gd name="T33" fmla="*/ 320 h 323"/>
                    <a:gd name="T34" fmla="*/ 145 w 231"/>
                    <a:gd name="T35" fmla="*/ 321 h 323"/>
                    <a:gd name="T36" fmla="*/ 136 w 231"/>
                    <a:gd name="T37" fmla="*/ 322 h 323"/>
                    <a:gd name="T38" fmla="*/ 126 w 231"/>
                    <a:gd name="T39" fmla="*/ 322 h 323"/>
                    <a:gd name="T40" fmla="*/ 116 w 231"/>
                    <a:gd name="T41" fmla="*/ 322 h 323"/>
                    <a:gd name="T42" fmla="*/ 105 w 231"/>
                    <a:gd name="T43" fmla="*/ 322 h 323"/>
                    <a:gd name="T44" fmla="*/ 95 w 231"/>
                    <a:gd name="T45" fmla="*/ 322 h 323"/>
                    <a:gd name="T46" fmla="*/ 85 w 231"/>
                    <a:gd name="T47" fmla="*/ 321 h 323"/>
                    <a:gd name="T48" fmla="*/ 73 w 231"/>
                    <a:gd name="T49" fmla="*/ 320 h 323"/>
                    <a:gd name="T50" fmla="*/ 63 w 231"/>
                    <a:gd name="T51" fmla="*/ 319 h 323"/>
                    <a:gd name="T52" fmla="*/ 54 w 231"/>
                    <a:gd name="T53" fmla="*/ 318 h 323"/>
                    <a:gd name="T54" fmla="*/ 44 w 231"/>
                    <a:gd name="T55" fmla="*/ 316 h 323"/>
                    <a:gd name="T56" fmla="*/ 34 w 231"/>
                    <a:gd name="T57" fmla="*/ 314 h 323"/>
                    <a:gd name="T58" fmla="*/ 26 w 231"/>
                    <a:gd name="T59" fmla="*/ 311 h 323"/>
                    <a:gd name="T60" fmla="*/ 17 w 231"/>
                    <a:gd name="T61" fmla="*/ 308 h 323"/>
                    <a:gd name="T62" fmla="*/ 10 w 231"/>
                    <a:gd name="T63" fmla="*/ 305 h 323"/>
                    <a:gd name="T64" fmla="*/ 4 w 231"/>
                    <a:gd name="T65" fmla="*/ 300 h 323"/>
                    <a:gd name="T66" fmla="*/ 1 w 231"/>
                    <a:gd name="T67" fmla="*/ 296 h 323"/>
                    <a:gd name="T68" fmla="*/ 0 w 231"/>
                    <a:gd name="T69" fmla="*/ 292 h 323"/>
                    <a:gd name="T70" fmla="*/ 0 w 231"/>
                    <a:gd name="T71" fmla="*/ 0 h 3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1"/>
                    <a:gd name="T109" fmla="*/ 0 h 323"/>
                    <a:gd name="T110" fmla="*/ 231 w 231"/>
                    <a:gd name="T111" fmla="*/ 323 h 3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1" h="323">
                      <a:moveTo>
                        <a:pt x="0" y="0"/>
                      </a:moveTo>
                      <a:lnTo>
                        <a:pt x="230" y="0"/>
                      </a:lnTo>
                      <a:lnTo>
                        <a:pt x="230" y="292"/>
                      </a:lnTo>
                      <a:lnTo>
                        <a:pt x="230" y="295"/>
                      </a:lnTo>
                      <a:lnTo>
                        <a:pt x="227" y="299"/>
                      </a:lnTo>
                      <a:lnTo>
                        <a:pt x="223" y="303"/>
                      </a:lnTo>
                      <a:lnTo>
                        <a:pt x="218" y="306"/>
                      </a:lnTo>
                      <a:lnTo>
                        <a:pt x="213" y="308"/>
                      </a:lnTo>
                      <a:lnTo>
                        <a:pt x="208" y="310"/>
                      </a:lnTo>
                      <a:lnTo>
                        <a:pt x="202" y="312"/>
                      </a:lnTo>
                      <a:lnTo>
                        <a:pt x="196" y="314"/>
                      </a:lnTo>
                      <a:lnTo>
                        <a:pt x="189" y="315"/>
                      </a:lnTo>
                      <a:lnTo>
                        <a:pt x="183" y="316"/>
                      </a:lnTo>
                      <a:lnTo>
                        <a:pt x="175" y="318"/>
                      </a:lnTo>
                      <a:lnTo>
                        <a:pt x="169" y="319"/>
                      </a:lnTo>
                      <a:lnTo>
                        <a:pt x="162" y="320"/>
                      </a:lnTo>
                      <a:lnTo>
                        <a:pt x="154" y="320"/>
                      </a:lnTo>
                      <a:lnTo>
                        <a:pt x="145" y="321"/>
                      </a:lnTo>
                      <a:lnTo>
                        <a:pt x="136" y="322"/>
                      </a:lnTo>
                      <a:lnTo>
                        <a:pt x="126" y="322"/>
                      </a:lnTo>
                      <a:lnTo>
                        <a:pt x="116" y="322"/>
                      </a:lnTo>
                      <a:lnTo>
                        <a:pt x="105" y="322"/>
                      </a:lnTo>
                      <a:lnTo>
                        <a:pt x="95" y="322"/>
                      </a:lnTo>
                      <a:lnTo>
                        <a:pt x="85" y="321"/>
                      </a:lnTo>
                      <a:lnTo>
                        <a:pt x="73" y="320"/>
                      </a:lnTo>
                      <a:lnTo>
                        <a:pt x="63" y="319"/>
                      </a:lnTo>
                      <a:lnTo>
                        <a:pt x="54" y="318"/>
                      </a:lnTo>
                      <a:lnTo>
                        <a:pt x="44" y="316"/>
                      </a:lnTo>
                      <a:lnTo>
                        <a:pt x="34" y="314"/>
                      </a:lnTo>
                      <a:lnTo>
                        <a:pt x="26" y="311"/>
                      </a:lnTo>
                      <a:lnTo>
                        <a:pt x="17" y="308"/>
                      </a:lnTo>
                      <a:lnTo>
                        <a:pt x="10" y="305"/>
                      </a:lnTo>
                      <a:lnTo>
                        <a:pt x="4" y="300"/>
                      </a:lnTo>
                      <a:lnTo>
                        <a:pt x="1" y="296"/>
                      </a:lnTo>
                      <a:lnTo>
                        <a:pt x="0" y="292"/>
                      </a:lnTo>
                      <a:lnTo>
                        <a:pt x="0" y="0"/>
                      </a:lnTo>
                    </a:path>
                  </a:pathLst>
                </a:custGeom>
                <a:solidFill>
                  <a:srgbClr val="FFFFFF"/>
                </a:solidFill>
                <a:ln w="12700" cap="rnd" cmpd="sng">
                  <a:solidFill>
                    <a:srgbClr val="000000"/>
                  </a:solidFill>
                  <a:prstDash val="solid"/>
                  <a:round/>
                  <a:headEnd type="none" w="med" len="med"/>
                  <a:tailEnd type="none" w="med" len="med"/>
                </a:ln>
              </p:spPr>
              <p:txBody>
                <a:bodyPr/>
                <a:lstStyle/>
                <a:p>
                  <a:endParaRPr lang="en-IN"/>
                </a:p>
              </p:txBody>
            </p:sp>
            <p:sp>
              <p:nvSpPr>
                <p:cNvPr id="20891" name="Arc 53">
                  <a:extLst>
                    <a:ext uri="{FF2B5EF4-FFF2-40B4-BE49-F238E27FC236}">
                      <a16:creationId xmlns:a16="http://schemas.microsoft.com/office/drawing/2014/main" id="{03B118FB-D1CE-6A4F-27AF-15B85425618E}"/>
                    </a:ext>
                  </a:extLst>
                </p:cNvPr>
                <p:cNvSpPr>
                  <a:spLocks/>
                </p:cNvSpPr>
                <p:nvPr/>
              </p:nvSpPr>
              <p:spPr bwMode="auto">
                <a:xfrm>
                  <a:off x="2148" y="3707"/>
                  <a:ext cx="224" cy="2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lnTo>
                        <a:pt x="43200"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892" name="Arc 54">
                  <a:extLst>
                    <a:ext uri="{FF2B5EF4-FFF2-40B4-BE49-F238E27FC236}">
                      <a16:creationId xmlns:a16="http://schemas.microsoft.com/office/drawing/2014/main" id="{48792D28-3838-9176-D57B-A2D34F07ED30}"/>
                    </a:ext>
                  </a:extLst>
                </p:cNvPr>
                <p:cNvSpPr>
                  <a:spLocks/>
                </p:cNvSpPr>
                <p:nvPr/>
              </p:nvSpPr>
              <p:spPr bwMode="auto">
                <a:xfrm>
                  <a:off x="2148" y="3603"/>
                  <a:ext cx="224" cy="27"/>
                </a:xfrm>
                <a:custGeom>
                  <a:avLst/>
                  <a:gdLst>
                    <a:gd name="T0" fmla="*/ 0 w 43200"/>
                    <a:gd name="T1" fmla="*/ 0 h 22415"/>
                    <a:gd name="T2" fmla="*/ 0 w 43200"/>
                    <a:gd name="T3" fmla="*/ 0 h 22415"/>
                    <a:gd name="T4" fmla="*/ 0 w 43200"/>
                    <a:gd name="T5" fmla="*/ 0 h 22415"/>
                    <a:gd name="T6" fmla="*/ 0 60000 65536"/>
                    <a:gd name="T7" fmla="*/ 0 60000 65536"/>
                    <a:gd name="T8" fmla="*/ 0 60000 65536"/>
                    <a:gd name="T9" fmla="*/ 0 w 43200"/>
                    <a:gd name="T10" fmla="*/ 0 h 22415"/>
                    <a:gd name="T11" fmla="*/ 43200 w 43200"/>
                    <a:gd name="T12" fmla="*/ 22415 h 22415"/>
                  </a:gdLst>
                  <a:ahLst/>
                  <a:cxnLst>
                    <a:cxn ang="T6">
                      <a:pos x="T0" y="T1"/>
                    </a:cxn>
                    <a:cxn ang="T7">
                      <a:pos x="T2" y="T3"/>
                    </a:cxn>
                    <a:cxn ang="T8">
                      <a:pos x="T4" y="T5"/>
                    </a:cxn>
                  </a:cxnLst>
                  <a:rect l="T9" t="T10" r="T11" b="T12"/>
                  <a:pathLst>
                    <a:path w="43200" h="22415" fill="none"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path>
                    <a:path w="43200" h="22415" stroke="0" extrusionOk="0">
                      <a:moveTo>
                        <a:pt x="43184" y="0"/>
                      </a:moveTo>
                      <a:cubicBezTo>
                        <a:pt x="43194" y="271"/>
                        <a:pt x="43200" y="543"/>
                        <a:pt x="43200" y="815"/>
                      </a:cubicBezTo>
                      <a:cubicBezTo>
                        <a:pt x="43200" y="12744"/>
                        <a:pt x="33529" y="22415"/>
                        <a:pt x="21600" y="22415"/>
                      </a:cubicBezTo>
                      <a:cubicBezTo>
                        <a:pt x="9670" y="22415"/>
                        <a:pt x="0" y="12744"/>
                        <a:pt x="0" y="815"/>
                      </a:cubicBezTo>
                      <a:cubicBezTo>
                        <a:pt x="-1" y="543"/>
                        <a:pt x="5" y="271"/>
                        <a:pt x="15" y="0"/>
                      </a:cubicBezTo>
                      <a:lnTo>
                        <a:pt x="21600" y="815"/>
                      </a:lnTo>
                      <a:lnTo>
                        <a:pt x="43184" y="0"/>
                      </a:lnTo>
                      <a:close/>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893" name="Oval 55">
                  <a:extLst>
                    <a:ext uri="{FF2B5EF4-FFF2-40B4-BE49-F238E27FC236}">
                      <a16:creationId xmlns:a16="http://schemas.microsoft.com/office/drawing/2014/main" id="{9F09E318-AC0E-C39F-F14D-A95EB1EE791C}"/>
                    </a:ext>
                  </a:extLst>
                </p:cNvPr>
                <p:cNvSpPr>
                  <a:spLocks noChangeArrowheads="1"/>
                </p:cNvSpPr>
                <p:nvPr/>
              </p:nvSpPr>
              <p:spPr bwMode="auto">
                <a:xfrm>
                  <a:off x="2147" y="3486"/>
                  <a:ext cx="224" cy="53"/>
                </a:xfrm>
                <a:prstGeom prst="ellipse">
                  <a:avLst/>
                </a:prstGeom>
                <a:solidFill>
                  <a:srgbClr val="FFFFFF"/>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sp>
          <p:nvSpPr>
            <p:cNvPr id="20886" name="Freeform 56">
              <a:extLst>
                <a:ext uri="{FF2B5EF4-FFF2-40B4-BE49-F238E27FC236}">
                  <a16:creationId xmlns:a16="http://schemas.microsoft.com/office/drawing/2014/main" id="{5C495673-C22C-7DE5-D661-B9F770BCB6AD}"/>
                </a:ext>
              </a:extLst>
            </p:cNvPr>
            <p:cNvSpPr>
              <a:spLocks/>
            </p:cNvSpPr>
            <p:nvPr/>
          </p:nvSpPr>
          <p:spPr bwMode="auto">
            <a:xfrm>
              <a:off x="2351" y="3822"/>
              <a:ext cx="211" cy="115"/>
            </a:xfrm>
            <a:custGeom>
              <a:avLst/>
              <a:gdLst>
                <a:gd name="T0" fmla="*/ 0 w 211"/>
                <a:gd name="T1" fmla="*/ 0 h 115"/>
                <a:gd name="T2" fmla="*/ 8 w 211"/>
                <a:gd name="T3" fmla="*/ 0 h 115"/>
                <a:gd name="T4" fmla="*/ 16 w 211"/>
                <a:gd name="T5" fmla="*/ 4 h 115"/>
                <a:gd name="T6" fmla="*/ 24 w 211"/>
                <a:gd name="T7" fmla="*/ 4 h 115"/>
                <a:gd name="T8" fmla="*/ 32 w 211"/>
                <a:gd name="T9" fmla="*/ 8 h 115"/>
                <a:gd name="T10" fmla="*/ 40 w 211"/>
                <a:gd name="T11" fmla="*/ 13 h 115"/>
                <a:gd name="T12" fmla="*/ 48 w 211"/>
                <a:gd name="T13" fmla="*/ 13 h 115"/>
                <a:gd name="T14" fmla="*/ 57 w 211"/>
                <a:gd name="T15" fmla="*/ 17 h 115"/>
                <a:gd name="T16" fmla="*/ 65 w 211"/>
                <a:gd name="T17" fmla="*/ 17 h 115"/>
                <a:gd name="T18" fmla="*/ 77 w 211"/>
                <a:gd name="T19" fmla="*/ 21 h 115"/>
                <a:gd name="T20" fmla="*/ 85 w 211"/>
                <a:gd name="T21" fmla="*/ 21 h 115"/>
                <a:gd name="T22" fmla="*/ 93 w 211"/>
                <a:gd name="T23" fmla="*/ 21 h 115"/>
                <a:gd name="T24" fmla="*/ 101 w 211"/>
                <a:gd name="T25" fmla="*/ 21 h 115"/>
                <a:gd name="T26" fmla="*/ 109 w 211"/>
                <a:gd name="T27" fmla="*/ 25 h 115"/>
                <a:gd name="T28" fmla="*/ 117 w 211"/>
                <a:gd name="T29" fmla="*/ 25 h 115"/>
                <a:gd name="T30" fmla="*/ 125 w 211"/>
                <a:gd name="T31" fmla="*/ 25 h 115"/>
                <a:gd name="T32" fmla="*/ 133 w 211"/>
                <a:gd name="T33" fmla="*/ 25 h 115"/>
                <a:gd name="T34" fmla="*/ 145 w 211"/>
                <a:gd name="T35" fmla="*/ 25 h 115"/>
                <a:gd name="T36" fmla="*/ 153 w 211"/>
                <a:gd name="T37" fmla="*/ 25 h 115"/>
                <a:gd name="T38" fmla="*/ 162 w 211"/>
                <a:gd name="T39" fmla="*/ 30 h 115"/>
                <a:gd name="T40" fmla="*/ 170 w 211"/>
                <a:gd name="T41" fmla="*/ 34 h 115"/>
                <a:gd name="T42" fmla="*/ 178 w 211"/>
                <a:gd name="T43" fmla="*/ 42 h 115"/>
                <a:gd name="T44" fmla="*/ 186 w 211"/>
                <a:gd name="T45" fmla="*/ 51 h 115"/>
                <a:gd name="T46" fmla="*/ 194 w 211"/>
                <a:gd name="T47" fmla="*/ 55 h 115"/>
                <a:gd name="T48" fmla="*/ 202 w 211"/>
                <a:gd name="T49" fmla="*/ 59 h 115"/>
                <a:gd name="T50" fmla="*/ 210 w 211"/>
                <a:gd name="T51" fmla="*/ 68 h 115"/>
                <a:gd name="T52" fmla="*/ 202 w 211"/>
                <a:gd name="T53" fmla="*/ 76 h 115"/>
                <a:gd name="T54" fmla="*/ 198 w 211"/>
                <a:gd name="T55" fmla="*/ 84 h 115"/>
                <a:gd name="T56" fmla="*/ 194 w 211"/>
                <a:gd name="T57" fmla="*/ 93 h 115"/>
                <a:gd name="T58" fmla="*/ 190 w 211"/>
                <a:gd name="T59" fmla="*/ 101 h 115"/>
                <a:gd name="T60" fmla="*/ 182 w 211"/>
                <a:gd name="T61" fmla="*/ 110 h 115"/>
                <a:gd name="T62" fmla="*/ 174 w 211"/>
                <a:gd name="T63" fmla="*/ 110 h 115"/>
                <a:gd name="T64" fmla="*/ 166 w 211"/>
                <a:gd name="T65" fmla="*/ 110 h 115"/>
                <a:gd name="T66" fmla="*/ 153 w 211"/>
                <a:gd name="T67" fmla="*/ 114 h 115"/>
                <a:gd name="T68" fmla="*/ 141 w 211"/>
                <a:gd name="T69" fmla="*/ 114 h 115"/>
                <a:gd name="T70" fmla="*/ 133 w 211"/>
                <a:gd name="T71" fmla="*/ 114 h 115"/>
                <a:gd name="T72" fmla="*/ 125 w 211"/>
                <a:gd name="T73" fmla="*/ 110 h 115"/>
                <a:gd name="T74" fmla="*/ 117 w 211"/>
                <a:gd name="T75" fmla="*/ 110 h 115"/>
                <a:gd name="T76" fmla="*/ 109 w 211"/>
                <a:gd name="T77" fmla="*/ 114 h 115"/>
                <a:gd name="T78" fmla="*/ 101 w 211"/>
                <a:gd name="T79" fmla="*/ 114 h 115"/>
                <a:gd name="T80" fmla="*/ 97 w 211"/>
                <a:gd name="T81" fmla="*/ 106 h 115"/>
                <a:gd name="T82" fmla="*/ 89 w 211"/>
                <a:gd name="T83" fmla="*/ 106 h 115"/>
                <a:gd name="T84" fmla="*/ 81 w 211"/>
                <a:gd name="T85" fmla="*/ 110 h 115"/>
                <a:gd name="T86" fmla="*/ 73 w 211"/>
                <a:gd name="T87" fmla="*/ 114 h 115"/>
                <a:gd name="T88" fmla="*/ 65 w 211"/>
                <a:gd name="T89" fmla="*/ 110 h 115"/>
                <a:gd name="T90" fmla="*/ 57 w 211"/>
                <a:gd name="T91" fmla="*/ 106 h 115"/>
                <a:gd name="T92" fmla="*/ 53 w 211"/>
                <a:gd name="T93" fmla="*/ 97 h 115"/>
                <a:gd name="T94" fmla="*/ 48 w 211"/>
                <a:gd name="T95" fmla="*/ 89 h 115"/>
                <a:gd name="T96" fmla="*/ 40 w 211"/>
                <a:gd name="T97" fmla="*/ 84 h 115"/>
                <a:gd name="T98" fmla="*/ 32 w 211"/>
                <a:gd name="T99" fmla="*/ 80 h 115"/>
                <a:gd name="T100" fmla="*/ 20 w 211"/>
                <a:gd name="T101" fmla="*/ 72 h 115"/>
                <a:gd name="T102" fmla="*/ 20 w 211"/>
                <a:gd name="T103" fmla="*/ 63 h 115"/>
                <a:gd name="T104" fmla="*/ 16 w 211"/>
                <a:gd name="T105" fmla="*/ 55 h 115"/>
                <a:gd name="T106" fmla="*/ 12 w 211"/>
                <a:gd name="T107" fmla="*/ 46 h 115"/>
                <a:gd name="T108" fmla="*/ 12 w 211"/>
                <a:gd name="T109" fmla="*/ 38 h 115"/>
                <a:gd name="T110" fmla="*/ 12 w 211"/>
                <a:gd name="T111" fmla="*/ 30 h 115"/>
                <a:gd name="T112" fmla="*/ 8 w 211"/>
                <a:gd name="T113" fmla="*/ 21 h 115"/>
                <a:gd name="T114" fmla="*/ 4 w 211"/>
                <a:gd name="T115" fmla="*/ 13 h 115"/>
                <a:gd name="T116" fmla="*/ 8 w 211"/>
                <a:gd name="T117" fmla="*/ 4 h 115"/>
                <a:gd name="T118" fmla="*/ 0 w 211"/>
                <a:gd name="T119" fmla="*/ 0 h 11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1"/>
                <a:gd name="T181" fmla="*/ 0 h 115"/>
                <a:gd name="T182" fmla="*/ 211 w 211"/>
                <a:gd name="T183" fmla="*/ 115 h 11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1" h="115">
                  <a:moveTo>
                    <a:pt x="0" y="0"/>
                  </a:moveTo>
                  <a:lnTo>
                    <a:pt x="8" y="0"/>
                  </a:lnTo>
                  <a:lnTo>
                    <a:pt x="16" y="4"/>
                  </a:lnTo>
                  <a:lnTo>
                    <a:pt x="24" y="4"/>
                  </a:lnTo>
                  <a:lnTo>
                    <a:pt x="32" y="8"/>
                  </a:lnTo>
                  <a:lnTo>
                    <a:pt x="40" y="13"/>
                  </a:lnTo>
                  <a:lnTo>
                    <a:pt x="48" y="13"/>
                  </a:lnTo>
                  <a:lnTo>
                    <a:pt x="57" y="17"/>
                  </a:lnTo>
                  <a:lnTo>
                    <a:pt x="65" y="17"/>
                  </a:lnTo>
                  <a:lnTo>
                    <a:pt x="77" y="21"/>
                  </a:lnTo>
                  <a:lnTo>
                    <a:pt x="85" y="21"/>
                  </a:lnTo>
                  <a:lnTo>
                    <a:pt x="93" y="21"/>
                  </a:lnTo>
                  <a:lnTo>
                    <a:pt x="101" y="21"/>
                  </a:lnTo>
                  <a:lnTo>
                    <a:pt x="109" y="25"/>
                  </a:lnTo>
                  <a:lnTo>
                    <a:pt x="117" y="25"/>
                  </a:lnTo>
                  <a:lnTo>
                    <a:pt x="125" y="25"/>
                  </a:lnTo>
                  <a:lnTo>
                    <a:pt x="133" y="25"/>
                  </a:lnTo>
                  <a:lnTo>
                    <a:pt x="145" y="25"/>
                  </a:lnTo>
                  <a:lnTo>
                    <a:pt x="153" y="25"/>
                  </a:lnTo>
                  <a:lnTo>
                    <a:pt x="162" y="30"/>
                  </a:lnTo>
                  <a:lnTo>
                    <a:pt x="170" y="34"/>
                  </a:lnTo>
                  <a:lnTo>
                    <a:pt x="178" y="42"/>
                  </a:lnTo>
                  <a:lnTo>
                    <a:pt x="186" y="51"/>
                  </a:lnTo>
                  <a:lnTo>
                    <a:pt x="194" y="55"/>
                  </a:lnTo>
                  <a:lnTo>
                    <a:pt x="202" y="59"/>
                  </a:lnTo>
                  <a:lnTo>
                    <a:pt x="210" y="68"/>
                  </a:lnTo>
                  <a:lnTo>
                    <a:pt x="202" y="76"/>
                  </a:lnTo>
                  <a:lnTo>
                    <a:pt x="198" y="84"/>
                  </a:lnTo>
                  <a:lnTo>
                    <a:pt x="194" y="93"/>
                  </a:lnTo>
                  <a:lnTo>
                    <a:pt x="190" y="101"/>
                  </a:lnTo>
                  <a:lnTo>
                    <a:pt x="182" y="110"/>
                  </a:lnTo>
                  <a:lnTo>
                    <a:pt x="174" y="110"/>
                  </a:lnTo>
                  <a:lnTo>
                    <a:pt x="166" y="110"/>
                  </a:lnTo>
                  <a:lnTo>
                    <a:pt x="153" y="114"/>
                  </a:lnTo>
                  <a:lnTo>
                    <a:pt x="141" y="114"/>
                  </a:lnTo>
                  <a:lnTo>
                    <a:pt x="133" y="114"/>
                  </a:lnTo>
                  <a:lnTo>
                    <a:pt x="125" y="110"/>
                  </a:lnTo>
                  <a:lnTo>
                    <a:pt x="117" y="110"/>
                  </a:lnTo>
                  <a:lnTo>
                    <a:pt x="109" y="114"/>
                  </a:lnTo>
                  <a:lnTo>
                    <a:pt x="101" y="114"/>
                  </a:lnTo>
                  <a:lnTo>
                    <a:pt x="97" y="106"/>
                  </a:lnTo>
                  <a:lnTo>
                    <a:pt x="89" y="106"/>
                  </a:lnTo>
                  <a:lnTo>
                    <a:pt x="81" y="110"/>
                  </a:lnTo>
                  <a:lnTo>
                    <a:pt x="73" y="114"/>
                  </a:lnTo>
                  <a:lnTo>
                    <a:pt x="65" y="110"/>
                  </a:lnTo>
                  <a:lnTo>
                    <a:pt x="57" y="106"/>
                  </a:lnTo>
                  <a:lnTo>
                    <a:pt x="53" y="97"/>
                  </a:lnTo>
                  <a:lnTo>
                    <a:pt x="48" y="89"/>
                  </a:lnTo>
                  <a:lnTo>
                    <a:pt x="40" y="84"/>
                  </a:lnTo>
                  <a:lnTo>
                    <a:pt x="32" y="80"/>
                  </a:lnTo>
                  <a:lnTo>
                    <a:pt x="20" y="72"/>
                  </a:lnTo>
                  <a:lnTo>
                    <a:pt x="20" y="63"/>
                  </a:lnTo>
                  <a:lnTo>
                    <a:pt x="16" y="55"/>
                  </a:lnTo>
                  <a:lnTo>
                    <a:pt x="12" y="46"/>
                  </a:lnTo>
                  <a:lnTo>
                    <a:pt x="12" y="38"/>
                  </a:lnTo>
                  <a:lnTo>
                    <a:pt x="12" y="30"/>
                  </a:lnTo>
                  <a:lnTo>
                    <a:pt x="8" y="21"/>
                  </a:lnTo>
                  <a:lnTo>
                    <a:pt x="4" y="13"/>
                  </a:lnTo>
                  <a:lnTo>
                    <a:pt x="8" y="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IN"/>
            </a:p>
          </p:txBody>
        </p:sp>
      </p:grpSp>
      <p:sp>
        <p:nvSpPr>
          <p:cNvPr id="20502" name="Rectangle 57">
            <a:extLst>
              <a:ext uri="{FF2B5EF4-FFF2-40B4-BE49-F238E27FC236}">
                <a16:creationId xmlns:a16="http://schemas.microsoft.com/office/drawing/2014/main" id="{08A43507-2452-46E5-C550-660F97889A3E}"/>
              </a:ext>
            </a:extLst>
          </p:cNvPr>
          <p:cNvSpPr>
            <a:spLocks noChangeArrowheads="1"/>
          </p:cNvSpPr>
          <p:nvPr/>
        </p:nvSpPr>
        <p:spPr bwMode="auto">
          <a:xfrm>
            <a:off x="3251200" y="5026025"/>
            <a:ext cx="4191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Oils</a:t>
            </a:r>
          </a:p>
        </p:txBody>
      </p:sp>
      <p:sp>
        <p:nvSpPr>
          <p:cNvPr id="20503" name="Rectangle 58">
            <a:extLst>
              <a:ext uri="{FF2B5EF4-FFF2-40B4-BE49-F238E27FC236}">
                <a16:creationId xmlns:a16="http://schemas.microsoft.com/office/drawing/2014/main" id="{84D14C9C-D32D-202D-E140-E603300441C1}"/>
              </a:ext>
            </a:extLst>
          </p:cNvPr>
          <p:cNvSpPr>
            <a:spLocks noChangeArrowheads="1"/>
          </p:cNvSpPr>
          <p:nvPr/>
        </p:nvSpPr>
        <p:spPr bwMode="auto">
          <a:xfrm>
            <a:off x="939800" y="4486275"/>
            <a:ext cx="6096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Energy</a:t>
            </a:r>
          </a:p>
        </p:txBody>
      </p:sp>
      <p:grpSp>
        <p:nvGrpSpPr>
          <p:cNvPr id="20504" name="Group 59">
            <a:extLst>
              <a:ext uri="{FF2B5EF4-FFF2-40B4-BE49-F238E27FC236}">
                <a16:creationId xmlns:a16="http://schemas.microsoft.com/office/drawing/2014/main" id="{609D7DCB-90B3-CAFD-3223-2C1B7DDB56E5}"/>
              </a:ext>
            </a:extLst>
          </p:cNvPr>
          <p:cNvGrpSpPr>
            <a:grpSpLocks/>
          </p:cNvGrpSpPr>
          <p:nvPr/>
        </p:nvGrpSpPr>
        <p:grpSpPr bwMode="auto">
          <a:xfrm>
            <a:off x="979488" y="4697413"/>
            <a:ext cx="488950" cy="708025"/>
            <a:chOff x="742" y="3188"/>
            <a:chExt cx="355" cy="504"/>
          </a:xfrm>
        </p:grpSpPr>
        <p:sp>
          <p:nvSpPr>
            <p:cNvPr id="20856" name="Line 60">
              <a:extLst>
                <a:ext uri="{FF2B5EF4-FFF2-40B4-BE49-F238E27FC236}">
                  <a16:creationId xmlns:a16="http://schemas.microsoft.com/office/drawing/2014/main" id="{4E5A522C-79EB-AAFB-0F37-AE38697B3D62}"/>
                </a:ext>
              </a:extLst>
            </p:cNvPr>
            <p:cNvSpPr>
              <a:spLocks noChangeShapeType="1"/>
            </p:cNvSpPr>
            <p:nvPr/>
          </p:nvSpPr>
          <p:spPr bwMode="auto">
            <a:xfrm flipH="1">
              <a:off x="786" y="3277"/>
              <a:ext cx="121"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57" name="Freeform 61">
              <a:extLst>
                <a:ext uri="{FF2B5EF4-FFF2-40B4-BE49-F238E27FC236}">
                  <a16:creationId xmlns:a16="http://schemas.microsoft.com/office/drawing/2014/main" id="{752BDC0E-41A0-B9C7-62AC-3EB4002D48F9}"/>
                </a:ext>
              </a:extLst>
            </p:cNvPr>
            <p:cNvSpPr>
              <a:spLocks/>
            </p:cNvSpPr>
            <p:nvPr/>
          </p:nvSpPr>
          <p:spPr bwMode="auto">
            <a:xfrm>
              <a:off x="922" y="3592"/>
              <a:ext cx="16" cy="100"/>
            </a:xfrm>
            <a:custGeom>
              <a:avLst/>
              <a:gdLst>
                <a:gd name="T0" fmla="*/ 0 w 16"/>
                <a:gd name="T1" fmla="*/ 0 h 100"/>
                <a:gd name="T2" fmla="*/ 15 w 16"/>
                <a:gd name="T3" fmla="*/ 0 h 100"/>
                <a:gd name="T4" fmla="*/ 15 w 16"/>
                <a:gd name="T5" fmla="*/ 99 h 100"/>
                <a:gd name="T6" fmla="*/ 0 w 16"/>
                <a:gd name="T7" fmla="*/ 99 h 100"/>
                <a:gd name="T8" fmla="*/ 0 w 16"/>
                <a:gd name="T9" fmla="*/ 0 h 100"/>
                <a:gd name="T10" fmla="*/ 0 60000 65536"/>
                <a:gd name="T11" fmla="*/ 0 60000 65536"/>
                <a:gd name="T12" fmla="*/ 0 60000 65536"/>
                <a:gd name="T13" fmla="*/ 0 60000 65536"/>
                <a:gd name="T14" fmla="*/ 0 60000 65536"/>
                <a:gd name="T15" fmla="*/ 0 w 16"/>
                <a:gd name="T16" fmla="*/ 0 h 100"/>
                <a:gd name="T17" fmla="*/ 16 w 16"/>
                <a:gd name="T18" fmla="*/ 100 h 100"/>
              </a:gdLst>
              <a:ahLst/>
              <a:cxnLst>
                <a:cxn ang="T10">
                  <a:pos x="T0" y="T1"/>
                </a:cxn>
                <a:cxn ang="T11">
                  <a:pos x="T2" y="T3"/>
                </a:cxn>
                <a:cxn ang="T12">
                  <a:pos x="T4" y="T5"/>
                </a:cxn>
                <a:cxn ang="T13">
                  <a:pos x="T6" y="T7"/>
                </a:cxn>
                <a:cxn ang="T14">
                  <a:pos x="T8" y="T9"/>
                </a:cxn>
              </a:cxnLst>
              <a:rect l="T15" t="T16" r="T17" b="T18"/>
              <a:pathLst>
                <a:path w="16" h="100">
                  <a:moveTo>
                    <a:pt x="0" y="0"/>
                  </a:moveTo>
                  <a:lnTo>
                    <a:pt x="15" y="0"/>
                  </a:lnTo>
                  <a:lnTo>
                    <a:pt x="15" y="99"/>
                  </a:lnTo>
                  <a:lnTo>
                    <a:pt x="0" y="9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58" name="Freeform 62">
              <a:extLst>
                <a:ext uri="{FF2B5EF4-FFF2-40B4-BE49-F238E27FC236}">
                  <a16:creationId xmlns:a16="http://schemas.microsoft.com/office/drawing/2014/main" id="{04CC2FA9-F61C-3925-223D-D3F554E7F78E}"/>
                </a:ext>
              </a:extLst>
            </p:cNvPr>
            <p:cNvSpPr>
              <a:spLocks/>
            </p:cNvSpPr>
            <p:nvPr/>
          </p:nvSpPr>
          <p:spPr bwMode="auto">
            <a:xfrm>
              <a:off x="865" y="3523"/>
              <a:ext cx="131" cy="10"/>
            </a:xfrm>
            <a:custGeom>
              <a:avLst/>
              <a:gdLst>
                <a:gd name="T0" fmla="*/ 0 w 131"/>
                <a:gd name="T1" fmla="*/ 0 h 10"/>
                <a:gd name="T2" fmla="*/ 130 w 131"/>
                <a:gd name="T3" fmla="*/ 0 h 10"/>
                <a:gd name="T4" fmla="*/ 130 w 131"/>
                <a:gd name="T5" fmla="*/ 9 h 10"/>
                <a:gd name="T6" fmla="*/ 0 w 131"/>
                <a:gd name="T7" fmla="*/ 9 h 10"/>
                <a:gd name="T8" fmla="*/ 0 w 131"/>
                <a:gd name="T9" fmla="*/ 0 h 10"/>
                <a:gd name="T10" fmla="*/ 0 60000 65536"/>
                <a:gd name="T11" fmla="*/ 0 60000 65536"/>
                <a:gd name="T12" fmla="*/ 0 60000 65536"/>
                <a:gd name="T13" fmla="*/ 0 60000 65536"/>
                <a:gd name="T14" fmla="*/ 0 60000 65536"/>
                <a:gd name="T15" fmla="*/ 0 w 131"/>
                <a:gd name="T16" fmla="*/ 0 h 10"/>
                <a:gd name="T17" fmla="*/ 131 w 131"/>
                <a:gd name="T18" fmla="*/ 10 h 10"/>
              </a:gdLst>
              <a:ahLst/>
              <a:cxnLst>
                <a:cxn ang="T10">
                  <a:pos x="T0" y="T1"/>
                </a:cxn>
                <a:cxn ang="T11">
                  <a:pos x="T2" y="T3"/>
                </a:cxn>
                <a:cxn ang="T12">
                  <a:pos x="T4" y="T5"/>
                </a:cxn>
                <a:cxn ang="T13">
                  <a:pos x="T6" y="T7"/>
                </a:cxn>
                <a:cxn ang="T14">
                  <a:pos x="T8" y="T9"/>
                </a:cxn>
              </a:cxnLst>
              <a:rect l="T15" t="T16" r="T17" b="T18"/>
              <a:pathLst>
                <a:path w="131" h="10">
                  <a:moveTo>
                    <a:pt x="0" y="0"/>
                  </a:moveTo>
                  <a:lnTo>
                    <a:pt x="130" y="0"/>
                  </a:lnTo>
                  <a:lnTo>
                    <a:pt x="130"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59" name="Freeform 63">
              <a:extLst>
                <a:ext uri="{FF2B5EF4-FFF2-40B4-BE49-F238E27FC236}">
                  <a16:creationId xmlns:a16="http://schemas.microsoft.com/office/drawing/2014/main" id="{51EA9C90-6132-5A80-B1A5-A8C239806C99}"/>
                </a:ext>
              </a:extLst>
            </p:cNvPr>
            <p:cNvSpPr>
              <a:spLocks/>
            </p:cNvSpPr>
            <p:nvPr/>
          </p:nvSpPr>
          <p:spPr bwMode="auto">
            <a:xfrm>
              <a:off x="853" y="3603"/>
              <a:ext cx="153" cy="9"/>
            </a:xfrm>
            <a:custGeom>
              <a:avLst/>
              <a:gdLst>
                <a:gd name="T0" fmla="*/ 0 w 153"/>
                <a:gd name="T1" fmla="*/ 0 h 9"/>
                <a:gd name="T2" fmla="*/ 152 w 153"/>
                <a:gd name="T3" fmla="*/ 0 h 9"/>
                <a:gd name="T4" fmla="*/ 152 w 153"/>
                <a:gd name="T5" fmla="*/ 8 h 9"/>
                <a:gd name="T6" fmla="*/ 0 w 153"/>
                <a:gd name="T7" fmla="*/ 8 h 9"/>
                <a:gd name="T8" fmla="*/ 0 w 153"/>
                <a:gd name="T9" fmla="*/ 0 h 9"/>
                <a:gd name="T10" fmla="*/ 0 60000 65536"/>
                <a:gd name="T11" fmla="*/ 0 60000 65536"/>
                <a:gd name="T12" fmla="*/ 0 60000 65536"/>
                <a:gd name="T13" fmla="*/ 0 60000 65536"/>
                <a:gd name="T14" fmla="*/ 0 60000 65536"/>
                <a:gd name="T15" fmla="*/ 0 w 153"/>
                <a:gd name="T16" fmla="*/ 0 h 9"/>
                <a:gd name="T17" fmla="*/ 153 w 153"/>
                <a:gd name="T18" fmla="*/ 9 h 9"/>
              </a:gdLst>
              <a:ahLst/>
              <a:cxnLst>
                <a:cxn ang="T10">
                  <a:pos x="T0" y="T1"/>
                </a:cxn>
                <a:cxn ang="T11">
                  <a:pos x="T2" y="T3"/>
                </a:cxn>
                <a:cxn ang="T12">
                  <a:pos x="T4" y="T5"/>
                </a:cxn>
                <a:cxn ang="T13">
                  <a:pos x="T6" y="T7"/>
                </a:cxn>
                <a:cxn ang="T14">
                  <a:pos x="T8" y="T9"/>
                </a:cxn>
              </a:cxnLst>
              <a:rect l="T15" t="T16" r="T17" b="T18"/>
              <a:pathLst>
                <a:path w="153" h="9">
                  <a:moveTo>
                    <a:pt x="0" y="0"/>
                  </a:moveTo>
                  <a:lnTo>
                    <a:pt x="152" y="0"/>
                  </a:lnTo>
                  <a:lnTo>
                    <a:pt x="152" y="8"/>
                  </a:lnTo>
                  <a:lnTo>
                    <a:pt x="0" y="8"/>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0" name="Freeform 64">
              <a:extLst>
                <a:ext uri="{FF2B5EF4-FFF2-40B4-BE49-F238E27FC236}">
                  <a16:creationId xmlns:a16="http://schemas.microsoft.com/office/drawing/2014/main" id="{2D67F4BA-C6EE-8273-284D-49E12918F708}"/>
                </a:ext>
              </a:extLst>
            </p:cNvPr>
            <p:cNvSpPr>
              <a:spLocks/>
            </p:cNvSpPr>
            <p:nvPr/>
          </p:nvSpPr>
          <p:spPr bwMode="auto">
            <a:xfrm>
              <a:off x="876" y="3433"/>
              <a:ext cx="108" cy="10"/>
            </a:xfrm>
            <a:custGeom>
              <a:avLst/>
              <a:gdLst>
                <a:gd name="T0" fmla="*/ 0 w 108"/>
                <a:gd name="T1" fmla="*/ 0 h 10"/>
                <a:gd name="T2" fmla="*/ 107 w 108"/>
                <a:gd name="T3" fmla="*/ 0 h 10"/>
                <a:gd name="T4" fmla="*/ 107 w 108"/>
                <a:gd name="T5" fmla="*/ 9 h 10"/>
                <a:gd name="T6" fmla="*/ 0 w 108"/>
                <a:gd name="T7" fmla="*/ 9 h 10"/>
                <a:gd name="T8" fmla="*/ 0 w 108"/>
                <a:gd name="T9" fmla="*/ 0 h 10"/>
                <a:gd name="T10" fmla="*/ 0 60000 65536"/>
                <a:gd name="T11" fmla="*/ 0 60000 65536"/>
                <a:gd name="T12" fmla="*/ 0 60000 65536"/>
                <a:gd name="T13" fmla="*/ 0 60000 65536"/>
                <a:gd name="T14" fmla="*/ 0 60000 65536"/>
                <a:gd name="T15" fmla="*/ 0 w 108"/>
                <a:gd name="T16" fmla="*/ 0 h 10"/>
                <a:gd name="T17" fmla="*/ 108 w 108"/>
                <a:gd name="T18" fmla="*/ 10 h 10"/>
              </a:gdLst>
              <a:ahLst/>
              <a:cxnLst>
                <a:cxn ang="T10">
                  <a:pos x="T0" y="T1"/>
                </a:cxn>
                <a:cxn ang="T11">
                  <a:pos x="T2" y="T3"/>
                </a:cxn>
                <a:cxn ang="T12">
                  <a:pos x="T4" y="T5"/>
                </a:cxn>
                <a:cxn ang="T13">
                  <a:pos x="T6" y="T7"/>
                </a:cxn>
                <a:cxn ang="T14">
                  <a:pos x="T8" y="T9"/>
                </a:cxn>
              </a:cxnLst>
              <a:rect l="T15" t="T16" r="T17" b="T18"/>
              <a:pathLst>
                <a:path w="108" h="10">
                  <a:moveTo>
                    <a:pt x="0" y="0"/>
                  </a:moveTo>
                  <a:lnTo>
                    <a:pt x="107" y="0"/>
                  </a:lnTo>
                  <a:lnTo>
                    <a:pt x="107"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1" name="Freeform 65">
              <a:extLst>
                <a:ext uri="{FF2B5EF4-FFF2-40B4-BE49-F238E27FC236}">
                  <a16:creationId xmlns:a16="http://schemas.microsoft.com/office/drawing/2014/main" id="{23235AF8-06DB-1B66-49DF-9FC037B0C5ED}"/>
                </a:ext>
              </a:extLst>
            </p:cNvPr>
            <p:cNvSpPr>
              <a:spLocks/>
            </p:cNvSpPr>
            <p:nvPr/>
          </p:nvSpPr>
          <p:spPr bwMode="auto">
            <a:xfrm>
              <a:off x="888" y="3354"/>
              <a:ext cx="84" cy="9"/>
            </a:xfrm>
            <a:custGeom>
              <a:avLst/>
              <a:gdLst>
                <a:gd name="T0" fmla="*/ 0 w 84"/>
                <a:gd name="T1" fmla="*/ 0 h 9"/>
                <a:gd name="T2" fmla="*/ 83 w 84"/>
                <a:gd name="T3" fmla="*/ 0 h 9"/>
                <a:gd name="T4" fmla="*/ 83 w 84"/>
                <a:gd name="T5" fmla="*/ 8 h 9"/>
                <a:gd name="T6" fmla="*/ 0 w 84"/>
                <a:gd name="T7" fmla="*/ 8 h 9"/>
                <a:gd name="T8" fmla="*/ 0 w 84"/>
                <a:gd name="T9" fmla="*/ 0 h 9"/>
                <a:gd name="T10" fmla="*/ 0 60000 65536"/>
                <a:gd name="T11" fmla="*/ 0 60000 65536"/>
                <a:gd name="T12" fmla="*/ 0 60000 65536"/>
                <a:gd name="T13" fmla="*/ 0 60000 65536"/>
                <a:gd name="T14" fmla="*/ 0 60000 65536"/>
                <a:gd name="T15" fmla="*/ 0 w 84"/>
                <a:gd name="T16" fmla="*/ 0 h 9"/>
                <a:gd name="T17" fmla="*/ 84 w 84"/>
                <a:gd name="T18" fmla="*/ 9 h 9"/>
              </a:gdLst>
              <a:ahLst/>
              <a:cxnLst>
                <a:cxn ang="T10">
                  <a:pos x="T0" y="T1"/>
                </a:cxn>
                <a:cxn ang="T11">
                  <a:pos x="T2" y="T3"/>
                </a:cxn>
                <a:cxn ang="T12">
                  <a:pos x="T4" y="T5"/>
                </a:cxn>
                <a:cxn ang="T13">
                  <a:pos x="T6" y="T7"/>
                </a:cxn>
                <a:cxn ang="T14">
                  <a:pos x="T8" y="T9"/>
                </a:cxn>
              </a:cxnLst>
              <a:rect l="T15" t="T16" r="T17" b="T18"/>
              <a:pathLst>
                <a:path w="84" h="9">
                  <a:moveTo>
                    <a:pt x="0" y="0"/>
                  </a:moveTo>
                  <a:lnTo>
                    <a:pt x="83" y="0"/>
                  </a:lnTo>
                  <a:lnTo>
                    <a:pt x="83" y="8"/>
                  </a:lnTo>
                  <a:lnTo>
                    <a:pt x="0" y="8"/>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2" name="Rectangle 66">
              <a:extLst>
                <a:ext uri="{FF2B5EF4-FFF2-40B4-BE49-F238E27FC236}">
                  <a16:creationId xmlns:a16="http://schemas.microsoft.com/office/drawing/2014/main" id="{1ACDC191-FCF0-1703-0D4E-B4856DC344D2}"/>
                </a:ext>
              </a:extLst>
            </p:cNvPr>
            <p:cNvSpPr>
              <a:spLocks noChangeArrowheads="1"/>
            </p:cNvSpPr>
            <p:nvPr/>
          </p:nvSpPr>
          <p:spPr bwMode="auto">
            <a:xfrm>
              <a:off x="927" y="3283"/>
              <a:ext cx="5" cy="303"/>
            </a:xfrm>
            <a:prstGeom prst="rect">
              <a:avLst/>
            </a:prstGeom>
            <a:solidFill>
              <a:srgbClr val="C0C0C0"/>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63" name="Freeform 67">
              <a:extLst>
                <a:ext uri="{FF2B5EF4-FFF2-40B4-BE49-F238E27FC236}">
                  <a16:creationId xmlns:a16="http://schemas.microsoft.com/office/drawing/2014/main" id="{3FA97853-FC2C-6440-725F-3FED9336BC8B}"/>
                </a:ext>
              </a:extLst>
            </p:cNvPr>
            <p:cNvSpPr>
              <a:spLocks/>
            </p:cNvSpPr>
            <p:nvPr/>
          </p:nvSpPr>
          <p:spPr bwMode="auto">
            <a:xfrm>
              <a:off x="956" y="3235"/>
              <a:ext cx="68" cy="457"/>
            </a:xfrm>
            <a:custGeom>
              <a:avLst/>
              <a:gdLst>
                <a:gd name="T0" fmla="*/ 0 w 68"/>
                <a:gd name="T1" fmla="*/ 0 h 457"/>
                <a:gd name="T2" fmla="*/ 61 w 68"/>
                <a:gd name="T3" fmla="*/ 456 h 457"/>
                <a:gd name="T4" fmla="*/ 67 w 68"/>
                <a:gd name="T5" fmla="*/ 456 h 457"/>
                <a:gd name="T6" fmla="*/ 6 w 68"/>
                <a:gd name="T7" fmla="*/ 0 h 457"/>
                <a:gd name="T8" fmla="*/ 0 w 68"/>
                <a:gd name="T9" fmla="*/ 0 h 457"/>
                <a:gd name="T10" fmla="*/ 0 60000 65536"/>
                <a:gd name="T11" fmla="*/ 0 60000 65536"/>
                <a:gd name="T12" fmla="*/ 0 60000 65536"/>
                <a:gd name="T13" fmla="*/ 0 60000 65536"/>
                <a:gd name="T14" fmla="*/ 0 60000 65536"/>
                <a:gd name="T15" fmla="*/ 0 w 68"/>
                <a:gd name="T16" fmla="*/ 0 h 457"/>
                <a:gd name="T17" fmla="*/ 68 w 68"/>
                <a:gd name="T18" fmla="*/ 457 h 457"/>
              </a:gdLst>
              <a:ahLst/>
              <a:cxnLst>
                <a:cxn ang="T10">
                  <a:pos x="T0" y="T1"/>
                </a:cxn>
                <a:cxn ang="T11">
                  <a:pos x="T2" y="T3"/>
                </a:cxn>
                <a:cxn ang="T12">
                  <a:pos x="T4" y="T5"/>
                </a:cxn>
                <a:cxn ang="T13">
                  <a:pos x="T6" y="T7"/>
                </a:cxn>
                <a:cxn ang="T14">
                  <a:pos x="T8" y="T9"/>
                </a:cxn>
              </a:cxnLst>
              <a:rect l="T15" t="T16" r="T17" b="T18"/>
              <a:pathLst>
                <a:path w="68" h="457">
                  <a:moveTo>
                    <a:pt x="0" y="0"/>
                  </a:moveTo>
                  <a:lnTo>
                    <a:pt x="61" y="456"/>
                  </a:lnTo>
                  <a:lnTo>
                    <a:pt x="67" y="456"/>
                  </a:lnTo>
                  <a:lnTo>
                    <a:pt x="6"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4" name="Freeform 68">
              <a:extLst>
                <a:ext uri="{FF2B5EF4-FFF2-40B4-BE49-F238E27FC236}">
                  <a16:creationId xmlns:a16="http://schemas.microsoft.com/office/drawing/2014/main" id="{81B9A6FE-8C7C-F675-D2D9-4EF9C9BEAD06}"/>
                </a:ext>
              </a:extLst>
            </p:cNvPr>
            <p:cNvSpPr>
              <a:spLocks/>
            </p:cNvSpPr>
            <p:nvPr/>
          </p:nvSpPr>
          <p:spPr bwMode="auto">
            <a:xfrm>
              <a:off x="836" y="3237"/>
              <a:ext cx="73" cy="455"/>
            </a:xfrm>
            <a:custGeom>
              <a:avLst/>
              <a:gdLst>
                <a:gd name="T0" fmla="*/ 72 w 73"/>
                <a:gd name="T1" fmla="*/ 0 h 455"/>
                <a:gd name="T2" fmla="*/ 6 w 73"/>
                <a:gd name="T3" fmla="*/ 454 h 455"/>
                <a:gd name="T4" fmla="*/ 0 w 73"/>
                <a:gd name="T5" fmla="*/ 454 h 455"/>
                <a:gd name="T6" fmla="*/ 66 w 73"/>
                <a:gd name="T7" fmla="*/ 0 h 455"/>
                <a:gd name="T8" fmla="*/ 72 w 73"/>
                <a:gd name="T9" fmla="*/ 0 h 455"/>
                <a:gd name="T10" fmla="*/ 0 60000 65536"/>
                <a:gd name="T11" fmla="*/ 0 60000 65536"/>
                <a:gd name="T12" fmla="*/ 0 60000 65536"/>
                <a:gd name="T13" fmla="*/ 0 60000 65536"/>
                <a:gd name="T14" fmla="*/ 0 60000 65536"/>
                <a:gd name="T15" fmla="*/ 0 w 73"/>
                <a:gd name="T16" fmla="*/ 0 h 455"/>
                <a:gd name="T17" fmla="*/ 73 w 73"/>
                <a:gd name="T18" fmla="*/ 455 h 455"/>
              </a:gdLst>
              <a:ahLst/>
              <a:cxnLst>
                <a:cxn ang="T10">
                  <a:pos x="T0" y="T1"/>
                </a:cxn>
                <a:cxn ang="T11">
                  <a:pos x="T2" y="T3"/>
                </a:cxn>
                <a:cxn ang="T12">
                  <a:pos x="T4" y="T5"/>
                </a:cxn>
                <a:cxn ang="T13">
                  <a:pos x="T6" y="T7"/>
                </a:cxn>
                <a:cxn ang="T14">
                  <a:pos x="T8" y="T9"/>
                </a:cxn>
              </a:cxnLst>
              <a:rect l="T15" t="T16" r="T17" b="T18"/>
              <a:pathLst>
                <a:path w="73" h="455">
                  <a:moveTo>
                    <a:pt x="72" y="0"/>
                  </a:moveTo>
                  <a:lnTo>
                    <a:pt x="6" y="454"/>
                  </a:lnTo>
                  <a:lnTo>
                    <a:pt x="0" y="454"/>
                  </a:lnTo>
                  <a:lnTo>
                    <a:pt x="66" y="0"/>
                  </a:lnTo>
                  <a:lnTo>
                    <a:pt x="72"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5" name="Freeform 69">
              <a:extLst>
                <a:ext uri="{FF2B5EF4-FFF2-40B4-BE49-F238E27FC236}">
                  <a16:creationId xmlns:a16="http://schemas.microsoft.com/office/drawing/2014/main" id="{4B8DE981-3E8C-6E9A-013B-6DCBDB7D3054}"/>
                </a:ext>
              </a:extLst>
            </p:cNvPr>
            <p:cNvSpPr>
              <a:spLocks/>
            </p:cNvSpPr>
            <p:nvPr/>
          </p:nvSpPr>
          <p:spPr bwMode="auto">
            <a:xfrm>
              <a:off x="899" y="3279"/>
              <a:ext cx="73" cy="73"/>
            </a:xfrm>
            <a:custGeom>
              <a:avLst/>
              <a:gdLst>
                <a:gd name="T0" fmla="*/ 0 w 73"/>
                <a:gd name="T1" fmla="*/ 0 h 73"/>
                <a:gd name="T2" fmla="*/ 67 w 73"/>
                <a:gd name="T3" fmla="*/ 72 h 73"/>
                <a:gd name="T4" fmla="*/ 72 w 73"/>
                <a:gd name="T5" fmla="*/ 72 h 73"/>
                <a:gd name="T6" fmla="*/ 5 w 73"/>
                <a:gd name="T7" fmla="*/ 0 h 73"/>
                <a:gd name="T8" fmla="*/ 0 w 73"/>
                <a:gd name="T9" fmla="*/ 0 h 73"/>
                <a:gd name="T10" fmla="*/ 0 60000 65536"/>
                <a:gd name="T11" fmla="*/ 0 60000 65536"/>
                <a:gd name="T12" fmla="*/ 0 60000 65536"/>
                <a:gd name="T13" fmla="*/ 0 60000 65536"/>
                <a:gd name="T14" fmla="*/ 0 60000 65536"/>
                <a:gd name="T15" fmla="*/ 0 w 73"/>
                <a:gd name="T16" fmla="*/ 0 h 73"/>
                <a:gd name="T17" fmla="*/ 73 w 73"/>
                <a:gd name="T18" fmla="*/ 73 h 73"/>
              </a:gdLst>
              <a:ahLst/>
              <a:cxnLst>
                <a:cxn ang="T10">
                  <a:pos x="T0" y="T1"/>
                </a:cxn>
                <a:cxn ang="T11">
                  <a:pos x="T2" y="T3"/>
                </a:cxn>
                <a:cxn ang="T12">
                  <a:pos x="T4" y="T5"/>
                </a:cxn>
                <a:cxn ang="T13">
                  <a:pos x="T6" y="T7"/>
                </a:cxn>
                <a:cxn ang="T14">
                  <a:pos x="T8" y="T9"/>
                </a:cxn>
              </a:cxnLst>
              <a:rect l="T15" t="T16" r="T17" b="T18"/>
              <a:pathLst>
                <a:path w="73" h="73">
                  <a:moveTo>
                    <a:pt x="0" y="0"/>
                  </a:moveTo>
                  <a:lnTo>
                    <a:pt x="67" y="72"/>
                  </a:lnTo>
                  <a:lnTo>
                    <a:pt x="72" y="72"/>
                  </a:lnTo>
                  <a:lnTo>
                    <a:pt x="5"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6" name="Freeform 70">
              <a:extLst>
                <a:ext uri="{FF2B5EF4-FFF2-40B4-BE49-F238E27FC236}">
                  <a16:creationId xmlns:a16="http://schemas.microsoft.com/office/drawing/2014/main" id="{C5919F18-C359-421C-BDD7-70F33105044D}"/>
                </a:ext>
              </a:extLst>
            </p:cNvPr>
            <p:cNvSpPr>
              <a:spLocks/>
            </p:cNvSpPr>
            <p:nvPr/>
          </p:nvSpPr>
          <p:spPr bwMode="auto">
            <a:xfrm>
              <a:off x="888" y="3279"/>
              <a:ext cx="73" cy="73"/>
            </a:xfrm>
            <a:custGeom>
              <a:avLst/>
              <a:gdLst>
                <a:gd name="T0" fmla="*/ 72 w 73"/>
                <a:gd name="T1" fmla="*/ 0 h 73"/>
                <a:gd name="T2" fmla="*/ 6 w 73"/>
                <a:gd name="T3" fmla="*/ 72 h 73"/>
                <a:gd name="T4" fmla="*/ 0 w 73"/>
                <a:gd name="T5" fmla="*/ 72 h 73"/>
                <a:gd name="T6" fmla="*/ 66 w 73"/>
                <a:gd name="T7" fmla="*/ 0 h 73"/>
                <a:gd name="T8" fmla="*/ 72 w 73"/>
                <a:gd name="T9" fmla="*/ 0 h 73"/>
                <a:gd name="T10" fmla="*/ 0 60000 65536"/>
                <a:gd name="T11" fmla="*/ 0 60000 65536"/>
                <a:gd name="T12" fmla="*/ 0 60000 65536"/>
                <a:gd name="T13" fmla="*/ 0 60000 65536"/>
                <a:gd name="T14" fmla="*/ 0 60000 65536"/>
                <a:gd name="T15" fmla="*/ 0 w 73"/>
                <a:gd name="T16" fmla="*/ 0 h 73"/>
                <a:gd name="T17" fmla="*/ 73 w 73"/>
                <a:gd name="T18" fmla="*/ 73 h 73"/>
              </a:gdLst>
              <a:ahLst/>
              <a:cxnLst>
                <a:cxn ang="T10">
                  <a:pos x="T0" y="T1"/>
                </a:cxn>
                <a:cxn ang="T11">
                  <a:pos x="T2" y="T3"/>
                </a:cxn>
                <a:cxn ang="T12">
                  <a:pos x="T4" y="T5"/>
                </a:cxn>
                <a:cxn ang="T13">
                  <a:pos x="T6" y="T7"/>
                </a:cxn>
                <a:cxn ang="T14">
                  <a:pos x="T8" y="T9"/>
                </a:cxn>
              </a:cxnLst>
              <a:rect l="T15" t="T16" r="T17" b="T18"/>
              <a:pathLst>
                <a:path w="73" h="73">
                  <a:moveTo>
                    <a:pt x="72" y="0"/>
                  </a:moveTo>
                  <a:lnTo>
                    <a:pt x="6" y="72"/>
                  </a:lnTo>
                  <a:lnTo>
                    <a:pt x="0" y="72"/>
                  </a:lnTo>
                  <a:lnTo>
                    <a:pt x="66" y="0"/>
                  </a:lnTo>
                  <a:lnTo>
                    <a:pt x="72"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7" name="Freeform 71">
              <a:extLst>
                <a:ext uri="{FF2B5EF4-FFF2-40B4-BE49-F238E27FC236}">
                  <a16:creationId xmlns:a16="http://schemas.microsoft.com/office/drawing/2014/main" id="{DD7EE329-4D10-D4E4-2BDD-BB723582625A}"/>
                </a:ext>
              </a:extLst>
            </p:cNvPr>
            <p:cNvSpPr>
              <a:spLocks/>
            </p:cNvSpPr>
            <p:nvPr/>
          </p:nvSpPr>
          <p:spPr bwMode="auto">
            <a:xfrm>
              <a:off x="888" y="3364"/>
              <a:ext cx="90" cy="68"/>
            </a:xfrm>
            <a:custGeom>
              <a:avLst/>
              <a:gdLst>
                <a:gd name="T0" fmla="*/ 6 w 90"/>
                <a:gd name="T1" fmla="*/ 0 h 68"/>
                <a:gd name="T2" fmla="*/ 89 w 90"/>
                <a:gd name="T3" fmla="*/ 67 h 68"/>
                <a:gd name="T4" fmla="*/ 83 w 90"/>
                <a:gd name="T5" fmla="*/ 67 h 68"/>
                <a:gd name="T6" fmla="*/ 0 w 90"/>
                <a:gd name="T7" fmla="*/ 0 h 68"/>
                <a:gd name="T8" fmla="*/ 6 w 90"/>
                <a:gd name="T9" fmla="*/ 0 h 68"/>
                <a:gd name="T10" fmla="*/ 0 60000 65536"/>
                <a:gd name="T11" fmla="*/ 0 60000 65536"/>
                <a:gd name="T12" fmla="*/ 0 60000 65536"/>
                <a:gd name="T13" fmla="*/ 0 60000 65536"/>
                <a:gd name="T14" fmla="*/ 0 60000 65536"/>
                <a:gd name="T15" fmla="*/ 0 w 90"/>
                <a:gd name="T16" fmla="*/ 0 h 68"/>
                <a:gd name="T17" fmla="*/ 90 w 90"/>
                <a:gd name="T18" fmla="*/ 68 h 68"/>
              </a:gdLst>
              <a:ahLst/>
              <a:cxnLst>
                <a:cxn ang="T10">
                  <a:pos x="T0" y="T1"/>
                </a:cxn>
                <a:cxn ang="T11">
                  <a:pos x="T2" y="T3"/>
                </a:cxn>
                <a:cxn ang="T12">
                  <a:pos x="T4" y="T5"/>
                </a:cxn>
                <a:cxn ang="T13">
                  <a:pos x="T6" y="T7"/>
                </a:cxn>
                <a:cxn ang="T14">
                  <a:pos x="T8" y="T9"/>
                </a:cxn>
              </a:cxnLst>
              <a:rect l="T15" t="T16" r="T17" b="T18"/>
              <a:pathLst>
                <a:path w="90" h="68">
                  <a:moveTo>
                    <a:pt x="6" y="0"/>
                  </a:moveTo>
                  <a:lnTo>
                    <a:pt x="89" y="67"/>
                  </a:lnTo>
                  <a:lnTo>
                    <a:pt x="83" y="67"/>
                  </a:lnTo>
                  <a:lnTo>
                    <a:pt x="0" y="0"/>
                  </a:lnTo>
                  <a:lnTo>
                    <a:pt x="6"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8" name="Freeform 72">
              <a:extLst>
                <a:ext uri="{FF2B5EF4-FFF2-40B4-BE49-F238E27FC236}">
                  <a16:creationId xmlns:a16="http://schemas.microsoft.com/office/drawing/2014/main" id="{AB399F6F-C373-C4D5-EE5F-F3B97323D720}"/>
                </a:ext>
              </a:extLst>
            </p:cNvPr>
            <p:cNvSpPr>
              <a:spLocks/>
            </p:cNvSpPr>
            <p:nvPr/>
          </p:nvSpPr>
          <p:spPr bwMode="auto">
            <a:xfrm>
              <a:off x="882" y="3364"/>
              <a:ext cx="90" cy="68"/>
            </a:xfrm>
            <a:custGeom>
              <a:avLst/>
              <a:gdLst>
                <a:gd name="T0" fmla="*/ 84 w 90"/>
                <a:gd name="T1" fmla="*/ 0 h 68"/>
                <a:gd name="T2" fmla="*/ 0 w 90"/>
                <a:gd name="T3" fmla="*/ 67 h 68"/>
                <a:gd name="T4" fmla="*/ 6 w 90"/>
                <a:gd name="T5" fmla="*/ 67 h 68"/>
                <a:gd name="T6" fmla="*/ 89 w 90"/>
                <a:gd name="T7" fmla="*/ 0 h 68"/>
                <a:gd name="T8" fmla="*/ 84 w 90"/>
                <a:gd name="T9" fmla="*/ 0 h 68"/>
                <a:gd name="T10" fmla="*/ 0 60000 65536"/>
                <a:gd name="T11" fmla="*/ 0 60000 65536"/>
                <a:gd name="T12" fmla="*/ 0 60000 65536"/>
                <a:gd name="T13" fmla="*/ 0 60000 65536"/>
                <a:gd name="T14" fmla="*/ 0 60000 65536"/>
                <a:gd name="T15" fmla="*/ 0 w 90"/>
                <a:gd name="T16" fmla="*/ 0 h 68"/>
                <a:gd name="T17" fmla="*/ 90 w 90"/>
                <a:gd name="T18" fmla="*/ 68 h 68"/>
              </a:gdLst>
              <a:ahLst/>
              <a:cxnLst>
                <a:cxn ang="T10">
                  <a:pos x="T0" y="T1"/>
                </a:cxn>
                <a:cxn ang="T11">
                  <a:pos x="T2" y="T3"/>
                </a:cxn>
                <a:cxn ang="T12">
                  <a:pos x="T4" y="T5"/>
                </a:cxn>
                <a:cxn ang="T13">
                  <a:pos x="T6" y="T7"/>
                </a:cxn>
                <a:cxn ang="T14">
                  <a:pos x="T8" y="T9"/>
                </a:cxn>
              </a:cxnLst>
              <a:rect l="T15" t="T16" r="T17" b="T18"/>
              <a:pathLst>
                <a:path w="90" h="68">
                  <a:moveTo>
                    <a:pt x="84" y="0"/>
                  </a:moveTo>
                  <a:lnTo>
                    <a:pt x="0" y="67"/>
                  </a:lnTo>
                  <a:lnTo>
                    <a:pt x="6" y="67"/>
                  </a:lnTo>
                  <a:lnTo>
                    <a:pt x="89" y="0"/>
                  </a:lnTo>
                  <a:lnTo>
                    <a:pt x="84"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69" name="Freeform 73">
              <a:extLst>
                <a:ext uri="{FF2B5EF4-FFF2-40B4-BE49-F238E27FC236}">
                  <a16:creationId xmlns:a16="http://schemas.microsoft.com/office/drawing/2014/main" id="{BF8313F0-1FF4-42C0-7CB0-31A43E796D3E}"/>
                </a:ext>
              </a:extLst>
            </p:cNvPr>
            <p:cNvSpPr>
              <a:spLocks/>
            </p:cNvSpPr>
            <p:nvPr/>
          </p:nvSpPr>
          <p:spPr bwMode="auto">
            <a:xfrm>
              <a:off x="876" y="3443"/>
              <a:ext cx="120" cy="79"/>
            </a:xfrm>
            <a:custGeom>
              <a:avLst/>
              <a:gdLst>
                <a:gd name="T0" fmla="*/ 0 w 120"/>
                <a:gd name="T1" fmla="*/ 0 h 79"/>
                <a:gd name="T2" fmla="*/ 113 w 120"/>
                <a:gd name="T3" fmla="*/ 78 h 79"/>
                <a:gd name="T4" fmla="*/ 119 w 120"/>
                <a:gd name="T5" fmla="*/ 78 h 79"/>
                <a:gd name="T6" fmla="*/ 6 w 120"/>
                <a:gd name="T7" fmla="*/ 0 h 79"/>
                <a:gd name="T8" fmla="*/ 0 w 120"/>
                <a:gd name="T9" fmla="*/ 0 h 79"/>
                <a:gd name="T10" fmla="*/ 0 60000 65536"/>
                <a:gd name="T11" fmla="*/ 0 60000 65536"/>
                <a:gd name="T12" fmla="*/ 0 60000 65536"/>
                <a:gd name="T13" fmla="*/ 0 60000 65536"/>
                <a:gd name="T14" fmla="*/ 0 60000 65536"/>
                <a:gd name="T15" fmla="*/ 0 w 120"/>
                <a:gd name="T16" fmla="*/ 0 h 79"/>
                <a:gd name="T17" fmla="*/ 120 w 120"/>
                <a:gd name="T18" fmla="*/ 79 h 79"/>
              </a:gdLst>
              <a:ahLst/>
              <a:cxnLst>
                <a:cxn ang="T10">
                  <a:pos x="T0" y="T1"/>
                </a:cxn>
                <a:cxn ang="T11">
                  <a:pos x="T2" y="T3"/>
                </a:cxn>
                <a:cxn ang="T12">
                  <a:pos x="T4" y="T5"/>
                </a:cxn>
                <a:cxn ang="T13">
                  <a:pos x="T6" y="T7"/>
                </a:cxn>
                <a:cxn ang="T14">
                  <a:pos x="T8" y="T9"/>
                </a:cxn>
              </a:cxnLst>
              <a:rect l="T15" t="T16" r="T17" b="T18"/>
              <a:pathLst>
                <a:path w="120" h="79">
                  <a:moveTo>
                    <a:pt x="0" y="0"/>
                  </a:moveTo>
                  <a:lnTo>
                    <a:pt x="113" y="78"/>
                  </a:lnTo>
                  <a:lnTo>
                    <a:pt x="119" y="78"/>
                  </a:lnTo>
                  <a:lnTo>
                    <a:pt x="6"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70" name="Freeform 74">
              <a:extLst>
                <a:ext uri="{FF2B5EF4-FFF2-40B4-BE49-F238E27FC236}">
                  <a16:creationId xmlns:a16="http://schemas.microsoft.com/office/drawing/2014/main" id="{B9FE24DF-2C62-D3F4-3B78-D906A2EC789B}"/>
                </a:ext>
              </a:extLst>
            </p:cNvPr>
            <p:cNvSpPr>
              <a:spLocks/>
            </p:cNvSpPr>
            <p:nvPr/>
          </p:nvSpPr>
          <p:spPr bwMode="auto">
            <a:xfrm>
              <a:off x="865" y="3443"/>
              <a:ext cx="119" cy="79"/>
            </a:xfrm>
            <a:custGeom>
              <a:avLst/>
              <a:gdLst>
                <a:gd name="T0" fmla="*/ 118 w 119"/>
                <a:gd name="T1" fmla="*/ 0 h 79"/>
                <a:gd name="T2" fmla="*/ 5 w 119"/>
                <a:gd name="T3" fmla="*/ 78 h 79"/>
                <a:gd name="T4" fmla="*/ 0 w 119"/>
                <a:gd name="T5" fmla="*/ 78 h 79"/>
                <a:gd name="T6" fmla="*/ 112 w 119"/>
                <a:gd name="T7" fmla="*/ 0 h 79"/>
                <a:gd name="T8" fmla="*/ 118 w 119"/>
                <a:gd name="T9" fmla="*/ 0 h 79"/>
                <a:gd name="T10" fmla="*/ 0 60000 65536"/>
                <a:gd name="T11" fmla="*/ 0 60000 65536"/>
                <a:gd name="T12" fmla="*/ 0 60000 65536"/>
                <a:gd name="T13" fmla="*/ 0 60000 65536"/>
                <a:gd name="T14" fmla="*/ 0 60000 65536"/>
                <a:gd name="T15" fmla="*/ 0 w 119"/>
                <a:gd name="T16" fmla="*/ 0 h 79"/>
                <a:gd name="T17" fmla="*/ 119 w 119"/>
                <a:gd name="T18" fmla="*/ 79 h 79"/>
              </a:gdLst>
              <a:ahLst/>
              <a:cxnLst>
                <a:cxn ang="T10">
                  <a:pos x="T0" y="T1"/>
                </a:cxn>
                <a:cxn ang="T11">
                  <a:pos x="T2" y="T3"/>
                </a:cxn>
                <a:cxn ang="T12">
                  <a:pos x="T4" y="T5"/>
                </a:cxn>
                <a:cxn ang="T13">
                  <a:pos x="T6" y="T7"/>
                </a:cxn>
                <a:cxn ang="T14">
                  <a:pos x="T8" y="T9"/>
                </a:cxn>
              </a:cxnLst>
              <a:rect l="T15" t="T16" r="T17" b="T18"/>
              <a:pathLst>
                <a:path w="119" h="79">
                  <a:moveTo>
                    <a:pt x="118" y="0"/>
                  </a:moveTo>
                  <a:lnTo>
                    <a:pt x="5" y="78"/>
                  </a:lnTo>
                  <a:lnTo>
                    <a:pt x="0" y="78"/>
                  </a:lnTo>
                  <a:lnTo>
                    <a:pt x="112" y="0"/>
                  </a:lnTo>
                  <a:lnTo>
                    <a:pt x="118"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71" name="Freeform 75">
              <a:extLst>
                <a:ext uri="{FF2B5EF4-FFF2-40B4-BE49-F238E27FC236}">
                  <a16:creationId xmlns:a16="http://schemas.microsoft.com/office/drawing/2014/main" id="{978041F0-13EE-FA6E-0EE4-B20A4AD2597C}"/>
                </a:ext>
              </a:extLst>
            </p:cNvPr>
            <p:cNvSpPr>
              <a:spLocks/>
            </p:cNvSpPr>
            <p:nvPr/>
          </p:nvSpPr>
          <p:spPr bwMode="auto">
            <a:xfrm>
              <a:off x="865" y="3534"/>
              <a:ext cx="141" cy="68"/>
            </a:xfrm>
            <a:custGeom>
              <a:avLst/>
              <a:gdLst>
                <a:gd name="T0" fmla="*/ 0 w 141"/>
                <a:gd name="T1" fmla="*/ 0 h 68"/>
                <a:gd name="T2" fmla="*/ 135 w 141"/>
                <a:gd name="T3" fmla="*/ 67 h 68"/>
                <a:gd name="T4" fmla="*/ 140 w 141"/>
                <a:gd name="T5" fmla="*/ 67 h 68"/>
                <a:gd name="T6" fmla="*/ 7 w 141"/>
                <a:gd name="T7" fmla="*/ 0 h 68"/>
                <a:gd name="T8" fmla="*/ 0 w 141"/>
                <a:gd name="T9" fmla="*/ 0 h 68"/>
                <a:gd name="T10" fmla="*/ 0 60000 65536"/>
                <a:gd name="T11" fmla="*/ 0 60000 65536"/>
                <a:gd name="T12" fmla="*/ 0 60000 65536"/>
                <a:gd name="T13" fmla="*/ 0 60000 65536"/>
                <a:gd name="T14" fmla="*/ 0 60000 65536"/>
                <a:gd name="T15" fmla="*/ 0 w 141"/>
                <a:gd name="T16" fmla="*/ 0 h 68"/>
                <a:gd name="T17" fmla="*/ 141 w 141"/>
                <a:gd name="T18" fmla="*/ 68 h 68"/>
              </a:gdLst>
              <a:ahLst/>
              <a:cxnLst>
                <a:cxn ang="T10">
                  <a:pos x="T0" y="T1"/>
                </a:cxn>
                <a:cxn ang="T11">
                  <a:pos x="T2" y="T3"/>
                </a:cxn>
                <a:cxn ang="T12">
                  <a:pos x="T4" y="T5"/>
                </a:cxn>
                <a:cxn ang="T13">
                  <a:pos x="T6" y="T7"/>
                </a:cxn>
                <a:cxn ang="T14">
                  <a:pos x="T8" y="T9"/>
                </a:cxn>
              </a:cxnLst>
              <a:rect l="T15" t="T16" r="T17" b="T18"/>
              <a:pathLst>
                <a:path w="141" h="68">
                  <a:moveTo>
                    <a:pt x="0" y="0"/>
                  </a:moveTo>
                  <a:lnTo>
                    <a:pt x="135" y="67"/>
                  </a:lnTo>
                  <a:lnTo>
                    <a:pt x="140" y="67"/>
                  </a:lnTo>
                  <a:lnTo>
                    <a:pt x="7" y="0"/>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72" name="Freeform 76">
              <a:extLst>
                <a:ext uri="{FF2B5EF4-FFF2-40B4-BE49-F238E27FC236}">
                  <a16:creationId xmlns:a16="http://schemas.microsoft.com/office/drawing/2014/main" id="{6E6AAEAF-C34C-3443-E2D3-767D23D6F60E}"/>
                </a:ext>
              </a:extLst>
            </p:cNvPr>
            <p:cNvSpPr>
              <a:spLocks/>
            </p:cNvSpPr>
            <p:nvPr/>
          </p:nvSpPr>
          <p:spPr bwMode="auto">
            <a:xfrm>
              <a:off x="853" y="3534"/>
              <a:ext cx="141" cy="68"/>
            </a:xfrm>
            <a:custGeom>
              <a:avLst/>
              <a:gdLst>
                <a:gd name="T0" fmla="*/ 140 w 141"/>
                <a:gd name="T1" fmla="*/ 0 h 68"/>
                <a:gd name="T2" fmla="*/ 6 w 141"/>
                <a:gd name="T3" fmla="*/ 67 h 68"/>
                <a:gd name="T4" fmla="*/ 0 w 141"/>
                <a:gd name="T5" fmla="*/ 67 h 68"/>
                <a:gd name="T6" fmla="*/ 133 w 141"/>
                <a:gd name="T7" fmla="*/ 0 h 68"/>
                <a:gd name="T8" fmla="*/ 140 w 141"/>
                <a:gd name="T9" fmla="*/ 0 h 68"/>
                <a:gd name="T10" fmla="*/ 0 60000 65536"/>
                <a:gd name="T11" fmla="*/ 0 60000 65536"/>
                <a:gd name="T12" fmla="*/ 0 60000 65536"/>
                <a:gd name="T13" fmla="*/ 0 60000 65536"/>
                <a:gd name="T14" fmla="*/ 0 60000 65536"/>
                <a:gd name="T15" fmla="*/ 0 w 141"/>
                <a:gd name="T16" fmla="*/ 0 h 68"/>
                <a:gd name="T17" fmla="*/ 141 w 141"/>
                <a:gd name="T18" fmla="*/ 68 h 68"/>
              </a:gdLst>
              <a:ahLst/>
              <a:cxnLst>
                <a:cxn ang="T10">
                  <a:pos x="T0" y="T1"/>
                </a:cxn>
                <a:cxn ang="T11">
                  <a:pos x="T2" y="T3"/>
                </a:cxn>
                <a:cxn ang="T12">
                  <a:pos x="T4" y="T5"/>
                </a:cxn>
                <a:cxn ang="T13">
                  <a:pos x="T6" y="T7"/>
                </a:cxn>
                <a:cxn ang="T14">
                  <a:pos x="T8" y="T9"/>
                </a:cxn>
              </a:cxnLst>
              <a:rect l="T15" t="T16" r="T17" b="T18"/>
              <a:pathLst>
                <a:path w="141" h="68">
                  <a:moveTo>
                    <a:pt x="140" y="0"/>
                  </a:moveTo>
                  <a:lnTo>
                    <a:pt x="6" y="67"/>
                  </a:lnTo>
                  <a:lnTo>
                    <a:pt x="0" y="67"/>
                  </a:lnTo>
                  <a:lnTo>
                    <a:pt x="133" y="0"/>
                  </a:lnTo>
                  <a:lnTo>
                    <a:pt x="14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sp>
          <p:nvSpPr>
            <p:cNvPr id="20873" name="Line 77">
              <a:extLst>
                <a:ext uri="{FF2B5EF4-FFF2-40B4-BE49-F238E27FC236}">
                  <a16:creationId xmlns:a16="http://schemas.microsoft.com/office/drawing/2014/main" id="{EA09BB26-709C-3840-0CDF-98FD9B33C413}"/>
                </a:ext>
              </a:extLst>
            </p:cNvPr>
            <p:cNvSpPr>
              <a:spLocks noChangeShapeType="1"/>
            </p:cNvSpPr>
            <p:nvPr/>
          </p:nvSpPr>
          <p:spPr bwMode="auto">
            <a:xfrm>
              <a:off x="899" y="3277"/>
              <a:ext cx="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74" name="AutoShape 78">
              <a:extLst>
                <a:ext uri="{FF2B5EF4-FFF2-40B4-BE49-F238E27FC236}">
                  <a16:creationId xmlns:a16="http://schemas.microsoft.com/office/drawing/2014/main" id="{47C5AE6C-D33D-4081-1968-172F0230F606}"/>
                </a:ext>
              </a:extLst>
            </p:cNvPr>
            <p:cNvSpPr>
              <a:spLocks noChangeArrowheads="1"/>
            </p:cNvSpPr>
            <p:nvPr/>
          </p:nvSpPr>
          <p:spPr bwMode="auto">
            <a:xfrm>
              <a:off x="912" y="3188"/>
              <a:ext cx="41" cy="36"/>
            </a:xfrm>
            <a:prstGeom prst="triangle">
              <a:avLst>
                <a:gd name="adj" fmla="val 49995"/>
              </a:avLst>
            </a:prstGeom>
            <a:solidFill>
              <a:srgbClr val="DADADA"/>
            </a:solidFill>
            <a:ln w="38100" cmpd="dbl">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75" name="Line 79">
              <a:extLst>
                <a:ext uri="{FF2B5EF4-FFF2-40B4-BE49-F238E27FC236}">
                  <a16:creationId xmlns:a16="http://schemas.microsoft.com/office/drawing/2014/main" id="{05AC043E-0308-EE01-FEB8-D2245680ADE9}"/>
                </a:ext>
              </a:extLst>
            </p:cNvPr>
            <p:cNvSpPr>
              <a:spLocks noChangeShapeType="1"/>
            </p:cNvSpPr>
            <p:nvPr/>
          </p:nvSpPr>
          <p:spPr bwMode="auto">
            <a:xfrm flipH="1">
              <a:off x="784" y="3248"/>
              <a:ext cx="130" cy="17"/>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76" name="Line 80">
              <a:extLst>
                <a:ext uri="{FF2B5EF4-FFF2-40B4-BE49-F238E27FC236}">
                  <a16:creationId xmlns:a16="http://schemas.microsoft.com/office/drawing/2014/main" id="{7368714D-D294-6C2D-E877-25E490EC9EDF}"/>
                </a:ext>
              </a:extLst>
            </p:cNvPr>
            <p:cNvSpPr>
              <a:spLocks noChangeShapeType="1"/>
            </p:cNvSpPr>
            <p:nvPr/>
          </p:nvSpPr>
          <p:spPr bwMode="auto">
            <a:xfrm>
              <a:off x="974" y="3275"/>
              <a:ext cx="71"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77" name="Line 81">
              <a:extLst>
                <a:ext uri="{FF2B5EF4-FFF2-40B4-BE49-F238E27FC236}">
                  <a16:creationId xmlns:a16="http://schemas.microsoft.com/office/drawing/2014/main" id="{A7E81994-4E62-A87A-0E6D-2ADE8E4468BB}"/>
                </a:ext>
              </a:extLst>
            </p:cNvPr>
            <p:cNvSpPr>
              <a:spLocks noChangeShapeType="1"/>
            </p:cNvSpPr>
            <p:nvPr/>
          </p:nvSpPr>
          <p:spPr bwMode="auto">
            <a:xfrm>
              <a:off x="972" y="3246"/>
              <a:ext cx="81" cy="17"/>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78" name="Line 82">
              <a:extLst>
                <a:ext uri="{FF2B5EF4-FFF2-40B4-BE49-F238E27FC236}">
                  <a16:creationId xmlns:a16="http://schemas.microsoft.com/office/drawing/2014/main" id="{E02C60D4-8AFD-4C04-653E-9E76F38C15F6}"/>
                </a:ext>
              </a:extLst>
            </p:cNvPr>
            <p:cNvSpPr>
              <a:spLocks noChangeShapeType="1"/>
            </p:cNvSpPr>
            <p:nvPr/>
          </p:nvSpPr>
          <p:spPr bwMode="auto">
            <a:xfrm flipH="1">
              <a:off x="744" y="3397"/>
              <a:ext cx="143"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79" name="Line 83">
              <a:extLst>
                <a:ext uri="{FF2B5EF4-FFF2-40B4-BE49-F238E27FC236}">
                  <a16:creationId xmlns:a16="http://schemas.microsoft.com/office/drawing/2014/main" id="{3F0D9607-BAA0-33F8-B7CE-E8F0B72602DE}"/>
                </a:ext>
              </a:extLst>
            </p:cNvPr>
            <p:cNvSpPr>
              <a:spLocks noChangeShapeType="1"/>
            </p:cNvSpPr>
            <p:nvPr/>
          </p:nvSpPr>
          <p:spPr bwMode="auto">
            <a:xfrm>
              <a:off x="892" y="3397"/>
              <a:ext cx="7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80" name="Line 84">
              <a:extLst>
                <a:ext uri="{FF2B5EF4-FFF2-40B4-BE49-F238E27FC236}">
                  <a16:creationId xmlns:a16="http://schemas.microsoft.com/office/drawing/2014/main" id="{BBA13CFE-63CE-26FB-207E-92515D3B6C90}"/>
                </a:ext>
              </a:extLst>
            </p:cNvPr>
            <p:cNvSpPr>
              <a:spLocks noChangeShapeType="1"/>
            </p:cNvSpPr>
            <p:nvPr/>
          </p:nvSpPr>
          <p:spPr bwMode="auto">
            <a:xfrm flipH="1">
              <a:off x="742" y="3368"/>
              <a:ext cx="155" cy="17"/>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81" name="Line 85">
              <a:extLst>
                <a:ext uri="{FF2B5EF4-FFF2-40B4-BE49-F238E27FC236}">
                  <a16:creationId xmlns:a16="http://schemas.microsoft.com/office/drawing/2014/main" id="{E01C2E89-94AF-BE6F-D0E2-75B4F2C18C5F}"/>
                </a:ext>
              </a:extLst>
            </p:cNvPr>
            <p:cNvSpPr>
              <a:spLocks noChangeShapeType="1"/>
            </p:cNvSpPr>
            <p:nvPr/>
          </p:nvSpPr>
          <p:spPr bwMode="auto">
            <a:xfrm>
              <a:off x="992" y="3397"/>
              <a:ext cx="96"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82" name="Line 86">
              <a:extLst>
                <a:ext uri="{FF2B5EF4-FFF2-40B4-BE49-F238E27FC236}">
                  <a16:creationId xmlns:a16="http://schemas.microsoft.com/office/drawing/2014/main" id="{F0917C59-F7E4-0936-F585-A69C9776699A}"/>
                </a:ext>
              </a:extLst>
            </p:cNvPr>
            <p:cNvSpPr>
              <a:spLocks noChangeShapeType="1"/>
            </p:cNvSpPr>
            <p:nvPr/>
          </p:nvSpPr>
          <p:spPr bwMode="auto">
            <a:xfrm>
              <a:off x="990" y="3368"/>
              <a:ext cx="107" cy="17"/>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883" name="Freeform 87">
              <a:extLst>
                <a:ext uri="{FF2B5EF4-FFF2-40B4-BE49-F238E27FC236}">
                  <a16:creationId xmlns:a16="http://schemas.microsoft.com/office/drawing/2014/main" id="{56CF63BA-F5AD-AE0B-067F-01A0AC70EC47}"/>
                </a:ext>
              </a:extLst>
            </p:cNvPr>
            <p:cNvSpPr>
              <a:spLocks/>
            </p:cNvSpPr>
            <p:nvPr/>
          </p:nvSpPr>
          <p:spPr bwMode="auto">
            <a:xfrm>
              <a:off x="897" y="3270"/>
              <a:ext cx="66" cy="10"/>
            </a:xfrm>
            <a:custGeom>
              <a:avLst/>
              <a:gdLst>
                <a:gd name="T0" fmla="*/ 0 w 66"/>
                <a:gd name="T1" fmla="*/ 0 h 10"/>
                <a:gd name="T2" fmla="*/ 65 w 66"/>
                <a:gd name="T3" fmla="*/ 0 h 10"/>
                <a:gd name="T4" fmla="*/ 65 w 66"/>
                <a:gd name="T5" fmla="*/ 9 h 10"/>
                <a:gd name="T6" fmla="*/ 0 w 66"/>
                <a:gd name="T7" fmla="*/ 9 h 10"/>
                <a:gd name="T8" fmla="*/ 0 w 66"/>
                <a:gd name="T9" fmla="*/ 0 h 10"/>
                <a:gd name="T10" fmla="*/ 0 60000 65536"/>
                <a:gd name="T11" fmla="*/ 0 60000 65536"/>
                <a:gd name="T12" fmla="*/ 0 60000 65536"/>
                <a:gd name="T13" fmla="*/ 0 60000 65536"/>
                <a:gd name="T14" fmla="*/ 0 60000 65536"/>
                <a:gd name="T15" fmla="*/ 0 w 66"/>
                <a:gd name="T16" fmla="*/ 0 h 10"/>
                <a:gd name="T17" fmla="*/ 66 w 66"/>
                <a:gd name="T18" fmla="*/ 10 h 10"/>
              </a:gdLst>
              <a:ahLst/>
              <a:cxnLst>
                <a:cxn ang="T10">
                  <a:pos x="T0" y="T1"/>
                </a:cxn>
                <a:cxn ang="T11">
                  <a:pos x="T2" y="T3"/>
                </a:cxn>
                <a:cxn ang="T12">
                  <a:pos x="T4" y="T5"/>
                </a:cxn>
                <a:cxn ang="T13">
                  <a:pos x="T6" y="T7"/>
                </a:cxn>
                <a:cxn ang="T14">
                  <a:pos x="T8" y="T9"/>
                </a:cxn>
              </a:cxnLst>
              <a:rect l="T15" t="T16" r="T17" b="T18"/>
              <a:pathLst>
                <a:path w="66" h="10">
                  <a:moveTo>
                    <a:pt x="0" y="0"/>
                  </a:moveTo>
                  <a:lnTo>
                    <a:pt x="65" y="0"/>
                  </a:lnTo>
                  <a:lnTo>
                    <a:pt x="65" y="9"/>
                  </a:lnTo>
                  <a:lnTo>
                    <a:pt x="0" y="9"/>
                  </a:lnTo>
                  <a:lnTo>
                    <a:pt x="0" y="0"/>
                  </a:lnTo>
                </a:path>
              </a:pathLst>
            </a:custGeom>
            <a:solidFill>
              <a:srgbClr val="C0C0C0"/>
            </a:solidFill>
            <a:ln w="12700" cap="rnd" cmpd="sng">
              <a:solidFill>
                <a:schemeClr val="tx1"/>
              </a:solidFill>
              <a:prstDash val="solid"/>
              <a:round/>
              <a:headEnd type="none" w="med" len="med"/>
              <a:tailEnd type="none" w="med" len="med"/>
            </a:ln>
          </p:spPr>
          <p:txBody>
            <a:bodyPr/>
            <a:lstStyle/>
            <a:p>
              <a:endParaRPr lang="en-IN"/>
            </a:p>
          </p:txBody>
        </p:sp>
      </p:grpSp>
      <p:sp>
        <p:nvSpPr>
          <p:cNvPr id="20505" name="Rectangle 88">
            <a:extLst>
              <a:ext uri="{FF2B5EF4-FFF2-40B4-BE49-F238E27FC236}">
                <a16:creationId xmlns:a16="http://schemas.microsoft.com/office/drawing/2014/main" id="{5B6B5171-02BB-406B-5739-AF651D798990}"/>
              </a:ext>
            </a:extLst>
          </p:cNvPr>
          <p:cNvSpPr>
            <a:spLocks noChangeArrowheads="1"/>
          </p:cNvSpPr>
          <p:nvPr/>
        </p:nvSpPr>
        <p:spPr bwMode="auto">
          <a:xfrm>
            <a:off x="3522663" y="5576888"/>
            <a:ext cx="6731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Phenols</a:t>
            </a:r>
          </a:p>
        </p:txBody>
      </p:sp>
      <p:sp>
        <p:nvSpPr>
          <p:cNvPr id="20506" name="Rectangle 89">
            <a:extLst>
              <a:ext uri="{FF2B5EF4-FFF2-40B4-BE49-F238E27FC236}">
                <a16:creationId xmlns:a16="http://schemas.microsoft.com/office/drawing/2014/main" id="{08F81CF3-A65C-3633-AAAC-1FBEB6E6FA44}"/>
              </a:ext>
            </a:extLst>
          </p:cNvPr>
          <p:cNvSpPr>
            <a:spLocks noChangeArrowheads="1"/>
          </p:cNvSpPr>
          <p:nvPr/>
        </p:nvSpPr>
        <p:spPr bwMode="auto">
          <a:xfrm>
            <a:off x="2832100" y="2195513"/>
            <a:ext cx="5953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Smoke</a:t>
            </a:r>
          </a:p>
        </p:txBody>
      </p:sp>
      <p:sp>
        <p:nvSpPr>
          <p:cNvPr id="20507" name="Rectangle 90">
            <a:extLst>
              <a:ext uri="{FF2B5EF4-FFF2-40B4-BE49-F238E27FC236}">
                <a16:creationId xmlns:a16="http://schemas.microsoft.com/office/drawing/2014/main" id="{71C75400-1469-93E9-BB72-C024E3DF60CB}"/>
              </a:ext>
            </a:extLst>
          </p:cNvPr>
          <p:cNvSpPr>
            <a:spLocks noChangeArrowheads="1"/>
          </p:cNvSpPr>
          <p:nvPr/>
        </p:nvSpPr>
        <p:spPr bwMode="auto">
          <a:xfrm>
            <a:off x="3424238" y="2239963"/>
            <a:ext cx="420687"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CO</a:t>
            </a:r>
            <a:r>
              <a:rPr lang="en-US" altLang="en-US" sz="1000" b="1" baseline="-25000">
                <a:solidFill>
                  <a:srgbClr val="000066"/>
                </a:solidFill>
                <a:latin typeface="ITC Cent a"/>
              </a:rPr>
              <a:t>2</a:t>
            </a:r>
          </a:p>
        </p:txBody>
      </p:sp>
      <p:sp>
        <p:nvSpPr>
          <p:cNvPr id="20508" name="Rectangle 91">
            <a:extLst>
              <a:ext uri="{FF2B5EF4-FFF2-40B4-BE49-F238E27FC236}">
                <a16:creationId xmlns:a16="http://schemas.microsoft.com/office/drawing/2014/main" id="{2CDC95D4-BC64-E7EF-D110-2F8C764A959E}"/>
              </a:ext>
            </a:extLst>
          </p:cNvPr>
          <p:cNvSpPr>
            <a:spLocks noChangeArrowheads="1"/>
          </p:cNvSpPr>
          <p:nvPr/>
        </p:nvSpPr>
        <p:spPr bwMode="auto">
          <a:xfrm>
            <a:off x="3879850" y="2297113"/>
            <a:ext cx="4889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CFC</a:t>
            </a:r>
          </a:p>
        </p:txBody>
      </p:sp>
      <p:sp>
        <p:nvSpPr>
          <p:cNvPr id="20509" name="Rectangle 92">
            <a:extLst>
              <a:ext uri="{FF2B5EF4-FFF2-40B4-BE49-F238E27FC236}">
                <a16:creationId xmlns:a16="http://schemas.microsoft.com/office/drawing/2014/main" id="{70130189-CBCE-A0BE-7531-B297EED389B5}"/>
              </a:ext>
            </a:extLst>
          </p:cNvPr>
          <p:cNvSpPr>
            <a:spLocks noChangeArrowheads="1"/>
          </p:cNvSpPr>
          <p:nvPr/>
        </p:nvSpPr>
        <p:spPr bwMode="auto">
          <a:xfrm>
            <a:off x="4213225" y="2471738"/>
            <a:ext cx="4556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VOC</a:t>
            </a:r>
          </a:p>
        </p:txBody>
      </p:sp>
      <p:sp>
        <p:nvSpPr>
          <p:cNvPr id="20510" name="Rectangle 93">
            <a:extLst>
              <a:ext uri="{FF2B5EF4-FFF2-40B4-BE49-F238E27FC236}">
                <a16:creationId xmlns:a16="http://schemas.microsoft.com/office/drawing/2014/main" id="{63E97D45-DA64-B54C-3DBC-51AB253BEA47}"/>
              </a:ext>
            </a:extLst>
          </p:cNvPr>
          <p:cNvSpPr>
            <a:spLocks noChangeArrowheads="1"/>
          </p:cNvSpPr>
          <p:nvPr/>
        </p:nvSpPr>
        <p:spPr bwMode="auto">
          <a:xfrm>
            <a:off x="4492625" y="2697163"/>
            <a:ext cx="4556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NOX</a:t>
            </a:r>
          </a:p>
        </p:txBody>
      </p:sp>
      <p:sp>
        <p:nvSpPr>
          <p:cNvPr id="20511" name="Rectangle 94">
            <a:extLst>
              <a:ext uri="{FF2B5EF4-FFF2-40B4-BE49-F238E27FC236}">
                <a16:creationId xmlns:a16="http://schemas.microsoft.com/office/drawing/2014/main" id="{938316DF-2309-82F9-AAA9-C40E739B2913}"/>
              </a:ext>
            </a:extLst>
          </p:cNvPr>
          <p:cNvSpPr>
            <a:spLocks noChangeArrowheads="1"/>
          </p:cNvSpPr>
          <p:nvPr/>
        </p:nvSpPr>
        <p:spPr bwMode="auto">
          <a:xfrm>
            <a:off x="5235575" y="4700588"/>
            <a:ext cx="35083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pH</a:t>
            </a:r>
          </a:p>
        </p:txBody>
      </p:sp>
      <p:sp>
        <p:nvSpPr>
          <p:cNvPr id="20512" name="Rectangle 95">
            <a:extLst>
              <a:ext uri="{FF2B5EF4-FFF2-40B4-BE49-F238E27FC236}">
                <a16:creationId xmlns:a16="http://schemas.microsoft.com/office/drawing/2014/main" id="{15635CA2-4DF3-7134-1DB6-B5147364EBE8}"/>
              </a:ext>
            </a:extLst>
          </p:cNvPr>
          <p:cNvSpPr>
            <a:spLocks noChangeArrowheads="1"/>
          </p:cNvSpPr>
          <p:nvPr/>
        </p:nvSpPr>
        <p:spPr bwMode="auto">
          <a:xfrm>
            <a:off x="5487988" y="4935538"/>
            <a:ext cx="4635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BOD</a:t>
            </a:r>
          </a:p>
        </p:txBody>
      </p:sp>
      <p:sp>
        <p:nvSpPr>
          <p:cNvPr id="20513" name="Rectangle 96">
            <a:extLst>
              <a:ext uri="{FF2B5EF4-FFF2-40B4-BE49-F238E27FC236}">
                <a16:creationId xmlns:a16="http://schemas.microsoft.com/office/drawing/2014/main" id="{61F9FECB-09BF-C248-D2F7-F84914876FE5}"/>
              </a:ext>
            </a:extLst>
          </p:cNvPr>
          <p:cNvSpPr>
            <a:spLocks noChangeArrowheads="1"/>
          </p:cNvSpPr>
          <p:nvPr/>
        </p:nvSpPr>
        <p:spPr bwMode="auto">
          <a:xfrm>
            <a:off x="5559425" y="5229225"/>
            <a:ext cx="349250"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SS</a:t>
            </a:r>
          </a:p>
        </p:txBody>
      </p:sp>
      <p:sp>
        <p:nvSpPr>
          <p:cNvPr id="20514" name="Rectangle 97">
            <a:extLst>
              <a:ext uri="{FF2B5EF4-FFF2-40B4-BE49-F238E27FC236}">
                <a16:creationId xmlns:a16="http://schemas.microsoft.com/office/drawing/2014/main" id="{67B1BB46-1F69-ADEE-5DEE-62BB59E20D4D}"/>
              </a:ext>
            </a:extLst>
          </p:cNvPr>
          <p:cNvSpPr>
            <a:spLocks noChangeArrowheads="1"/>
          </p:cNvSpPr>
          <p:nvPr/>
        </p:nvSpPr>
        <p:spPr bwMode="auto">
          <a:xfrm>
            <a:off x="6037263" y="5070475"/>
            <a:ext cx="379412"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HM</a:t>
            </a:r>
          </a:p>
        </p:txBody>
      </p:sp>
      <p:sp>
        <p:nvSpPr>
          <p:cNvPr id="20515" name="Rectangle 98">
            <a:extLst>
              <a:ext uri="{FF2B5EF4-FFF2-40B4-BE49-F238E27FC236}">
                <a16:creationId xmlns:a16="http://schemas.microsoft.com/office/drawing/2014/main" id="{12BE6ED9-AAA3-070D-80BA-0236F0759777}"/>
              </a:ext>
            </a:extLst>
          </p:cNvPr>
          <p:cNvSpPr>
            <a:spLocks noChangeArrowheads="1"/>
          </p:cNvSpPr>
          <p:nvPr/>
        </p:nvSpPr>
        <p:spPr bwMode="auto">
          <a:xfrm>
            <a:off x="4637088" y="5205413"/>
            <a:ext cx="527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COD	</a:t>
            </a:r>
          </a:p>
        </p:txBody>
      </p:sp>
      <p:sp>
        <p:nvSpPr>
          <p:cNvPr id="20516" name="Rectangle 99">
            <a:extLst>
              <a:ext uri="{FF2B5EF4-FFF2-40B4-BE49-F238E27FC236}">
                <a16:creationId xmlns:a16="http://schemas.microsoft.com/office/drawing/2014/main" id="{34E4DE45-3A2A-8603-E6BD-E9C5A657B7BC}"/>
              </a:ext>
            </a:extLst>
          </p:cNvPr>
          <p:cNvSpPr>
            <a:spLocks noChangeArrowheads="1"/>
          </p:cNvSpPr>
          <p:nvPr/>
        </p:nvSpPr>
        <p:spPr bwMode="auto">
          <a:xfrm>
            <a:off x="5297488" y="5476875"/>
            <a:ext cx="322262"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baseline="30000">
                <a:solidFill>
                  <a:srgbClr val="000066"/>
                </a:solidFill>
                <a:latin typeface="ITC Cent a"/>
              </a:rPr>
              <a:t>0</a:t>
            </a:r>
            <a:r>
              <a:rPr lang="en-US" altLang="en-US" sz="1000" b="1">
                <a:solidFill>
                  <a:srgbClr val="000066"/>
                </a:solidFill>
                <a:latin typeface="ITC Cent a"/>
              </a:rPr>
              <a:t>C</a:t>
            </a:r>
          </a:p>
        </p:txBody>
      </p:sp>
      <p:sp>
        <p:nvSpPr>
          <p:cNvPr id="20517" name="Oval 100" descr="10%">
            <a:extLst>
              <a:ext uri="{FF2B5EF4-FFF2-40B4-BE49-F238E27FC236}">
                <a16:creationId xmlns:a16="http://schemas.microsoft.com/office/drawing/2014/main" id="{024ED412-2E1D-4E1D-9AFA-5C93F17D7A17}"/>
              </a:ext>
            </a:extLst>
          </p:cNvPr>
          <p:cNvSpPr>
            <a:spLocks noChangeArrowheads="1"/>
          </p:cNvSpPr>
          <p:nvPr/>
        </p:nvSpPr>
        <p:spPr bwMode="auto">
          <a:xfrm>
            <a:off x="5445125" y="3087688"/>
            <a:ext cx="539750"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18" name="Rectangle 101">
            <a:extLst>
              <a:ext uri="{FF2B5EF4-FFF2-40B4-BE49-F238E27FC236}">
                <a16:creationId xmlns:a16="http://schemas.microsoft.com/office/drawing/2014/main" id="{96E8328C-802D-4497-8E6D-5FC7F03CE428}"/>
              </a:ext>
            </a:extLst>
          </p:cNvPr>
          <p:cNvSpPr>
            <a:spLocks noChangeArrowheads="1"/>
          </p:cNvSpPr>
          <p:nvPr/>
        </p:nvSpPr>
        <p:spPr bwMode="auto">
          <a:xfrm>
            <a:off x="5530850" y="3113088"/>
            <a:ext cx="350838"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dB</a:t>
            </a:r>
          </a:p>
        </p:txBody>
      </p:sp>
      <p:grpSp>
        <p:nvGrpSpPr>
          <p:cNvPr id="20519" name="Group 102">
            <a:extLst>
              <a:ext uri="{FF2B5EF4-FFF2-40B4-BE49-F238E27FC236}">
                <a16:creationId xmlns:a16="http://schemas.microsoft.com/office/drawing/2014/main" id="{D09B19E5-EBF4-09B8-C0B2-C3FFBA79204B}"/>
              </a:ext>
            </a:extLst>
          </p:cNvPr>
          <p:cNvGrpSpPr>
            <a:grpSpLocks/>
          </p:cNvGrpSpPr>
          <p:nvPr/>
        </p:nvGrpSpPr>
        <p:grpSpPr bwMode="auto">
          <a:xfrm>
            <a:off x="3032125" y="4246563"/>
            <a:ext cx="247650" cy="315912"/>
            <a:chOff x="2229" y="2868"/>
            <a:chExt cx="180" cy="224"/>
          </a:xfrm>
        </p:grpSpPr>
        <p:sp>
          <p:nvSpPr>
            <p:cNvPr id="20852" name="Rectangle 103">
              <a:extLst>
                <a:ext uri="{FF2B5EF4-FFF2-40B4-BE49-F238E27FC236}">
                  <a16:creationId xmlns:a16="http://schemas.microsoft.com/office/drawing/2014/main" id="{B140966E-3063-8018-92E2-E0365FE94B49}"/>
                </a:ext>
              </a:extLst>
            </p:cNvPr>
            <p:cNvSpPr>
              <a:spLocks noChangeArrowheads="1"/>
            </p:cNvSpPr>
            <p:nvPr/>
          </p:nvSpPr>
          <p:spPr bwMode="auto">
            <a:xfrm>
              <a:off x="2238" y="2874"/>
              <a:ext cx="160" cy="198"/>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53" name="Rectangle 104">
              <a:extLst>
                <a:ext uri="{FF2B5EF4-FFF2-40B4-BE49-F238E27FC236}">
                  <a16:creationId xmlns:a16="http://schemas.microsoft.com/office/drawing/2014/main" id="{C12FD859-E94F-36B0-E252-C4C682102135}"/>
                </a:ext>
              </a:extLst>
            </p:cNvPr>
            <p:cNvSpPr>
              <a:spLocks noChangeArrowheads="1"/>
            </p:cNvSpPr>
            <p:nvPr/>
          </p:nvSpPr>
          <p:spPr bwMode="auto">
            <a:xfrm>
              <a:off x="2229" y="3085"/>
              <a:ext cx="180" cy="7"/>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54" name="Freeform 105">
              <a:extLst>
                <a:ext uri="{FF2B5EF4-FFF2-40B4-BE49-F238E27FC236}">
                  <a16:creationId xmlns:a16="http://schemas.microsoft.com/office/drawing/2014/main" id="{6D5C6094-49D6-1E13-F688-42828F83F7B9}"/>
                </a:ext>
              </a:extLst>
            </p:cNvPr>
            <p:cNvSpPr>
              <a:spLocks/>
            </p:cNvSpPr>
            <p:nvPr/>
          </p:nvSpPr>
          <p:spPr bwMode="auto">
            <a:xfrm>
              <a:off x="2317" y="2868"/>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sp>
          <p:nvSpPr>
            <p:cNvPr id="20855" name="Freeform 106">
              <a:extLst>
                <a:ext uri="{FF2B5EF4-FFF2-40B4-BE49-F238E27FC236}">
                  <a16:creationId xmlns:a16="http://schemas.microsoft.com/office/drawing/2014/main" id="{02AE5B66-679A-0B29-5C0C-700C9D923978}"/>
                </a:ext>
              </a:extLst>
            </p:cNvPr>
            <p:cNvSpPr>
              <a:spLocks/>
            </p:cNvSpPr>
            <p:nvPr/>
          </p:nvSpPr>
          <p:spPr bwMode="auto">
            <a:xfrm>
              <a:off x="2234" y="2973"/>
              <a:ext cx="171" cy="1"/>
            </a:xfrm>
            <a:custGeom>
              <a:avLst/>
              <a:gdLst>
                <a:gd name="T0" fmla="*/ 0 w 171"/>
                <a:gd name="T1" fmla="*/ 0 h 1"/>
                <a:gd name="T2" fmla="*/ 170 w 171"/>
                <a:gd name="T3" fmla="*/ 0 h 1"/>
                <a:gd name="T4" fmla="*/ 0 60000 65536"/>
                <a:gd name="T5" fmla="*/ 0 60000 65536"/>
                <a:gd name="T6" fmla="*/ 0 w 171"/>
                <a:gd name="T7" fmla="*/ 0 h 1"/>
                <a:gd name="T8" fmla="*/ 171 w 171"/>
                <a:gd name="T9" fmla="*/ 1 h 1"/>
              </a:gdLst>
              <a:ahLst/>
              <a:cxnLst>
                <a:cxn ang="T4">
                  <a:pos x="T0" y="T1"/>
                </a:cxn>
                <a:cxn ang="T5">
                  <a:pos x="T2" y="T3"/>
                </a:cxn>
              </a:cxnLst>
              <a:rect l="T6" t="T7" r="T8" b="T9"/>
              <a:pathLst>
                <a:path w="171" h="1">
                  <a:moveTo>
                    <a:pt x="0" y="0"/>
                  </a:moveTo>
                  <a:lnTo>
                    <a:pt x="170" y="0"/>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grpSp>
      <p:grpSp>
        <p:nvGrpSpPr>
          <p:cNvPr id="20520" name="Group 107">
            <a:extLst>
              <a:ext uri="{FF2B5EF4-FFF2-40B4-BE49-F238E27FC236}">
                <a16:creationId xmlns:a16="http://schemas.microsoft.com/office/drawing/2014/main" id="{559EFF04-8526-5CDC-C7C3-E4C67F019111}"/>
              </a:ext>
            </a:extLst>
          </p:cNvPr>
          <p:cNvGrpSpPr>
            <a:grpSpLocks/>
          </p:cNvGrpSpPr>
          <p:nvPr/>
        </p:nvGrpSpPr>
        <p:grpSpPr bwMode="auto">
          <a:xfrm>
            <a:off x="3330575" y="4246563"/>
            <a:ext cx="246063" cy="315912"/>
            <a:chOff x="2446" y="2868"/>
            <a:chExt cx="178" cy="224"/>
          </a:xfrm>
        </p:grpSpPr>
        <p:sp>
          <p:nvSpPr>
            <p:cNvPr id="20848" name="Rectangle 108">
              <a:extLst>
                <a:ext uri="{FF2B5EF4-FFF2-40B4-BE49-F238E27FC236}">
                  <a16:creationId xmlns:a16="http://schemas.microsoft.com/office/drawing/2014/main" id="{164A369A-0710-3D16-7438-C5C1C00359DB}"/>
                </a:ext>
              </a:extLst>
            </p:cNvPr>
            <p:cNvSpPr>
              <a:spLocks noChangeArrowheads="1"/>
            </p:cNvSpPr>
            <p:nvPr/>
          </p:nvSpPr>
          <p:spPr bwMode="auto">
            <a:xfrm>
              <a:off x="2452" y="2874"/>
              <a:ext cx="164" cy="198"/>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49" name="Rectangle 109">
              <a:extLst>
                <a:ext uri="{FF2B5EF4-FFF2-40B4-BE49-F238E27FC236}">
                  <a16:creationId xmlns:a16="http://schemas.microsoft.com/office/drawing/2014/main" id="{F96FCF08-A165-4AE1-603A-63D60DEBBBC7}"/>
                </a:ext>
              </a:extLst>
            </p:cNvPr>
            <p:cNvSpPr>
              <a:spLocks noChangeArrowheads="1"/>
            </p:cNvSpPr>
            <p:nvPr/>
          </p:nvSpPr>
          <p:spPr bwMode="auto">
            <a:xfrm>
              <a:off x="2446" y="3085"/>
              <a:ext cx="178" cy="7"/>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50" name="Freeform 110">
              <a:extLst>
                <a:ext uri="{FF2B5EF4-FFF2-40B4-BE49-F238E27FC236}">
                  <a16:creationId xmlns:a16="http://schemas.microsoft.com/office/drawing/2014/main" id="{132549E9-2DE2-1DA3-045F-77F3147FFB10}"/>
                </a:ext>
              </a:extLst>
            </p:cNvPr>
            <p:cNvSpPr>
              <a:spLocks/>
            </p:cNvSpPr>
            <p:nvPr/>
          </p:nvSpPr>
          <p:spPr bwMode="auto">
            <a:xfrm>
              <a:off x="2535" y="2868"/>
              <a:ext cx="2" cy="204"/>
            </a:xfrm>
            <a:custGeom>
              <a:avLst/>
              <a:gdLst>
                <a:gd name="T0" fmla="*/ 0 w 2"/>
                <a:gd name="T1" fmla="*/ 0 h 204"/>
                <a:gd name="T2" fmla="*/ 1 w 2"/>
                <a:gd name="T3" fmla="*/ 203 h 204"/>
                <a:gd name="T4" fmla="*/ 0 60000 65536"/>
                <a:gd name="T5" fmla="*/ 0 60000 65536"/>
                <a:gd name="T6" fmla="*/ 0 w 2"/>
                <a:gd name="T7" fmla="*/ 0 h 204"/>
                <a:gd name="T8" fmla="*/ 2 w 2"/>
                <a:gd name="T9" fmla="*/ 204 h 204"/>
              </a:gdLst>
              <a:ahLst/>
              <a:cxnLst>
                <a:cxn ang="T4">
                  <a:pos x="T0" y="T1"/>
                </a:cxn>
                <a:cxn ang="T5">
                  <a:pos x="T2" y="T3"/>
                </a:cxn>
              </a:cxnLst>
              <a:rect l="T6" t="T7" r="T8" b="T9"/>
              <a:pathLst>
                <a:path w="2" h="204">
                  <a:moveTo>
                    <a:pt x="0" y="0"/>
                  </a:moveTo>
                  <a:lnTo>
                    <a:pt x="1" y="203"/>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sp>
          <p:nvSpPr>
            <p:cNvPr id="20851" name="Freeform 111">
              <a:extLst>
                <a:ext uri="{FF2B5EF4-FFF2-40B4-BE49-F238E27FC236}">
                  <a16:creationId xmlns:a16="http://schemas.microsoft.com/office/drawing/2014/main" id="{41333EF4-4BB2-5818-788D-A75C7EE3F56C}"/>
                </a:ext>
              </a:extLst>
            </p:cNvPr>
            <p:cNvSpPr>
              <a:spLocks/>
            </p:cNvSpPr>
            <p:nvPr/>
          </p:nvSpPr>
          <p:spPr bwMode="auto">
            <a:xfrm>
              <a:off x="2448" y="2973"/>
              <a:ext cx="175" cy="1"/>
            </a:xfrm>
            <a:custGeom>
              <a:avLst/>
              <a:gdLst>
                <a:gd name="T0" fmla="*/ 0 w 175"/>
                <a:gd name="T1" fmla="*/ 0 h 1"/>
                <a:gd name="T2" fmla="*/ 174 w 175"/>
                <a:gd name="T3" fmla="*/ 0 h 1"/>
                <a:gd name="T4" fmla="*/ 0 60000 65536"/>
                <a:gd name="T5" fmla="*/ 0 60000 65536"/>
                <a:gd name="T6" fmla="*/ 0 w 175"/>
                <a:gd name="T7" fmla="*/ 0 h 1"/>
                <a:gd name="T8" fmla="*/ 175 w 175"/>
                <a:gd name="T9" fmla="*/ 1 h 1"/>
              </a:gdLst>
              <a:ahLst/>
              <a:cxnLst>
                <a:cxn ang="T4">
                  <a:pos x="T0" y="T1"/>
                </a:cxn>
                <a:cxn ang="T5">
                  <a:pos x="T2" y="T3"/>
                </a:cxn>
              </a:cxnLst>
              <a:rect l="T6" t="T7" r="T8" b="T9"/>
              <a:pathLst>
                <a:path w="175" h="1">
                  <a:moveTo>
                    <a:pt x="0" y="0"/>
                  </a:moveTo>
                  <a:lnTo>
                    <a:pt x="174" y="0"/>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grpSp>
      <p:grpSp>
        <p:nvGrpSpPr>
          <p:cNvPr id="20521" name="Group 112">
            <a:extLst>
              <a:ext uri="{FF2B5EF4-FFF2-40B4-BE49-F238E27FC236}">
                <a16:creationId xmlns:a16="http://schemas.microsoft.com/office/drawing/2014/main" id="{DB2F7138-5F4F-DEDD-38C8-EF6792B9ADA5}"/>
              </a:ext>
            </a:extLst>
          </p:cNvPr>
          <p:cNvGrpSpPr>
            <a:grpSpLocks/>
          </p:cNvGrpSpPr>
          <p:nvPr/>
        </p:nvGrpSpPr>
        <p:grpSpPr bwMode="auto">
          <a:xfrm>
            <a:off x="4516438" y="4246563"/>
            <a:ext cx="244475" cy="315912"/>
            <a:chOff x="3305" y="2868"/>
            <a:chExt cx="177" cy="224"/>
          </a:xfrm>
        </p:grpSpPr>
        <p:sp>
          <p:nvSpPr>
            <p:cNvPr id="20844" name="Rectangle 113">
              <a:extLst>
                <a:ext uri="{FF2B5EF4-FFF2-40B4-BE49-F238E27FC236}">
                  <a16:creationId xmlns:a16="http://schemas.microsoft.com/office/drawing/2014/main" id="{9194DF11-2776-1800-1377-0F45E5AFAF7A}"/>
                </a:ext>
              </a:extLst>
            </p:cNvPr>
            <p:cNvSpPr>
              <a:spLocks noChangeArrowheads="1"/>
            </p:cNvSpPr>
            <p:nvPr/>
          </p:nvSpPr>
          <p:spPr bwMode="auto">
            <a:xfrm>
              <a:off x="3314" y="2874"/>
              <a:ext cx="161" cy="198"/>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45" name="Rectangle 114">
              <a:extLst>
                <a:ext uri="{FF2B5EF4-FFF2-40B4-BE49-F238E27FC236}">
                  <a16:creationId xmlns:a16="http://schemas.microsoft.com/office/drawing/2014/main" id="{D76B4663-133F-01A4-B028-989C6DC5992D}"/>
                </a:ext>
              </a:extLst>
            </p:cNvPr>
            <p:cNvSpPr>
              <a:spLocks noChangeArrowheads="1"/>
            </p:cNvSpPr>
            <p:nvPr/>
          </p:nvSpPr>
          <p:spPr bwMode="auto">
            <a:xfrm>
              <a:off x="3305" y="3085"/>
              <a:ext cx="177" cy="7"/>
            </a:xfrm>
            <a:prstGeom prst="rect">
              <a:avLst/>
            </a:prstGeom>
            <a:solidFill>
              <a:srgbClr val="FCFEB9"/>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46" name="Freeform 115">
              <a:extLst>
                <a:ext uri="{FF2B5EF4-FFF2-40B4-BE49-F238E27FC236}">
                  <a16:creationId xmlns:a16="http://schemas.microsoft.com/office/drawing/2014/main" id="{416A0723-A3B4-22AE-1194-F5CD593A7667}"/>
                </a:ext>
              </a:extLst>
            </p:cNvPr>
            <p:cNvSpPr>
              <a:spLocks/>
            </p:cNvSpPr>
            <p:nvPr/>
          </p:nvSpPr>
          <p:spPr bwMode="auto">
            <a:xfrm>
              <a:off x="3392" y="2868"/>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sp>
          <p:nvSpPr>
            <p:cNvPr id="20847" name="Freeform 116">
              <a:extLst>
                <a:ext uri="{FF2B5EF4-FFF2-40B4-BE49-F238E27FC236}">
                  <a16:creationId xmlns:a16="http://schemas.microsoft.com/office/drawing/2014/main" id="{3E26753D-43BC-6C8A-E721-74EF37552188}"/>
                </a:ext>
              </a:extLst>
            </p:cNvPr>
            <p:cNvSpPr>
              <a:spLocks/>
            </p:cNvSpPr>
            <p:nvPr/>
          </p:nvSpPr>
          <p:spPr bwMode="auto">
            <a:xfrm>
              <a:off x="3310" y="2973"/>
              <a:ext cx="170" cy="1"/>
            </a:xfrm>
            <a:custGeom>
              <a:avLst/>
              <a:gdLst>
                <a:gd name="T0" fmla="*/ 0 w 170"/>
                <a:gd name="T1" fmla="*/ 0 h 1"/>
                <a:gd name="T2" fmla="*/ 169 w 170"/>
                <a:gd name="T3" fmla="*/ 0 h 1"/>
                <a:gd name="T4" fmla="*/ 0 60000 65536"/>
                <a:gd name="T5" fmla="*/ 0 60000 65536"/>
                <a:gd name="T6" fmla="*/ 0 w 170"/>
                <a:gd name="T7" fmla="*/ 0 h 1"/>
                <a:gd name="T8" fmla="*/ 170 w 170"/>
                <a:gd name="T9" fmla="*/ 1 h 1"/>
              </a:gdLst>
              <a:ahLst/>
              <a:cxnLst>
                <a:cxn ang="T4">
                  <a:pos x="T0" y="T1"/>
                </a:cxn>
                <a:cxn ang="T5">
                  <a:pos x="T2" y="T3"/>
                </a:cxn>
              </a:cxnLst>
              <a:rect l="T6" t="T7" r="T8" b="T9"/>
              <a:pathLst>
                <a:path w="170" h="1">
                  <a:moveTo>
                    <a:pt x="0" y="0"/>
                  </a:moveTo>
                  <a:lnTo>
                    <a:pt x="169" y="0"/>
                  </a:lnTo>
                </a:path>
              </a:pathLst>
            </a:custGeom>
            <a:solidFill>
              <a:srgbClr val="FCFEB9"/>
            </a:solidFill>
            <a:ln w="12700" cap="rnd" cmpd="sng">
              <a:solidFill>
                <a:srgbClr val="000000"/>
              </a:solidFill>
              <a:prstDash val="solid"/>
              <a:round/>
              <a:headEnd type="none" w="med" len="med"/>
              <a:tailEnd type="none" w="med" len="med"/>
            </a:ln>
          </p:spPr>
          <p:txBody>
            <a:bodyPr/>
            <a:lstStyle/>
            <a:p>
              <a:endParaRPr lang="en-IN"/>
            </a:p>
          </p:txBody>
        </p:sp>
      </p:grpSp>
      <p:sp>
        <p:nvSpPr>
          <p:cNvPr id="20522" name="Freeform 117">
            <a:extLst>
              <a:ext uri="{FF2B5EF4-FFF2-40B4-BE49-F238E27FC236}">
                <a16:creationId xmlns:a16="http://schemas.microsoft.com/office/drawing/2014/main" id="{625E1287-B9D8-2D79-E79B-3B1BD46D5AD1}"/>
              </a:ext>
            </a:extLst>
          </p:cNvPr>
          <p:cNvSpPr>
            <a:spLocks/>
          </p:cNvSpPr>
          <p:nvPr/>
        </p:nvSpPr>
        <p:spPr bwMode="auto">
          <a:xfrm>
            <a:off x="4570413" y="2997200"/>
            <a:ext cx="119062" cy="1244600"/>
          </a:xfrm>
          <a:custGeom>
            <a:avLst/>
            <a:gdLst>
              <a:gd name="T0" fmla="*/ 2147483646 w 86"/>
              <a:gd name="T1" fmla="*/ 0 h 885"/>
              <a:gd name="T2" fmla="*/ 2147483646 w 86"/>
              <a:gd name="T3" fmla="*/ 2147483646 h 885"/>
              <a:gd name="T4" fmla="*/ 2147483646 w 86"/>
              <a:gd name="T5" fmla="*/ 2147483646 h 885"/>
              <a:gd name="T6" fmla="*/ 2147483646 w 86"/>
              <a:gd name="T7" fmla="*/ 2147483646 h 885"/>
              <a:gd name="T8" fmla="*/ 2147483646 w 86"/>
              <a:gd name="T9" fmla="*/ 2147483646 h 885"/>
              <a:gd name="T10" fmla="*/ 2147483646 w 86"/>
              <a:gd name="T11" fmla="*/ 2147483646 h 885"/>
              <a:gd name="T12" fmla="*/ 2147483646 w 86"/>
              <a:gd name="T13" fmla="*/ 2147483646 h 885"/>
              <a:gd name="T14" fmla="*/ 2147483646 w 86"/>
              <a:gd name="T15" fmla="*/ 2147483646 h 885"/>
              <a:gd name="T16" fmla="*/ 0 w 86"/>
              <a:gd name="T17" fmla="*/ 2147483646 h 885"/>
              <a:gd name="T18" fmla="*/ 0 w 86"/>
              <a:gd name="T19" fmla="*/ 2147483646 h 885"/>
              <a:gd name="T20" fmla="*/ 2147483646 w 86"/>
              <a:gd name="T21" fmla="*/ 2147483646 h 885"/>
              <a:gd name="T22" fmla="*/ 2147483646 w 86"/>
              <a:gd name="T23" fmla="*/ 2147483646 h 885"/>
              <a:gd name="T24" fmla="*/ 2147483646 w 86"/>
              <a:gd name="T25" fmla="*/ 2147483646 h 885"/>
              <a:gd name="T26" fmla="*/ 2147483646 w 86"/>
              <a:gd name="T27" fmla="*/ 2147483646 h 885"/>
              <a:gd name="T28" fmla="*/ 2147483646 w 86"/>
              <a:gd name="T29" fmla="*/ 2147483646 h 885"/>
              <a:gd name="T30" fmla="*/ 2147483646 w 86"/>
              <a:gd name="T31" fmla="*/ 2147483646 h 885"/>
              <a:gd name="T32" fmla="*/ 2147483646 w 86"/>
              <a:gd name="T33" fmla="*/ 2147483646 h 885"/>
              <a:gd name="T34" fmla="*/ 2147483646 w 86"/>
              <a:gd name="T35" fmla="*/ 2147483646 h 885"/>
              <a:gd name="T36" fmla="*/ 2147483646 w 86"/>
              <a:gd name="T37" fmla="*/ 0 h 885"/>
              <a:gd name="T38" fmla="*/ 2147483646 w 86"/>
              <a:gd name="T39" fmla="*/ 0 h 88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6"/>
              <a:gd name="T61" fmla="*/ 0 h 885"/>
              <a:gd name="T62" fmla="*/ 86 w 86"/>
              <a:gd name="T63" fmla="*/ 885 h 88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6" h="885">
                <a:moveTo>
                  <a:pt x="21" y="0"/>
                </a:moveTo>
                <a:lnTo>
                  <a:pt x="21" y="140"/>
                </a:lnTo>
                <a:lnTo>
                  <a:pt x="15" y="140"/>
                </a:lnTo>
                <a:lnTo>
                  <a:pt x="15" y="281"/>
                </a:lnTo>
                <a:lnTo>
                  <a:pt x="8" y="281"/>
                </a:lnTo>
                <a:lnTo>
                  <a:pt x="8" y="412"/>
                </a:lnTo>
                <a:lnTo>
                  <a:pt x="4" y="412"/>
                </a:lnTo>
                <a:lnTo>
                  <a:pt x="4" y="590"/>
                </a:lnTo>
                <a:lnTo>
                  <a:pt x="0" y="590"/>
                </a:lnTo>
                <a:lnTo>
                  <a:pt x="0" y="884"/>
                </a:lnTo>
                <a:lnTo>
                  <a:pt x="45" y="884"/>
                </a:lnTo>
                <a:lnTo>
                  <a:pt x="85" y="587"/>
                </a:lnTo>
                <a:lnTo>
                  <a:pt x="85" y="412"/>
                </a:lnTo>
                <a:lnTo>
                  <a:pt x="81" y="412"/>
                </a:lnTo>
                <a:lnTo>
                  <a:pt x="81" y="281"/>
                </a:lnTo>
                <a:lnTo>
                  <a:pt x="75" y="281"/>
                </a:lnTo>
                <a:lnTo>
                  <a:pt x="75" y="140"/>
                </a:lnTo>
                <a:lnTo>
                  <a:pt x="67" y="140"/>
                </a:lnTo>
                <a:lnTo>
                  <a:pt x="67" y="0"/>
                </a:lnTo>
                <a:lnTo>
                  <a:pt x="21" y="0"/>
                </a:lnTo>
              </a:path>
            </a:pathLst>
          </a:custGeom>
          <a:solidFill>
            <a:schemeClr val="bg2"/>
          </a:solidFill>
          <a:ln w="12700" cap="rnd" cmpd="sng">
            <a:solidFill>
              <a:srgbClr val="000000"/>
            </a:solidFill>
            <a:prstDash val="solid"/>
            <a:round/>
            <a:headEnd type="none" w="med" len="med"/>
            <a:tailEnd type="none" w="med" len="med"/>
          </a:ln>
        </p:spPr>
        <p:txBody>
          <a:bodyPr/>
          <a:lstStyle/>
          <a:p>
            <a:endParaRPr lang="en-IN"/>
          </a:p>
        </p:txBody>
      </p:sp>
      <p:sp>
        <p:nvSpPr>
          <p:cNvPr id="20523" name="Freeform 118">
            <a:extLst>
              <a:ext uri="{FF2B5EF4-FFF2-40B4-BE49-F238E27FC236}">
                <a16:creationId xmlns:a16="http://schemas.microsoft.com/office/drawing/2014/main" id="{F2707C38-44E3-91C0-C502-4BAE0E0317E9}"/>
              </a:ext>
            </a:extLst>
          </p:cNvPr>
          <p:cNvSpPr>
            <a:spLocks/>
          </p:cNvSpPr>
          <p:nvPr/>
        </p:nvSpPr>
        <p:spPr bwMode="auto">
          <a:xfrm>
            <a:off x="4783138" y="2997200"/>
            <a:ext cx="125412" cy="1244600"/>
          </a:xfrm>
          <a:custGeom>
            <a:avLst/>
            <a:gdLst>
              <a:gd name="T0" fmla="*/ 2147483646 w 91"/>
              <a:gd name="T1" fmla="*/ 0 h 885"/>
              <a:gd name="T2" fmla="*/ 2147483646 w 91"/>
              <a:gd name="T3" fmla="*/ 2147483646 h 885"/>
              <a:gd name="T4" fmla="*/ 2147483646 w 91"/>
              <a:gd name="T5" fmla="*/ 2147483646 h 885"/>
              <a:gd name="T6" fmla="*/ 2147483646 w 91"/>
              <a:gd name="T7" fmla="*/ 2147483646 h 885"/>
              <a:gd name="T8" fmla="*/ 2147483646 w 91"/>
              <a:gd name="T9" fmla="*/ 2147483646 h 885"/>
              <a:gd name="T10" fmla="*/ 2147483646 w 91"/>
              <a:gd name="T11" fmla="*/ 2147483646 h 885"/>
              <a:gd name="T12" fmla="*/ 2147483646 w 91"/>
              <a:gd name="T13" fmla="*/ 2147483646 h 885"/>
              <a:gd name="T14" fmla="*/ 2147483646 w 91"/>
              <a:gd name="T15" fmla="*/ 2147483646 h 885"/>
              <a:gd name="T16" fmla="*/ 0 w 91"/>
              <a:gd name="T17" fmla="*/ 2147483646 h 885"/>
              <a:gd name="T18" fmla="*/ 0 w 91"/>
              <a:gd name="T19" fmla="*/ 2147483646 h 885"/>
              <a:gd name="T20" fmla="*/ 2147483646 w 91"/>
              <a:gd name="T21" fmla="*/ 2147483646 h 885"/>
              <a:gd name="T22" fmla="*/ 2147483646 w 91"/>
              <a:gd name="T23" fmla="*/ 2147483646 h 885"/>
              <a:gd name="T24" fmla="*/ 2147483646 w 91"/>
              <a:gd name="T25" fmla="*/ 2147483646 h 885"/>
              <a:gd name="T26" fmla="*/ 2147483646 w 91"/>
              <a:gd name="T27" fmla="*/ 2147483646 h 885"/>
              <a:gd name="T28" fmla="*/ 2147483646 w 91"/>
              <a:gd name="T29" fmla="*/ 2147483646 h 885"/>
              <a:gd name="T30" fmla="*/ 2147483646 w 91"/>
              <a:gd name="T31" fmla="*/ 2147483646 h 885"/>
              <a:gd name="T32" fmla="*/ 2147483646 w 91"/>
              <a:gd name="T33" fmla="*/ 2147483646 h 885"/>
              <a:gd name="T34" fmla="*/ 2147483646 w 91"/>
              <a:gd name="T35" fmla="*/ 2147483646 h 885"/>
              <a:gd name="T36" fmla="*/ 2147483646 w 91"/>
              <a:gd name="T37" fmla="*/ 2147483646 h 885"/>
              <a:gd name="T38" fmla="*/ 2147483646 w 91"/>
              <a:gd name="T39" fmla="*/ 0 h 885"/>
              <a:gd name="T40" fmla="*/ 2147483646 w 91"/>
              <a:gd name="T41" fmla="*/ 0 h 8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1"/>
              <a:gd name="T64" fmla="*/ 0 h 885"/>
              <a:gd name="T65" fmla="*/ 91 w 91"/>
              <a:gd name="T66" fmla="*/ 885 h 8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1" h="885">
                <a:moveTo>
                  <a:pt x="21" y="0"/>
                </a:moveTo>
                <a:lnTo>
                  <a:pt x="21" y="140"/>
                </a:lnTo>
                <a:lnTo>
                  <a:pt x="14" y="140"/>
                </a:lnTo>
                <a:lnTo>
                  <a:pt x="14" y="281"/>
                </a:lnTo>
                <a:lnTo>
                  <a:pt x="9" y="281"/>
                </a:lnTo>
                <a:lnTo>
                  <a:pt x="9" y="412"/>
                </a:lnTo>
                <a:lnTo>
                  <a:pt x="4" y="412"/>
                </a:lnTo>
                <a:lnTo>
                  <a:pt x="4" y="590"/>
                </a:lnTo>
                <a:lnTo>
                  <a:pt x="0" y="590"/>
                </a:lnTo>
                <a:lnTo>
                  <a:pt x="0" y="884"/>
                </a:lnTo>
                <a:lnTo>
                  <a:pt x="90" y="884"/>
                </a:lnTo>
                <a:lnTo>
                  <a:pt x="90" y="589"/>
                </a:lnTo>
                <a:lnTo>
                  <a:pt x="86" y="589"/>
                </a:lnTo>
                <a:lnTo>
                  <a:pt x="86" y="412"/>
                </a:lnTo>
                <a:lnTo>
                  <a:pt x="81" y="412"/>
                </a:lnTo>
                <a:lnTo>
                  <a:pt x="81" y="281"/>
                </a:lnTo>
                <a:lnTo>
                  <a:pt x="74" y="281"/>
                </a:lnTo>
                <a:lnTo>
                  <a:pt x="74" y="140"/>
                </a:lnTo>
                <a:lnTo>
                  <a:pt x="68" y="140"/>
                </a:lnTo>
                <a:lnTo>
                  <a:pt x="68" y="0"/>
                </a:lnTo>
                <a:lnTo>
                  <a:pt x="21" y="0"/>
                </a:lnTo>
              </a:path>
            </a:pathLst>
          </a:custGeom>
          <a:solidFill>
            <a:schemeClr val="bg2"/>
          </a:solidFill>
          <a:ln w="12700" cap="rnd" cmpd="sng">
            <a:solidFill>
              <a:srgbClr val="000000"/>
            </a:solidFill>
            <a:prstDash val="solid"/>
            <a:round/>
            <a:headEnd type="none" w="med" len="med"/>
            <a:tailEnd type="none" w="med" len="med"/>
          </a:ln>
        </p:spPr>
        <p:txBody>
          <a:bodyPr/>
          <a:lstStyle/>
          <a:p>
            <a:endParaRPr lang="en-IN"/>
          </a:p>
        </p:txBody>
      </p:sp>
      <p:grpSp>
        <p:nvGrpSpPr>
          <p:cNvPr id="20524" name="Group 119">
            <a:extLst>
              <a:ext uri="{FF2B5EF4-FFF2-40B4-BE49-F238E27FC236}">
                <a16:creationId xmlns:a16="http://schemas.microsoft.com/office/drawing/2014/main" id="{F1B1A822-7A5C-8044-89CF-957F4F36B3BE}"/>
              </a:ext>
            </a:extLst>
          </p:cNvPr>
          <p:cNvGrpSpPr>
            <a:grpSpLocks/>
          </p:cNvGrpSpPr>
          <p:nvPr/>
        </p:nvGrpSpPr>
        <p:grpSpPr bwMode="auto">
          <a:xfrm>
            <a:off x="2162175" y="4114800"/>
            <a:ext cx="555625" cy="481013"/>
            <a:chOff x="1599" y="2774"/>
            <a:chExt cx="403" cy="342"/>
          </a:xfrm>
        </p:grpSpPr>
        <p:grpSp>
          <p:nvGrpSpPr>
            <p:cNvPr id="20835" name="Group 120">
              <a:extLst>
                <a:ext uri="{FF2B5EF4-FFF2-40B4-BE49-F238E27FC236}">
                  <a16:creationId xmlns:a16="http://schemas.microsoft.com/office/drawing/2014/main" id="{AB0261C7-F5EB-26A8-25B3-1D0C73503162}"/>
                </a:ext>
              </a:extLst>
            </p:cNvPr>
            <p:cNvGrpSpPr>
              <a:grpSpLocks/>
            </p:cNvGrpSpPr>
            <p:nvPr/>
          </p:nvGrpSpPr>
          <p:grpSpPr bwMode="auto">
            <a:xfrm>
              <a:off x="1599" y="2774"/>
              <a:ext cx="403" cy="342"/>
              <a:chOff x="1599" y="2774"/>
              <a:chExt cx="403" cy="342"/>
            </a:xfrm>
          </p:grpSpPr>
          <p:sp>
            <p:nvSpPr>
              <p:cNvPr id="20840" name="Rectangle 121">
                <a:extLst>
                  <a:ext uri="{FF2B5EF4-FFF2-40B4-BE49-F238E27FC236}">
                    <a16:creationId xmlns:a16="http://schemas.microsoft.com/office/drawing/2014/main" id="{F8A3FAFF-7F6B-CD55-FDFC-2950F95A11F7}"/>
                  </a:ext>
                </a:extLst>
              </p:cNvPr>
              <p:cNvSpPr>
                <a:spLocks noChangeArrowheads="1"/>
              </p:cNvSpPr>
              <p:nvPr/>
            </p:nvSpPr>
            <p:spPr bwMode="auto">
              <a:xfrm>
                <a:off x="1839" y="2774"/>
                <a:ext cx="117" cy="86"/>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841" name="Group 122">
                <a:extLst>
                  <a:ext uri="{FF2B5EF4-FFF2-40B4-BE49-F238E27FC236}">
                    <a16:creationId xmlns:a16="http://schemas.microsoft.com/office/drawing/2014/main" id="{9AF3E195-4EF4-CCBC-B10E-F575C0024EC5}"/>
                  </a:ext>
                </a:extLst>
              </p:cNvPr>
              <p:cNvGrpSpPr>
                <a:grpSpLocks/>
              </p:cNvGrpSpPr>
              <p:nvPr/>
            </p:nvGrpSpPr>
            <p:grpSpPr bwMode="auto">
              <a:xfrm>
                <a:off x="1599" y="2857"/>
                <a:ext cx="403" cy="259"/>
                <a:chOff x="1599" y="2857"/>
                <a:chExt cx="403" cy="259"/>
              </a:xfrm>
            </p:grpSpPr>
            <p:sp>
              <p:nvSpPr>
                <p:cNvPr id="20842" name="Rectangle 123">
                  <a:extLst>
                    <a:ext uri="{FF2B5EF4-FFF2-40B4-BE49-F238E27FC236}">
                      <a16:creationId xmlns:a16="http://schemas.microsoft.com/office/drawing/2014/main" id="{21AB4C10-A60A-945B-7714-BC08E3AD8FBE}"/>
                    </a:ext>
                  </a:extLst>
                </p:cNvPr>
                <p:cNvSpPr>
                  <a:spLocks noChangeArrowheads="1"/>
                </p:cNvSpPr>
                <p:nvPr/>
              </p:nvSpPr>
              <p:spPr bwMode="auto">
                <a:xfrm>
                  <a:off x="1612" y="2884"/>
                  <a:ext cx="374" cy="232"/>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43" name="Rectangle 124">
                  <a:extLst>
                    <a:ext uri="{FF2B5EF4-FFF2-40B4-BE49-F238E27FC236}">
                      <a16:creationId xmlns:a16="http://schemas.microsoft.com/office/drawing/2014/main" id="{CAA0E4AC-A8D3-AD40-EE6C-75326484FEBE}"/>
                    </a:ext>
                  </a:extLst>
                </p:cNvPr>
                <p:cNvSpPr>
                  <a:spLocks noChangeArrowheads="1"/>
                </p:cNvSpPr>
                <p:nvPr/>
              </p:nvSpPr>
              <p:spPr bwMode="auto">
                <a:xfrm>
                  <a:off x="1599" y="2857"/>
                  <a:ext cx="403" cy="30"/>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836" name="Group 125">
              <a:extLst>
                <a:ext uri="{FF2B5EF4-FFF2-40B4-BE49-F238E27FC236}">
                  <a16:creationId xmlns:a16="http://schemas.microsoft.com/office/drawing/2014/main" id="{46A587DD-8260-B5BC-BDAD-BC276C21E4B0}"/>
                </a:ext>
              </a:extLst>
            </p:cNvPr>
            <p:cNvGrpSpPr>
              <a:grpSpLocks/>
            </p:cNvGrpSpPr>
            <p:nvPr/>
          </p:nvGrpSpPr>
          <p:grpSpPr bwMode="auto">
            <a:xfrm>
              <a:off x="1641" y="2923"/>
              <a:ext cx="315" cy="149"/>
              <a:chOff x="1641" y="2923"/>
              <a:chExt cx="315" cy="149"/>
            </a:xfrm>
          </p:grpSpPr>
          <p:sp>
            <p:nvSpPr>
              <p:cNvPr id="20837" name="Rectangle 126">
                <a:extLst>
                  <a:ext uri="{FF2B5EF4-FFF2-40B4-BE49-F238E27FC236}">
                    <a16:creationId xmlns:a16="http://schemas.microsoft.com/office/drawing/2014/main" id="{80CF8AF7-9755-6F99-63AF-C4E8B7A7B067}"/>
                  </a:ext>
                </a:extLst>
              </p:cNvPr>
              <p:cNvSpPr>
                <a:spLocks noChangeArrowheads="1"/>
              </p:cNvSpPr>
              <p:nvPr/>
            </p:nvSpPr>
            <p:spPr bwMode="auto">
              <a:xfrm>
                <a:off x="1876" y="2923"/>
                <a:ext cx="80" cy="14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8" name="Rectangle 127">
                <a:extLst>
                  <a:ext uri="{FF2B5EF4-FFF2-40B4-BE49-F238E27FC236}">
                    <a16:creationId xmlns:a16="http://schemas.microsoft.com/office/drawing/2014/main" id="{E6BBA084-F72D-596E-7C49-FDA46AFD6F84}"/>
                  </a:ext>
                </a:extLst>
              </p:cNvPr>
              <p:cNvSpPr>
                <a:spLocks noChangeArrowheads="1"/>
              </p:cNvSpPr>
              <p:nvPr/>
            </p:nvSpPr>
            <p:spPr bwMode="auto">
              <a:xfrm>
                <a:off x="1641" y="2923"/>
                <a:ext cx="79" cy="14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9" name="Rectangle 128">
                <a:extLst>
                  <a:ext uri="{FF2B5EF4-FFF2-40B4-BE49-F238E27FC236}">
                    <a16:creationId xmlns:a16="http://schemas.microsoft.com/office/drawing/2014/main" id="{85B924DD-A320-7D88-18DC-D2513A5E4D0C}"/>
                  </a:ext>
                </a:extLst>
              </p:cNvPr>
              <p:cNvSpPr>
                <a:spLocks noChangeArrowheads="1"/>
              </p:cNvSpPr>
              <p:nvPr/>
            </p:nvSpPr>
            <p:spPr bwMode="auto">
              <a:xfrm>
                <a:off x="1758" y="2923"/>
                <a:ext cx="82" cy="14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525" name="Group 129">
            <a:extLst>
              <a:ext uri="{FF2B5EF4-FFF2-40B4-BE49-F238E27FC236}">
                <a16:creationId xmlns:a16="http://schemas.microsoft.com/office/drawing/2014/main" id="{0A1C725E-2A2D-6EFA-ACCE-7F2C29BEA9D6}"/>
              </a:ext>
            </a:extLst>
          </p:cNvPr>
          <p:cNvGrpSpPr>
            <a:grpSpLocks/>
          </p:cNvGrpSpPr>
          <p:nvPr/>
        </p:nvGrpSpPr>
        <p:grpSpPr bwMode="auto">
          <a:xfrm>
            <a:off x="2654300" y="3489325"/>
            <a:ext cx="2216150" cy="1168400"/>
            <a:chOff x="1956" y="2329"/>
            <a:chExt cx="1605" cy="831"/>
          </a:xfrm>
        </p:grpSpPr>
        <p:sp>
          <p:nvSpPr>
            <p:cNvPr id="20830" name="Rectangle 130">
              <a:extLst>
                <a:ext uri="{FF2B5EF4-FFF2-40B4-BE49-F238E27FC236}">
                  <a16:creationId xmlns:a16="http://schemas.microsoft.com/office/drawing/2014/main" id="{78E35E4E-45D9-D152-0E5C-352A90384CAD}"/>
                </a:ext>
              </a:extLst>
            </p:cNvPr>
            <p:cNvSpPr>
              <a:spLocks noChangeArrowheads="1"/>
            </p:cNvSpPr>
            <p:nvPr/>
          </p:nvSpPr>
          <p:spPr bwMode="auto">
            <a:xfrm>
              <a:off x="1982" y="2466"/>
              <a:ext cx="1554" cy="694"/>
            </a:xfrm>
            <a:prstGeom prst="rect">
              <a:avLst/>
            </a:prstGeom>
            <a:solidFill>
              <a:schemeClr val="folHlink"/>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1" name="Rectangle 131">
              <a:extLst>
                <a:ext uri="{FF2B5EF4-FFF2-40B4-BE49-F238E27FC236}">
                  <a16:creationId xmlns:a16="http://schemas.microsoft.com/office/drawing/2014/main" id="{06A9B190-5A07-4C2C-3625-4FE24043BB2A}"/>
                </a:ext>
              </a:extLst>
            </p:cNvPr>
            <p:cNvSpPr>
              <a:spLocks noChangeArrowheads="1"/>
            </p:cNvSpPr>
            <p:nvPr/>
          </p:nvSpPr>
          <p:spPr bwMode="auto">
            <a:xfrm>
              <a:off x="2374" y="2350"/>
              <a:ext cx="102" cy="76"/>
            </a:xfrm>
            <a:prstGeom prst="rect">
              <a:avLst/>
            </a:prstGeom>
            <a:solidFill>
              <a:schemeClr val="folHlink"/>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2" name="Rectangle 132">
              <a:extLst>
                <a:ext uri="{FF2B5EF4-FFF2-40B4-BE49-F238E27FC236}">
                  <a16:creationId xmlns:a16="http://schemas.microsoft.com/office/drawing/2014/main" id="{7322E765-950F-7DF0-CE89-CDE56C21D36B}"/>
                </a:ext>
              </a:extLst>
            </p:cNvPr>
            <p:cNvSpPr>
              <a:spLocks noChangeArrowheads="1"/>
            </p:cNvSpPr>
            <p:nvPr/>
          </p:nvSpPr>
          <p:spPr bwMode="auto">
            <a:xfrm>
              <a:off x="2657" y="2329"/>
              <a:ext cx="144" cy="108"/>
            </a:xfrm>
            <a:prstGeom prst="rect">
              <a:avLst/>
            </a:prstGeom>
            <a:solidFill>
              <a:schemeClr val="folHlink"/>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3" name="Rectangle 133">
              <a:extLst>
                <a:ext uri="{FF2B5EF4-FFF2-40B4-BE49-F238E27FC236}">
                  <a16:creationId xmlns:a16="http://schemas.microsoft.com/office/drawing/2014/main" id="{E991C176-7192-0C95-5FEE-0EA57A21CEDA}"/>
                </a:ext>
              </a:extLst>
            </p:cNvPr>
            <p:cNvSpPr>
              <a:spLocks noChangeArrowheads="1"/>
            </p:cNvSpPr>
            <p:nvPr/>
          </p:nvSpPr>
          <p:spPr bwMode="auto">
            <a:xfrm>
              <a:off x="1956" y="2427"/>
              <a:ext cx="1605" cy="48"/>
            </a:xfrm>
            <a:prstGeom prst="rect">
              <a:avLst/>
            </a:prstGeom>
            <a:solidFill>
              <a:schemeClr val="folHlink"/>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34" name="Rectangle 134">
              <a:extLst>
                <a:ext uri="{FF2B5EF4-FFF2-40B4-BE49-F238E27FC236}">
                  <a16:creationId xmlns:a16="http://schemas.microsoft.com/office/drawing/2014/main" id="{848ABF89-8EFB-603E-942A-D68B53EFEB1B}"/>
                </a:ext>
              </a:extLst>
            </p:cNvPr>
            <p:cNvSpPr>
              <a:spLocks noChangeArrowheads="1"/>
            </p:cNvSpPr>
            <p:nvPr/>
          </p:nvSpPr>
          <p:spPr bwMode="auto">
            <a:xfrm>
              <a:off x="1982" y="2810"/>
              <a:ext cx="1554" cy="14"/>
            </a:xfrm>
            <a:prstGeom prst="rect">
              <a:avLst/>
            </a:prstGeom>
            <a:solidFill>
              <a:schemeClr val="folHlink"/>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526" name="Group 135">
            <a:extLst>
              <a:ext uri="{FF2B5EF4-FFF2-40B4-BE49-F238E27FC236}">
                <a16:creationId xmlns:a16="http://schemas.microsoft.com/office/drawing/2014/main" id="{51508F9B-B926-249E-6680-A0C74BC757E5}"/>
              </a:ext>
            </a:extLst>
          </p:cNvPr>
          <p:cNvGrpSpPr>
            <a:grpSpLocks/>
          </p:cNvGrpSpPr>
          <p:nvPr/>
        </p:nvGrpSpPr>
        <p:grpSpPr bwMode="auto">
          <a:xfrm>
            <a:off x="2730500" y="4257675"/>
            <a:ext cx="250825" cy="315913"/>
            <a:chOff x="2011" y="2876"/>
            <a:chExt cx="181" cy="224"/>
          </a:xfrm>
        </p:grpSpPr>
        <p:sp>
          <p:nvSpPr>
            <p:cNvPr id="20826" name="Rectangle 136">
              <a:extLst>
                <a:ext uri="{FF2B5EF4-FFF2-40B4-BE49-F238E27FC236}">
                  <a16:creationId xmlns:a16="http://schemas.microsoft.com/office/drawing/2014/main" id="{7007E087-DB84-3684-C314-51C538982B6B}"/>
                </a:ext>
              </a:extLst>
            </p:cNvPr>
            <p:cNvSpPr>
              <a:spLocks noChangeArrowheads="1"/>
            </p:cNvSpPr>
            <p:nvPr/>
          </p:nvSpPr>
          <p:spPr bwMode="auto">
            <a:xfrm>
              <a:off x="2021" y="2882"/>
              <a:ext cx="161"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27" name="Rectangle 137">
              <a:extLst>
                <a:ext uri="{FF2B5EF4-FFF2-40B4-BE49-F238E27FC236}">
                  <a16:creationId xmlns:a16="http://schemas.microsoft.com/office/drawing/2014/main" id="{E41D453B-952D-922E-119E-6A7EBE8C8BCF}"/>
                </a:ext>
              </a:extLst>
            </p:cNvPr>
            <p:cNvSpPr>
              <a:spLocks noChangeArrowheads="1"/>
            </p:cNvSpPr>
            <p:nvPr/>
          </p:nvSpPr>
          <p:spPr bwMode="auto">
            <a:xfrm>
              <a:off x="2011" y="3093"/>
              <a:ext cx="181"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28" name="Freeform 138">
              <a:extLst>
                <a:ext uri="{FF2B5EF4-FFF2-40B4-BE49-F238E27FC236}">
                  <a16:creationId xmlns:a16="http://schemas.microsoft.com/office/drawing/2014/main" id="{51960A4B-6817-E0DB-84D8-098B0B608B0B}"/>
                </a:ext>
              </a:extLst>
            </p:cNvPr>
            <p:cNvSpPr>
              <a:spLocks/>
            </p:cNvSpPr>
            <p:nvPr/>
          </p:nvSpPr>
          <p:spPr bwMode="auto">
            <a:xfrm>
              <a:off x="2104"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29" name="Freeform 139">
              <a:extLst>
                <a:ext uri="{FF2B5EF4-FFF2-40B4-BE49-F238E27FC236}">
                  <a16:creationId xmlns:a16="http://schemas.microsoft.com/office/drawing/2014/main" id="{54273ED2-AF97-2E40-2E1E-9F8A55374C7D}"/>
                </a:ext>
              </a:extLst>
            </p:cNvPr>
            <p:cNvSpPr>
              <a:spLocks/>
            </p:cNvSpPr>
            <p:nvPr/>
          </p:nvSpPr>
          <p:spPr bwMode="auto">
            <a:xfrm>
              <a:off x="2017" y="2981"/>
              <a:ext cx="173" cy="1"/>
            </a:xfrm>
            <a:custGeom>
              <a:avLst/>
              <a:gdLst>
                <a:gd name="T0" fmla="*/ 0 w 173"/>
                <a:gd name="T1" fmla="*/ 0 h 1"/>
                <a:gd name="T2" fmla="*/ 172 w 173"/>
                <a:gd name="T3" fmla="*/ 0 h 1"/>
                <a:gd name="T4" fmla="*/ 0 60000 65536"/>
                <a:gd name="T5" fmla="*/ 0 60000 65536"/>
                <a:gd name="T6" fmla="*/ 0 w 173"/>
                <a:gd name="T7" fmla="*/ 0 h 1"/>
                <a:gd name="T8" fmla="*/ 173 w 173"/>
                <a:gd name="T9" fmla="*/ 1 h 1"/>
              </a:gdLst>
              <a:ahLst/>
              <a:cxnLst>
                <a:cxn ang="T4">
                  <a:pos x="T0" y="T1"/>
                </a:cxn>
                <a:cxn ang="T5">
                  <a:pos x="T2" y="T3"/>
                </a:cxn>
              </a:cxnLst>
              <a:rect l="T6" t="T7" r="T8" b="T9"/>
              <a:pathLst>
                <a:path w="173" h="1">
                  <a:moveTo>
                    <a:pt x="0" y="0"/>
                  </a:moveTo>
                  <a:lnTo>
                    <a:pt x="172"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27" name="Group 140">
            <a:extLst>
              <a:ext uri="{FF2B5EF4-FFF2-40B4-BE49-F238E27FC236}">
                <a16:creationId xmlns:a16="http://schemas.microsoft.com/office/drawing/2014/main" id="{13C27B79-6653-AF96-902A-BF030575206E}"/>
              </a:ext>
            </a:extLst>
          </p:cNvPr>
          <p:cNvGrpSpPr>
            <a:grpSpLocks/>
          </p:cNvGrpSpPr>
          <p:nvPr/>
        </p:nvGrpSpPr>
        <p:grpSpPr bwMode="auto">
          <a:xfrm>
            <a:off x="3632200" y="3765550"/>
            <a:ext cx="247650" cy="314325"/>
            <a:chOff x="2664" y="2526"/>
            <a:chExt cx="180" cy="223"/>
          </a:xfrm>
        </p:grpSpPr>
        <p:sp>
          <p:nvSpPr>
            <p:cNvPr id="20822" name="Rectangle 141">
              <a:extLst>
                <a:ext uri="{FF2B5EF4-FFF2-40B4-BE49-F238E27FC236}">
                  <a16:creationId xmlns:a16="http://schemas.microsoft.com/office/drawing/2014/main" id="{A9C54B72-7B83-0655-F5E3-3AD3B3BD0175}"/>
                </a:ext>
              </a:extLst>
            </p:cNvPr>
            <p:cNvSpPr>
              <a:spLocks noChangeArrowheads="1"/>
            </p:cNvSpPr>
            <p:nvPr/>
          </p:nvSpPr>
          <p:spPr bwMode="auto">
            <a:xfrm>
              <a:off x="2673" y="2531"/>
              <a:ext cx="161"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23" name="Rectangle 142">
              <a:extLst>
                <a:ext uri="{FF2B5EF4-FFF2-40B4-BE49-F238E27FC236}">
                  <a16:creationId xmlns:a16="http://schemas.microsoft.com/office/drawing/2014/main" id="{F75577A3-523D-EFCD-662B-2B5141D7E01C}"/>
                </a:ext>
              </a:extLst>
            </p:cNvPr>
            <p:cNvSpPr>
              <a:spLocks noChangeArrowheads="1"/>
            </p:cNvSpPr>
            <p:nvPr/>
          </p:nvSpPr>
          <p:spPr bwMode="auto">
            <a:xfrm>
              <a:off x="2664" y="2742"/>
              <a:ext cx="180"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24" name="Freeform 143">
              <a:extLst>
                <a:ext uri="{FF2B5EF4-FFF2-40B4-BE49-F238E27FC236}">
                  <a16:creationId xmlns:a16="http://schemas.microsoft.com/office/drawing/2014/main" id="{10035DAB-4067-59C1-DC5B-6FA6356459FA}"/>
                </a:ext>
              </a:extLst>
            </p:cNvPr>
            <p:cNvSpPr>
              <a:spLocks/>
            </p:cNvSpPr>
            <p:nvPr/>
          </p:nvSpPr>
          <p:spPr bwMode="auto">
            <a:xfrm>
              <a:off x="2755"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25" name="Freeform 144">
              <a:extLst>
                <a:ext uri="{FF2B5EF4-FFF2-40B4-BE49-F238E27FC236}">
                  <a16:creationId xmlns:a16="http://schemas.microsoft.com/office/drawing/2014/main" id="{6951828D-D552-EFBB-CE5A-220691622ADE}"/>
                </a:ext>
              </a:extLst>
            </p:cNvPr>
            <p:cNvSpPr>
              <a:spLocks/>
            </p:cNvSpPr>
            <p:nvPr/>
          </p:nvSpPr>
          <p:spPr bwMode="auto">
            <a:xfrm>
              <a:off x="2667" y="2631"/>
              <a:ext cx="175" cy="1"/>
            </a:xfrm>
            <a:custGeom>
              <a:avLst/>
              <a:gdLst>
                <a:gd name="T0" fmla="*/ 0 w 175"/>
                <a:gd name="T1" fmla="*/ 0 h 1"/>
                <a:gd name="T2" fmla="*/ 174 w 175"/>
                <a:gd name="T3" fmla="*/ 0 h 1"/>
                <a:gd name="T4" fmla="*/ 0 60000 65536"/>
                <a:gd name="T5" fmla="*/ 0 60000 65536"/>
                <a:gd name="T6" fmla="*/ 0 w 175"/>
                <a:gd name="T7" fmla="*/ 0 h 1"/>
                <a:gd name="T8" fmla="*/ 175 w 175"/>
                <a:gd name="T9" fmla="*/ 1 h 1"/>
              </a:gdLst>
              <a:ahLst/>
              <a:cxnLst>
                <a:cxn ang="T4">
                  <a:pos x="T0" y="T1"/>
                </a:cxn>
                <a:cxn ang="T5">
                  <a:pos x="T2" y="T3"/>
                </a:cxn>
              </a:cxnLst>
              <a:rect l="T6" t="T7" r="T8" b="T9"/>
              <a:pathLst>
                <a:path w="175" h="1">
                  <a:moveTo>
                    <a:pt x="0" y="0"/>
                  </a:moveTo>
                  <a:lnTo>
                    <a:pt x="174"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28" name="Group 145">
            <a:extLst>
              <a:ext uri="{FF2B5EF4-FFF2-40B4-BE49-F238E27FC236}">
                <a16:creationId xmlns:a16="http://schemas.microsoft.com/office/drawing/2014/main" id="{AAD59BFD-7FDF-D4DD-E9D3-D7BC18719AC1}"/>
              </a:ext>
            </a:extLst>
          </p:cNvPr>
          <p:cNvGrpSpPr>
            <a:grpSpLocks/>
          </p:cNvGrpSpPr>
          <p:nvPr/>
        </p:nvGrpSpPr>
        <p:grpSpPr bwMode="auto">
          <a:xfrm>
            <a:off x="3922713" y="4257675"/>
            <a:ext cx="247650" cy="315913"/>
            <a:chOff x="2875" y="2876"/>
            <a:chExt cx="179" cy="224"/>
          </a:xfrm>
        </p:grpSpPr>
        <p:sp>
          <p:nvSpPr>
            <p:cNvPr id="20818" name="Rectangle 146">
              <a:extLst>
                <a:ext uri="{FF2B5EF4-FFF2-40B4-BE49-F238E27FC236}">
                  <a16:creationId xmlns:a16="http://schemas.microsoft.com/office/drawing/2014/main" id="{8EA4C13B-F36E-C959-B1CA-6F3C7CF721ED}"/>
                </a:ext>
              </a:extLst>
            </p:cNvPr>
            <p:cNvSpPr>
              <a:spLocks noChangeArrowheads="1"/>
            </p:cNvSpPr>
            <p:nvPr/>
          </p:nvSpPr>
          <p:spPr bwMode="auto">
            <a:xfrm>
              <a:off x="2884" y="2882"/>
              <a:ext cx="159"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19" name="Rectangle 147">
              <a:extLst>
                <a:ext uri="{FF2B5EF4-FFF2-40B4-BE49-F238E27FC236}">
                  <a16:creationId xmlns:a16="http://schemas.microsoft.com/office/drawing/2014/main" id="{1DB9E312-C540-FAAA-6F05-F19B57FFDCEC}"/>
                </a:ext>
              </a:extLst>
            </p:cNvPr>
            <p:cNvSpPr>
              <a:spLocks noChangeArrowheads="1"/>
            </p:cNvSpPr>
            <p:nvPr/>
          </p:nvSpPr>
          <p:spPr bwMode="auto">
            <a:xfrm>
              <a:off x="2875" y="3093"/>
              <a:ext cx="179"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20" name="Freeform 148">
              <a:extLst>
                <a:ext uri="{FF2B5EF4-FFF2-40B4-BE49-F238E27FC236}">
                  <a16:creationId xmlns:a16="http://schemas.microsoft.com/office/drawing/2014/main" id="{BABE8B15-B498-B3E4-25E7-655E782F0D7D}"/>
                </a:ext>
              </a:extLst>
            </p:cNvPr>
            <p:cNvSpPr>
              <a:spLocks/>
            </p:cNvSpPr>
            <p:nvPr/>
          </p:nvSpPr>
          <p:spPr bwMode="auto">
            <a:xfrm>
              <a:off x="2965"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21" name="Freeform 149">
              <a:extLst>
                <a:ext uri="{FF2B5EF4-FFF2-40B4-BE49-F238E27FC236}">
                  <a16:creationId xmlns:a16="http://schemas.microsoft.com/office/drawing/2014/main" id="{08F048DD-DEED-B9DB-1D14-32BCAE8BB4DF}"/>
                </a:ext>
              </a:extLst>
            </p:cNvPr>
            <p:cNvSpPr>
              <a:spLocks/>
            </p:cNvSpPr>
            <p:nvPr/>
          </p:nvSpPr>
          <p:spPr bwMode="auto">
            <a:xfrm>
              <a:off x="2878" y="2981"/>
              <a:ext cx="172" cy="1"/>
            </a:xfrm>
            <a:custGeom>
              <a:avLst/>
              <a:gdLst>
                <a:gd name="T0" fmla="*/ 0 w 172"/>
                <a:gd name="T1" fmla="*/ 0 h 1"/>
                <a:gd name="T2" fmla="*/ 171 w 172"/>
                <a:gd name="T3" fmla="*/ 0 h 1"/>
                <a:gd name="T4" fmla="*/ 0 60000 65536"/>
                <a:gd name="T5" fmla="*/ 0 60000 65536"/>
                <a:gd name="T6" fmla="*/ 0 w 172"/>
                <a:gd name="T7" fmla="*/ 0 h 1"/>
                <a:gd name="T8" fmla="*/ 172 w 172"/>
                <a:gd name="T9" fmla="*/ 1 h 1"/>
              </a:gdLst>
              <a:ahLst/>
              <a:cxnLst>
                <a:cxn ang="T4">
                  <a:pos x="T0" y="T1"/>
                </a:cxn>
                <a:cxn ang="T5">
                  <a:pos x="T2" y="T3"/>
                </a:cxn>
              </a:cxnLst>
              <a:rect l="T6" t="T7" r="T8" b="T9"/>
              <a:pathLst>
                <a:path w="172" h="1">
                  <a:moveTo>
                    <a:pt x="0" y="0"/>
                  </a:moveTo>
                  <a:lnTo>
                    <a:pt x="171"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29" name="Group 150">
            <a:extLst>
              <a:ext uri="{FF2B5EF4-FFF2-40B4-BE49-F238E27FC236}">
                <a16:creationId xmlns:a16="http://schemas.microsoft.com/office/drawing/2014/main" id="{C7DD5F16-247E-0650-3D65-5A705A0710ED}"/>
              </a:ext>
            </a:extLst>
          </p:cNvPr>
          <p:cNvGrpSpPr>
            <a:grpSpLocks/>
          </p:cNvGrpSpPr>
          <p:nvPr/>
        </p:nvGrpSpPr>
        <p:grpSpPr bwMode="auto">
          <a:xfrm>
            <a:off x="4217988" y="4257675"/>
            <a:ext cx="249237" cy="315913"/>
            <a:chOff x="3088" y="2876"/>
            <a:chExt cx="181" cy="224"/>
          </a:xfrm>
        </p:grpSpPr>
        <p:sp>
          <p:nvSpPr>
            <p:cNvPr id="20814" name="Rectangle 151">
              <a:extLst>
                <a:ext uri="{FF2B5EF4-FFF2-40B4-BE49-F238E27FC236}">
                  <a16:creationId xmlns:a16="http://schemas.microsoft.com/office/drawing/2014/main" id="{3926FF56-5E39-A425-7F30-7025E37A2119}"/>
                </a:ext>
              </a:extLst>
            </p:cNvPr>
            <p:cNvSpPr>
              <a:spLocks noChangeArrowheads="1"/>
            </p:cNvSpPr>
            <p:nvPr/>
          </p:nvSpPr>
          <p:spPr bwMode="auto">
            <a:xfrm>
              <a:off x="3098" y="2882"/>
              <a:ext cx="161"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15" name="Rectangle 152">
              <a:extLst>
                <a:ext uri="{FF2B5EF4-FFF2-40B4-BE49-F238E27FC236}">
                  <a16:creationId xmlns:a16="http://schemas.microsoft.com/office/drawing/2014/main" id="{29C049C0-0A6D-A323-D548-2DD59885ABB3}"/>
                </a:ext>
              </a:extLst>
            </p:cNvPr>
            <p:cNvSpPr>
              <a:spLocks noChangeArrowheads="1"/>
            </p:cNvSpPr>
            <p:nvPr/>
          </p:nvSpPr>
          <p:spPr bwMode="auto">
            <a:xfrm>
              <a:off x="3088" y="3093"/>
              <a:ext cx="181"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16" name="Freeform 153">
              <a:extLst>
                <a:ext uri="{FF2B5EF4-FFF2-40B4-BE49-F238E27FC236}">
                  <a16:creationId xmlns:a16="http://schemas.microsoft.com/office/drawing/2014/main" id="{8D5B460E-4532-F250-2854-F2E04FEBC306}"/>
                </a:ext>
              </a:extLst>
            </p:cNvPr>
            <p:cNvSpPr>
              <a:spLocks/>
            </p:cNvSpPr>
            <p:nvPr/>
          </p:nvSpPr>
          <p:spPr bwMode="auto">
            <a:xfrm>
              <a:off x="3180"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17" name="Freeform 154">
              <a:extLst>
                <a:ext uri="{FF2B5EF4-FFF2-40B4-BE49-F238E27FC236}">
                  <a16:creationId xmlns:a16="http://schemas.microsoft.com/office/drawing/2014/main" id="{F6FCAF84-80E9-CD61-6FF0-5625D7EDEC80}"/>
                </a:ext>
              </a:extLst>
            </p:cNvPr>
            <p:cNvSpPr>
              <a:spLocks/>
            </p:cNvSpPr>
            <p:nvPr/>
          </p:nvSpPr>
          <p:spPr bwMode="auto">
            <a:xfrm>
              <a:off x="3094" y="2981"/>
              <a:ext cx="173" cy="1"/>
            </a:xfrm>
            <a:custGeom>
              <a:avLst/>
              <a:gdLst>
                <a:gd name="T0" fmla="*/ 0 w 173"/>
                <a:gd name="T1" fmla="*/ 0 h 1"/>
                <a:gd name="T2" fmla="*/ 172 w 173"/>
                <a:gd name="T3" fmla="*/ 0 h 1"/>
                <a:gd name="T4" fmla="*/ 0 60000 65536"/>
                <a:gd name="T5" fmla="*/ 0 60000 65536"/>
                <a:gd name="T6" fmla="*/ 0 w 173"/>
                <a:gd name="T7" fmla="*/ 0 h 1"/>
                <a:gd name="T8" fmla="*/ 173 w 173"/>
                <a:gd name="T9" fmla="*/ 1 h 1"/>
              </a:gdLst>
              <a:ahLst/>
              <a:cxnLst>
                <a:cxn ang="T4">
                  <a:pos x="T0" y="T1"/>
                </a:cxn>
                <a:cxn ang="T5">
                  <a:pos x="T2" y="T3"/>
                </a:cxn>
              </a:cxnLst>
              <a:rect l="T6" t="T7" r="T8" b="T9"/>
              <a:pathLst>
                <a:path w="173" h="1">
                  <a:moveTo>
                    <a:pt x="0" y="0"/>
                  </a:moveTo>
                  <a:lnTo>
                    <a:pt x="172"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0" name="Group 155">
            <a:extLst>
              <a:ext uri="{FF2B5EF4-FFF2-40B4-BE49-F238E27FC236}">
                <a16:creationId xmlns:a16="http://schemas.microsoft.com/office/drawing/2014/main" id="{84F19127-28B9-D4C9-9F51-023B33EF0956}"/>
              </a:ext>
            </a:extLst>
          </p:cNvPr>
          <p:cNvGrpSpPr>
            <a:grpSpLocks/>
          </p:cNvGrpSpPr>
          <p:nvPr/>
        </p:nvGrpSpPr>
        <p:grpSpPr bwMode="auto">
          <a:xfrm>
            <a:off x="3030538" y="3765550"/>
            <a:ext cx="246062" cy="314325"/>
            <a:chOff x="2228" y="2526"/>
            <a:chExt cx="178" cy="223"/>
          </a:xfrm>
        </p:grpSpPr>
        <p:sp>
          <p:nvSpPr>
            <p:cNvPr id="20810" name="Rectangle 156">
              <a:extLst>
                <a:ext uri="{FF2B5EF4-FFF2-40B4-BE49-F238E27FC236}">
                  <a16:creationId xmlns:a16="http://schemas.microsoft.com/office/drawing/2014/main" id="{37029DA8-BCEB-B71C-7DFD-604C9E631509}"/>
                </a:ext>
              </a:extLst>
            </p:cNvPr>
            <p:cNvSpPr>
              <a:spLocks noChangeArrowheads="1"/>
            </p:cNvSpPr>
            <p:nvPr/>
          </p:nvSpPr>
          <p:spPr bwMode="auto">
            <a:xfrm>
              <a:off x="2237" y="2531"/>
              <a:ext cx="160"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11" name="Rectangle 157">
              <a:extLst>
                <a:ext uri="{FF2B5EF4-FFF2-40B4-BE49-F238E27FC236}">
                  <a16:creationId xmlns:a16="http://schemas.microsoft.com/office/drawing/2014/main" id="{149B255D-64F5-69A9-A7A2-14F7795AFC3C}"/>
                </a:ext>
              </a:extLst>
            </p:cNvPr>
            <p:cNvSpPr>
              <a:spLocks noChangeArrowheads="1"/>
            </p:cNvSpPr>
            <p:nvPr/>
          </p:nvSpPr>
          <p:spPr bwMode="auto">
            <a:xfrm>
              <a:off x="2228" y="2742"/>
              <a:ext cx="178"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12" name="Freeform 158">
              <a:extLst>
                <a:ext uri="{FF2B5EF4-FFF2-40B4-BE49-F238E27FC236}">
                  <a16:creationId xmlns:a16="http://schemas.microsoft.com/office/drawing/2014/main" id="{1F79FEBC-ECD6-C31F-7B47-522D0F18D756}"/>
                </a:ext>
              </a:extLst>
            </p:cNvPr>
            <p:cNvSpPr>
              <a:spLocks/>
            </p:cNvSpPr>
            <p:nvPr/>
          </p:nvSpPr>
          <p:spPr bwMode="auto">
            <a:xfrm>
              <a:off x="2318"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13" name="Freeform 159">
              <a:extLst>
                <a:ext uri="{FF2B5EF4-FFF2-40B4-BE49-F238E27FC236}">
                  <a16:creationId xmlns:a16="http://schemas.microsoft.com/office/drawing/2014/main" id="{F50559D4-BC3E-0002-14DF-8EAA2CFAA81C}"/>
                </a:ext>
              </a:extLst>
            </p:cNvPr>
            <p:cNvSpPr>
              <a:spLocks/>
            </p:cNvSpPr>
            <p:nvPr/>
          </p:nvSpPr>
          <p:spPr bwMode="auto">
            <a:xfrm>
              <a:off x="2233" y="2631"/>
              <a:ext cx="170" cy="1"/>
            </a:xfrm>
            <a:custGeom>
              <a:avLst/>
              <a:gdLst>
                <a:gd name="T0" fmla="*/ 0 w 170"/>
                <a:gd name="T1" fmla="*/ 0 h 1"/>
                <a:gd name="T2" fmla="*/ 169 w 170"/>
                <a:gd name="T3" fmla="*/ 0 h 1"/>
                <a:gd name="T4" fmla="*/ 0 60000 65536"/>
                <a:gd name="T5" fmla="*/ 0 60000 65536"/>
                <a:gd name="T6" fmla="*/ 0 w 170"/>
                <a:gd name="T7" fmla="*/ 0 h 1"/>
                <a:gd name="T8" fmla="*/ 170 w 170"/>
                <a:gd name="T9" fmla="*/ 1 h 1"/>
              </a:gdLst>
              <a:ahLst/>
              <a:cxnLst>
                <a:cxn ang="T4">
                  <a:pos x="T0" y="T1"/>
                </a:cxn>
                <a:cxn ang="T5">
                  <a:pos x="T2" y="T3"/>
                </a:cxn>
              </a:cxnLst>
              <a:rect l="T6" t="T7" r="T8" b="T9"/>
              <a:pathLst>
                <a:path w="170" h="1">
                  <a:moveTo>
                    <a:pt x="0" y="0"/>
                  </a:moveTo>
                  <a:lnTo>
                    <a:pt x="169"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1" name="Group 160">
            <a:extLst>
              <a:ext uri="{FF2B5EF4-FFF2-40B4-BE49-F238E27FC236}">
                <a16:creationId xmlns:a16="http://schemas.microsoft.com/office/drawing/2014/main" id="{B0A2C477-E840-681B-46F1-BFAE795D8222}"/>
              </a:ext>
            </a:extLst>
          </p:cNvPr>
          <p:cNvGrpSpPr>
            <a:grpSpLocks/>
          </p:cNvGrpSpPr>
          <p:nvPr/>
        </p:nvGrpSpPr>
        <p:grpSpPr bwMode="auto">
          <a:xfrm>
            <a:off x="3333750" y="3765550"/>
            <a:ext cx="244475" cy="314325"/>
            <a:chOff x="2448" y="2526"/>
            <a:chExt cx="177" cy="223"/>
          </a:xfrm>
        </p:grpSpPr>
        <p:sp>
          <p:nvSpPr>
            <p:cNvPr id="20806" name="Rectangle 161">
              <a:extLst>
                <a:ext uri="{FF2B5EF4-FFF2-40B4-BE49-F238E27FC236}">
                  <a16:creationId xmlns:a16="http://schemas.microsoft.com/office/drawing/2014/main" id="{CF347697-44D8-050F-3191-79ACA39D0121}"/>
                </a:ext>
              </a:extLst>
            </p:cNvPr>
            <p:cNvSpPr>
              <a:spLocks noChangeArrowheads="1"/>
            </p:cNvSpPr>
            <p:nvPr/>
          </p:nvSpPr>
          <p:spPr bwMode="auto">
            <a:xfrm>
              <a:off x="2456" y="2531"/>
              <a:ext cx="161"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07" name="Rectangle 162">
              <a:extLst>
                <a:ext uri="{FF2B5EF4-FFF2-40B4-BE49-F238E27FC236}">
                  <a16:creationId xmlns:a16="http://schemas.microsoft.com/office/drawing/2014/main" id="{334A32D0-CFEE-D4FB-44DE-466039F649A7}"/>
                </a:ext>
              </a:extLst>
            </p:cNvPr>
            <p:cNvSpPr>
              <a:spLocks noChangeArrowheads="1"/>
            </p:cNvSpPr>
            <p:nvPr/>
          </p:nvSpPr>
          <p:spPr bwMode="auto">
            <a:xfrm>
              <a:off x="2448" y="2742"/>
              <a:ext cx="177"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08" name="Freeform 163">
              <a:extLst>
                <a:ext uri="{FF2B5EF4-FFF2-40B4-BE49-F238E27FC236}">
                  <a16:creationId xmlns:a16="http://schemas.microsoft.com/office/drawing/2014/main" id="{B7206C1C-765F-3F48-DF16-CFA6351521D3}"/>
                </a:ext>
              </a:extLst>
            </p:cNvPr>
            <p:cNvSpPr>
              <a:spLocks/>
            </p:cNvSpPr>
            <p:nvPr/>
          </p:nvSpPr>
          <p:spPr bwMode="auto">
            <a:xfrm>
              <a:off x="2537"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09" name="Freeform 164">
              <a:extLst>
                <a:ext uri="{FF2B5EF4-FFF2-40B4-BE49-F238E27FC236}">
                  <a16:creationId xmlns:a16="http://schemas.microsoft.com/office/drawing/2014/main" id="{566F7058-E11F-35C5-D5F6-D169BF264271}"/>
                </a:ext>
              </a:extLst>
            </p:cNvPr>
            <p:cNvSpPr>
              <a:spLocks/>
            </p:cNvSpPr>
            <p:nvPr/>
          </p:nvSpPr>
          <p:spPr bwMode="auto">
            <a:xfrm>
              <a:off x="2452" y="2631"/>
              <a:ext cx="172" cy="2"/>
            </a:xfrm>
            <a:custGeom>
              <a:avLst/>
              <a:gdLst>
                <a:gd name="T0" fmla="*/ 0 w 172"/>
                <a:gd name="T1" fmla="*/ 0 h 2"/>
                <a:gd name="T2" fmla="*/ 171 w 172"/>
                <a:gd name="T3" fmla="*/ 1 h 2"/>
                <a:gd name="T4" fmla="*/ 0 60000 65536"/>
                <a:gd name="T5" fmla="*/ 0 60000 65536"/>
                <a:gd name="T6" fmla="*/ 0 w 172"/>
                <a:gd name="T7" fmla="*/ 0 h 2"/>
                <a:gd name="T8" fmla="*/ 172 w 172"/>
                <a:gd name="T9" fmla="*/ 2 h 2"/>
              </a:gdLst>
              <a:ahLst/>
              <a:cxnLst>
                <a:cxn ang="T4">
                  <a:pos x="T0" y="T1"/>
                </a:cxn>
                <a:cxn ang="T5">
                  <a:pos x="T2" y="T3"/>
                </a:cxn>
              </a:cxnLst>
              <a:rect l="T6" t="T7" r="T8" b="T9"/>
              <a:pathLst>
                <a:path w="172" h="2">
                  <a:moveTo>
                    <a:pt x="0" y="0"/>
                  </a:moveTo>
                  <a:lnTo>
                    <a:pt x="171" y="1"/>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2" name="Group 165">
            <a:extLst>
              <a:ext uri="{FF2B5EF4-FFF2-40B4-BE49-F238E27FC236}">
                <a16:creationId xmlns:a16="http://schemas.microsoft.com/office/drawing/2014/main" id="{8AC8DAFE-1FE6-2EF8-1990-AC2B27ECF8FE}"/>
              </a:ext>
            </a:extLst>
          </p:cNvPr>
          <p:cNvGrpSpPr>
            <a:grpSpLocks/>
          </p:cNvGrpSpPr>
          <p:nvPr/>
        </p:nvGrpSpPr>
        <p:grpSpPr bwMode="auto">
          <a:xfrm>
            <a:off x="4519613" y="3765550"/>
            <a:ext cx="244475" cy="314325"/>
            <a:chOff x="3307" y="2526"/>
            <a:chExt cx="177" cy="223"/>
          </a:xfrm>
        </p:grpSpPr>
        <p:sp>
          <p:nvSpPr>
            <p:cNvPr id="20802" name="Rectangle 166">
              <a:extLst>
                <a:ext uri="{FF2B5EF4-FFF2-40B4-BE49-F238E27FC236}">
                  <a16:creationId xmlns:a16="http://schemas.microsoft.com/office/drawing/2014/main" id="{A9C8DBFB-9F7D-14C4-564B-E4054397FFEC}"/>
                </a:ext>
              </a:extLst>
            </p:cNvPr>
            <p:cNvSpPr>
              <a:spLocks noChangeArrowheads="1"/>
            </p:cNvSpPr>
            <p:nvPr/>
          </p:nvSpPr>
          <p:spPr bwMode="auto">
            <a:xfrm>
              <a:off x="3315" y="2531"/>
              <a:ext cx="160"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03" name="Rectangle 167">
              <a:extLst>
                <a:ext uri="{FF2B5EF4-FFF2-40B4-BE49-F238E27FC236}">
                  <a16:creationId xmlns:a16="http://schemas.microsoft.com/office/drawing/2014/main" id="{A33781FE-0812-59B3-3611-19E0E3B53FF0}"/>
                </a:ext>
              </a:extLst>
            </p:cNvPr>
            <p:cNvSpPr>
              <a:spLocks noChangeArrowheads="1"/>
            </p:cNvSpPr>
            <p:nvPr/>
          </p:nvSpPr>
          <p:spPr bwMode="auto">
            <a:xfrm>
              <a:off x="3307" y="2742"/>
              <a:ext cx="176"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04" name="Freeform 168">
              <a:extLst>
                <a:ext uri="{FF2B5EF4-FFF2-40B4-BE49-F238E27FC236}">
                  <a16:creationId xmlns:a16="http://schemas.microsoft.com/office/drawing/2014/main" id="{1F34A20F-6520-B9E2-ECD7-623CD1605CF6}"/>
                </a:ext>
              </a:extLst>
            </p:cNvPr>
            <p:cNvSpPr>
              <a:spLocks/>
            </p:cNvSpPr>
            <p:nvPr/>
          </p:nvSpPr>
          <p:spPr bwMode="auto">
            <a:xfrm>
              <a:off x="3397"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05" name="Freeform 169">
              <a:extLst>
                <a:ext uri="{FF2B5EF4-FFF2-40B4-BE49-F238E27FC236}">
                  <a16:creationId xmlns:a16="http://schemas.microsoft.com/office/drawing/2014/main" id="{F9FA2AA4-B77F-128B-3658-F035330BC9F4}"/>
                </a:ext>
              </a:extLst>
            </p:cNvPr>
            <p:cNvSpPr>
              <a:spLocks/>
            </p:cNvSpPr>
            <p:nvPr/>
          </p:nvSpPr>
          <p:spPr bwMode="auto">
            <a:xfrm>
              <a:off x="3311" y="2631"/>
              <a:ext cx="173" cy="2"/>
            </a:xfrm>
            <a:custGeom>
              <a:avLst/>
              <a:gdLst>
                <a:gd name="T0" fmla="*/ 0 w 173"/>
                <a:gd name="T1" fmla="*/ 0 h 2"/>
                <a:gd name="T2" fmla="*/ 172 w 173"/>
                <a:gd name="T3" fmla="*/ 1 h 2"/>
                <a:gd name="T4" fmla="*/ 0 60000 65536"/>
                <a:gd name="T5" fmla="*/ 0 60000 65536"/>
                <a:gd name="T6" fmla="*/ 0 w 173"/>
                <a:gd name="T7" fmla="*/ 0 h 2"/>
                <a:gd name="T8" fmla="*/ 173 w 173"/>
                <a:gd name="T9" fmla="*/ 2 h 2"/>
              </a:gdLst>
              <a:ahLst/>
              <a:cxnLst>
                <a:cxn ang="T4">
                  <a:pos x="T0" y="T1"/>
                </a:cxn>
                <a:cxn ang="T5">
                  <a:pos x="T2" y="T3"/>
                </a:cxn>
              </a:cxnLst>
              <a:rect l="T6" t="T7" r="T8" b="T9"/>
              <a:pathLst>
                <a:path w="173" h="2">
                  <a:moveTo>
                    <a:pt x="0" y="0"/>
                  </a:moveTo>
                  <a:lnTo>
                    <a:pt x="172" y="1"/>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3" name="Group 170">
            <a:extLst>
              <a:ext uri="{FF2B5EF4-FFF2-40B4-BE49-F238E27FC236}">
                <a16:creationId xmlns:a16="http://schemas.microsoft.com/office/drawing/2014/main" id="{7DE23B8D-054A-E007-8F11-FF8E148ED019}"/>
              </a:ext>
            </a:extLst>
          </p:cNvPr>
          <p:cNvGrpSpPr>
            <a:grpSpLocks/>
          </p:cNvGrpSpPr>
          <p:nvPr/>
        </p:nvGrpSpPr>
        <p:grpSpPr bwMode="auto">
          <a:xfrm>
            <a:off x="2730500" y="3765550"/>
            <a:ext cx="252413" cy="314325"/>
            <a:chOff x="2011" y="2526"/>
            <a:chExt cx="183" cy="223"/>
          </a:xfrm>
        </p:grpSpPr>
        <p:sp>
          <p:nvSpPr>
            <p:cNvPr id="20798" name="Rectangle 171">
              <a:extLst>
                <a:ext uri="{FF2B5EF4-FFF2-40B4-BE49-F238E27FC236}">
                  <a16:creationId xmlns:a16="http://schemas.microsoft.com/office/drawing/2014/main" id="{A818FD79-A975-2BA2-8B1E-61F7C1FFC3EA}"/>
                </a:ext>
              </a:extLst>
            </p:cNvPr>
            <p:cNvSpPr>
              <a:spLocks noChangeArrowheads="1"/>
            </p:cNvSpPr>
            <p:nvPr/>
          </p:nvSpPr>
          <p:spPr bwMode="auto">
            <a:xfrm>
              <a:off x="2024" y="2531"/>
              <a:ext cx="161"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99" name="Rectangle 172">
              <a:extLst>
                <a:ext uri="{FF2B5EF4-FFF2-40B4-BE49-F238E27FC236}">
                  <a16:creationId xmlns:a16="http://schemas.microsoft.com/office/drawing/2014/main" id="{A83BED5C-0BBE-E625-FC9B-31878A2ECB2F}"/>
                </a:ext>
              </a:extLst>
            </p:cNvPr>
            <p:cNvSpPr>
              <a:spLocks noChangeArrowheads="1"/>
            </p:cNvSpPr>
            <p:nvPr/>
          </p:nvSpPr>
          <p:spPr bwMode="auto">
            <a:xfrm>
              <a:off x="2011" y="2742"/>
              <a:ext cx="183"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800" name="Freeform 173">
              <a:extLst>
                <a:ext uri="{FF2B5EF4-FFF2-40B4-BE49-F238E27FC236}">
                  <a16:creationId xmlns:a16="http://schemas.microsoft.com/office/drawing/2014/main" id="{EA128FFA-6676-1457-B36D-077AD9338322}"/>
                </a:ext>
              </a:extLst>
            </p:cNvPr>
            <p:cNvSpPr>
              <a:spLocks/>
            </p:cNvSpPr>
            <p:nvPr/>
          </p:nvSpPr>
          <p:spPr bwMode="auto">
            <a:xfrm>
              <a:off x="2105"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801" name="Freeform 174">
              <a:extLst>
                <a:ext uri="{FF2B5EF4-FFF2-40B4-BE49-F238E27FC236}">
                  <a16:creationId xmlns:a16="http://schemas.microsoft.com/office/drawing/2014/main" id="{5190BB49-4119-AC23-6ACD-18EB25A7E01D}"/>
                </a:ext>
              </a:extLst>
            </p:cNvPr>
            <p:cNvSpPr>
              <a:spLocks/>
            </p:cNvSpPr>
            <p:nvPr/>
          </p:nvSpPr>
          <p:spPr bwMode="auto">
            <a:xfrm>
              <a:off x="2019" y="2631"/>
              <a:ext cx="174" cy="1"/>
            </a:xfrm>
            <a:custGeom>
              <a:avLst/>
              <a:gdLst>
                <a:gd name="T0" fmla="*/ 0 w 174"/>
                <a:gd name="T1" fmla="*/ 0 h 1"/>
                <a:gd name="T2" fmla="*/ 173 w 174"/>
                <a:gd name="T3" fmla="*/ 0 h 1"/>
                <a:gd name="T4" fmla="*/ 0 60000 65536"/>
                <a:gd name="T5" fmla="*/ 0 60000 65536"/>
                <a:gd name="T6" fmla="*/ 0 w 174"/>
                <a:gd name="T7" fmla="*/ 0 h 1"/>
                <a:gd name="T8" fmla="*/ 174 w 174"/>
                <a:gd name="T9" fmla="*/ 1 h 1"/>
              </a:gdLst>
              <a:ahLst/>
              <a:cxnLst>
                <a:cxn ang="T4">
                  <a:pos x="T0" y="T1"/>
                </a:cxn>
                <a:cxn ang="T5">
                  <a:pos x="T2" y="T3"/>
                </a:cxn>
              </a:cxnLst>
              <a:rect l="T6" t="T7" r="T8" b="T9"/>
              <a:pathLst>
                <a:path w="174" h="1">
                  <a:moveTo>
                    <a:pt x="0" y="0"/>
                  </a:moveTo>
                  <a:lnTo>
                    <a:pt x="173"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4" name="Group 175">
            <a:extLst>
              <a:ext uri="{FF2B5EF4-FFF2-40B4-BE49-F238E27FC236}">
                <a16:creationId xmlns:a16="http://schemas.microsoft.com/office/drawing/2014/main" id="{D1ECEED9-B550-8800-260C-D58383F7FE6B}"/>
              </a:ext>
            </a:extLst>
          </p:cNvPr>
          <p:cNvGrpSpPr>
            <a:grpSpLocks/>
          </p:cNvGrpSpPr>
          <p:nvPr/>
        </p:nvGrpSpPr>
        <p:grpSpPr bwMode="auto">
          <a:xfrm>
            <a:off x="3924300" y="3765550"/>
            <a:ext cx="249238" cy="314325"/>
            <a:chOff x="2876" y="2526"/>
            <a:chExt cx="180" cy="223"/>
          </a:xfrm>
        </p:grpSpPr>
        <p:sp>
          <p:nvSpPr>
            <p:cNvPr id="20794" name="Rectangle 176">
              <a:extLst>
                <a:ext uri="{FF2B5EF4-FFF2-40B4-BE49-F238E27FC236}">
                  <a16:creationId xmlns:a16="http://schemas.microsoft.com/office/drawing/2014/main" id="{7DB68654-EC44-B473-04FA-A77218673FDC}"/>
                </a:ext>
              </a:extLst>
            </p:cNvPr>
            <p:cNvSpPr>
              <a:spLocks noChangeArrowheads="1"/>
            </p:cNvSpPr>
            <p:nvPr/>
          </p:nvSpPr>
          <p:spPr bwMode="auto">
            <a:xfrm>
              <a:off x="2886" y="2531"/>
              <a:ext cx="159"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95" name="Rectangle 177">
              <a:extLst>
                <a:ext uri="{FF2B5EF4-FFF2-40B4-BE49-F238E27FC236}">
                  <a16:creationId xmlns:a16="http://schemas.microsoft.com/office/drawing/2014/main" id="{0A0DB4DB-CBC6-20F7-C8E3-D3D39A5CB397}"/>
                </a:ext>
              </a:extLst>
            </p:cNvPr>
            <p:cNvSpPr>
              <a:spLocks noChangeArrowheads="1"/>
            </p:cNvSpPr>
            <p:nvPr/>
          </p:nvSpPr>
          <p:spPr bwMode="auto">
            <a:xfrm>
              <a:off x="2876" y="2742"/>
              <a:ext cx="180"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96" name="Freeform 178">
              <a:extLst>
                <a:ext uri="{FF2B5EF4-FFF2-40B4-BE49-F238E27FC236}">
                  <a16:creationId xmlns:a16="http://schemas.microsoft.com/office/drawing/2014/main" id="{CE29FCE9-9828-A398-886F-F97B285C1B59}"/>
                </a:ext>
              </a:extLst>
            </p:cNvPr>
            <p:cNvSpPr>
              <a:spLocks/>
            </p:cNvSpPr>
            <p:nvPr/>
          </p:nvSpPr>
          <p:spPr bwMode="auto">
            <a:xfrm>
              <a:off x="2966"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797" name="Freeform 179">
              <a:extLst>
                <a:ext uri="{FF2B5EF4-FFF2-40B4-BE49-F238E27FC236}">
                  <a16:creationId xmlns:a16="http://schemas.microsoft.com/office/drawing/2014/main" id="{554A372E-3E29-97B9-A2E5-D84AC5C713CC}"/>
                </a:ext>
              </a:extLst>
            </p:cNvPr>
            <p:cNvSpPr>
              <a:spLocks/>
            </p:cNvSpPr>
            <p:nvPr/>
          </p:nvSpPr>
          <p:spPr bwMode="auto">
            <a:xfrm>
              <a:off x="2882" y="2631"/>
              <a:ext cx="172" cy="2"/>
            </a:xfrm>
            <a:custGeom>
              <a:avLst/>
              <a:gdLst>
                <a:gd name="T0" fmla="*/ 0 w 172"/>
                <a:gd name="T1" fmla="*/ 0 h 2"/>
                <a:gd name="T2" fmla="*/ 171 w 172"/>
                <a:gd name="T3" fmla="*/ 1 h 2"/>
                <a:gd name="T4" fmla="*/ 0 60000 65536"/>
                <a:gd name="T5" fmla="*/ 0 60000 65536"/>
                <a:gd name="T6" fmla="*/ 0 w 172"/>
                <a:gd name="T7" fmla="*/ 0 h 2"/>
                <a:gd name="T8" fmla="*/ 172 w 172"/>
                <a:gd name="T9" fmla="*/ 2 h 2"/>
              </a:gdLst>
              <a:ahLst/>
              <a:cxnLst>
                <a:cxn ang="T4">
                  <a:pos x="T0" y="T1"/>
                </a:cxn>
                <a:cxn ang="T5">
                  <a:pos x="T2" y="T3"/>
                </a:cxn>
              </a:cxnLst>
              <a:rect l="T6" t="T7" r="T8" b="T9"/>
              <a:pathLst>
                <a:path w="172" h="2">
                  <a:moveTo>
                    <a:pt x="0" y="0"/>
                  </a:moveTo>
                  <a:lnTo>
                    <a:pt x="171" y="1"/>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5" name="Group 180">
            <a:extLst>
              <a:ext uri="{FF2B5EF4-FFF2-40B4-BE49-F238E27FC236}">
                <a16:creationId xmlns:a16="http://schemas.microsoft.com/office/drawing/2014/main" id="{F28C9FE8-BF07-B5E7-0EC8-29DCD03E1352}"/>
              </a:ext>
            </a:extLst>
          </p:cNvPr>
          <p:cNvGrpSpPr>
            <a:grpSpLocks/>
          </p:cNvGrpSpPr>
          <p:nvPr/>
        </p:nvGrpSpPr>
        <p:grpSpPr bwMode="auto">
          <a:xfrm>
            <a:off x="4217988" y="3765550"/>
            <a:ext cx="246062" cy="314325"/>
            <a:chOff x="3088" y="2526"/>
            <a:chExt cx="179" cy="223"/>
          </a:xfrm>
        </p:grpSpPr>
        <p:sp>
          <p:nvSpPr>
            <p:cNvPr id="20790" name="Rectangle 181">
              <a:extLst>
                <a:ext uri="{FF2B5EF4-FFF2-40B4-BE49-F238E27FC236}">
                  <a16:creationId xmlns:a16="http://schemas.microsoft.com/office/drawing/2014/main" id="{E4414F70-AF5A-AF8C-B682-8BB605EF9917}"/>
                </a:ext>
              </a:extLst>
            </p:cNvPr>
            <p:cNvSpPr>
              <a:spLocks noChangeArrowheads="1"/>
            </p:cNvSpPr>
            <p:nvPr/>
          </p:nvSpPr>
          <p:spPr bwMode="auto">
            <a:xfrm>
              <a:off x="3098" y="2531"/>
              <a:ext cx="160" cy="199"/>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91" name="Rectangle 182">
              <a:extLst>
                <a:ext uri="{FF2B5EF4-FFF2-40B4-BE49-F238E27FC236}">
                  <a16:creationId xmlns:a16="http://schemas.microsoft.com/office/drawing/2014/main" id="{DDAC7634-7388-74FD-93E6-76071608A4CB}"/>
                </a:ext>
              </a:extLst>
            </p:cNvPr>
            <p:cNvSpPr>
              <a:spLocks noChangeArrowheads="1"/>
            </p:cNvSpPr>
            <p:nvPr/>
          </p:nvSpPr>
          <p:spPr bwMode="auto">
            <a:xfrm>
              <a:off x="3088" y="2742"/>
              <a:ext cx="179"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92" name="Freeform 183">
              <a:extLst>
                <a:ext uri="{FF2B5EF4-FFF2-40B4-BE49-F238E27FC236}">
                  <a16:creationId xmlns:a16="http://schemas.microsoft.com/office/drawing/2014/main" id="{1EC17757-BADE-A736-4D41-793B4F719771}"/>
                </a:ext>
              </a:extLst>
            </p:cNvPr>
            <p:cNvSpPr>
              <a:spLocks/>
            </p:cNvSpPr>
            <p:nvPr/>
          </p:nvSpPr>
          <p:spPr bwMode="auto">
            <a:xfrm>
              <a:off x="3179" y="2526"/>
              <a:ext cx="1" cy="203"/>
            </a:xfrm>
            <a:custGeom>
              <a:avLst/>
              <a:gdLst>
                <a:gd name="T0" fmla="*/ 0 w 1"/>
                <a:gd name="T1" fmla="*/ 0 h 203"/>
                <a:gd name="T2" fmla="*/ 0 w 1"/>
                <a:gd name="T3" fmla="*/ 202 h 203"/>
                <a:gd name="T4" fmla="*/ 0 60000 65536"/>
                <a:gd name="T5" fmla="*/ 0 60000 65536"/>
                <a:gd name="T6" fmla="*/ 0 w 1"/>
                <a:gd name="T7" fmla="*/ 0 h 203"/>
                <a:gd name="T8" fmla="*/ 1 w 1"/>
                <a:gd name="T9" fmla="*/ 203 h 203"/>
              </a:gdLst>
              <a:ahLst/>
              <a:cxnLst>
                <a:cxn ang="T4">
                  <a:pos x="T0" y="T1"/>
                </a:cxn>
                <a:cxn ang="T5">
                  <a:pos x="T2" y="T3"/>
                </a:cxn>
              </a:cxnLst>
              <a:rect l="T6" t="T7" r="T8" b="T9"/>
              <a:pathLst>
                <a:path w="1" h="203">
                  <a:moveTo>
                    <a:pt x="0" y="0"/>
                  </a:moveTo>
                  <a:lnTo>
                    <a:pt x="0" y="202"/>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793" name="Freeform 184">
              <a:extLst>
                <a:ext uri="{FF2B5EF4-FFF2-40B4-BE49-F238E27FC236}">
                  <a16:creationId xmlns:a16="http://schemas.microsoft.com/office/drawing/2014/main" id="{D43B728A-7F90-8D8C-7844-74A1E0CA7742}"/>
                </a:ext>
              </a:extLst>
            </p:cNvPr>
            <p:cNvSpPr>
              <a:spLocks/>
            </p:cNvSpPr>
            <p:nvPr/>
          </p:nvSpPr>
          <p:spPr bwMode="auto">
            <a:xfrm>
              <a:off x="3094" y="2631"/>
              <a:ext cx="172" cy="2"/>
            </a:xfrm>
            <a:custGeom>
              <a:avLst/>
              <a:gdLst>
                <a:gd name="T0" fmla="*/ 0 w 172"/>
                <a:gd name="T1" fmla="*/ 0 h 2"/>
                <a:gd name="T2" fmla="*/ 171 w 172"/>
                <a:gd name="T3" fmla="*/ 1 h 2"/>
                <a:gd name="T4" fmla="*/ 0 60000 65536"/>
                <a:gd name="T5" fmla="*/ 0 60000 65536"/>
                <a:gd name="T6" fmla="*/ 0 w 172"/>
                <a:gd name="T7" fmla="*/ 0 h 2"/>
                <a:gd name="T8" fmla="*/ 172 w 172"/>
                <a:gd name="T9" fmla="*/ 2 h 2"/>
              </a:gdLst>
              <a:ahLst/>
              <a:cxnLst>
                <a:cxn ang="T4">
                  <a:pos x="T0" y="T1"/>
                </a:cxn>
                <a:cxn ang="T5">
                  <a:pos x="T2" y="T3"/>
                </a:cxn>
              </a:cxnLst>
              <a:rect l="T6" t="T7" r="T8" b="T9"/>
              <a:pathLst>
                <a:path w="172" h="2">
                  <a:moveTo>
                    <a:pt x="0" y="0"/>
                  </a:moveTo>
                  <a:lnTo>
                    <a:pt x="171" y="1"/>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36" name="Group 185">
            <a:extLst>
              <a:ext uri="{FF2B5EF4-FFF2-40B4-BE49-F238E27FC236}">
                <a16:creationId xmlns:a16="http://schemas.microsoft.com/office/drawing/2014/main" id="{CF812642-530A-0297-DFD8-6C827D9E3219}"/>
              </a:ext>
            </a:extLst>
          </p:cNvPr>
          <p:cNvGrpSpPr>
            <a:grpSpLocks/>
          </p:cNvGrpSpPr>
          <p:nvPr/>
        </p:nvGrpSpPr>
        <p:grpSpPr bwMode="auto">
          <a:xfrm>
            <a:off x="3635375" y="4222750"/>
            <a:ext cx="231775" cy="430213"/>
            <a:chOff x="2666" y="2851"/>
            <a:chExt cx="168" cy="306"/>
          </a:xfrm>
        </p:grpSpPr>
        <p:sp>
          <p:nvSpPr>
            <p:cNvPr id="20787" name="Rectangle 186">
              <a:extLst>
                <a:ext uri="{FF2B5EF4-FFF2-40B4-BE49-F238E27FC236}">
                  <a16:creationId xmlns:a16="http://schemas.microsoft.com/office/drawing/2014/main" id="{269A699F-BFB1-8BFB-507A-8C590D45A0D9}"/>
                </a:ext>
              </a:extLst>
            </p:cNvPr>
            <p:cNvSpPr>
              <a:spLocks noChangeArrowheads="1"/>
            </p:cNvSpPr>
            <p:nvPr/>
          </p:nvSpPr>
          <p:spPr bwMode="auto">
            <a:xfrm>
              <a:off x="2666" y="2851"/>
              <a:ext cx="168" cy="306"/>
            </a:xfrm>
            <a:prstGeom prst="rect">
              <a:avLst/>
            </a:prstGeom>
            <a:solidFill>
              <a:schemeClr val="bg2"/>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88" name="Rectangle 187">
              <a:extLst>
                <a:ext uri="{FF2B5EF4-FFF2-40B4-BE49-F238E27FC236}">
                  <a16:creationId xmlns:a16="http://schemas.microsoft.com/office/drawing/2014/main" id="{7E68158B-5B5D-BBEF-8284-77640B12F67E}"/>
                </a:ext>
              </a:extLst>
            </p:cNvPr>
            <p:cNvSpPr>
              <a:spLocks noChangeArrowheads="1"/>
            </p:cNvSpPr>
            <p:nvPr/>
          </p:nvSpPr>
          <p:spPr bwMode="auto">
            <a:xfrm>
              <a:off x="2684" y="2884"/>
              <a:ext cx="128" cy="255"/>
            </a:xfrm>
            <a:prstGeom prst="rect">
              <a:avLst/>
            </a:prstGeom>
            <a:solidFill>
              <a:schemeClr val="bg2"/>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89" name="Oval 188">
              <a:extLst>
                <a:ext uri="{FF2B5EF4-FFF2-40B4-BE49-F238E27FC236}">
                  <a16:creationId xmlns:a16="http://schemas.microsoft.com/office/drawing/2014/main" id="{59D76F86-7DD5-6A0E-A82B-AE5EA2E8353E}"/>
                </a:ext>
              </a:extLst>
            </p:cNvPr>
            <p:cNvSpPr>
              <a:spLocks noChangeArrowheads="1"/>
            </p:cNvSpPr>
            <p:nvPr/>
          </p:nvSpPr>
          <p:spPr bwMode="auto">
            <a:xfrm>
              <a:off x="2798" y="3015"/>
              <a:ext cx="1" cy="1"/>
            </a:xfrm>
            <a:prstGeom prst="ellipse">
              <a:avLst/>
            </a:prstGeom>
            <a:solidFill>
              <a:schemeClr val="bg2"/>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sp>
        <p:nvSpPr>
          <p:cNvPr id="20537" name="Oval 189" descr="10%">
            <a:extLst>
              <a:ext uri="{FF2B5EF4-FFF2-40B4-BE49-F238E27FC236}">
                <a16:creationId xmlns:a16="http://schemas.microsoft.com/office/drawing/2014/main" id="{5F94E555-4ECF-1592-1BC7-211CFE25FAD4}"/>
              </a:ext>
            </a:extLst>
          </p:cNvPr>
          <p:cNvSpPr>
            <a:spLocks noChangeArrowheads="1"/>
          </p:cNvSpPr>
          <p:nvPr/>
        </p:nvSpPr>
        <p:spPr bwMode="auto">
          <a:xfrm>
            <a:off x="2132013" y="5608638"/>
            <a:ext cx="681037" cy="269875"/>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38" name="Rectangle 190">
            <a:extLst>
              <a:ext uri="{FF2B5EF4-FFF2-40B4-BE49-F238E27FC236}">
                <a16:creationId xmlns:a16="http://schemas.microsoft.com/office/drawing/2014/main" id="{0B1A8CD9-BD87-14E8-AB34-16B2F1644DCC}"/>
              </a:ext>
            </a:extLst>
          </p:cNvPr>
          <p:cNvSpPr>
            <a:spLocks noChangeArrowheads="1"/>
          </p:cNvSpPr>
          <p:nvPr/>
        </p:nvSpPr>
        <p:spPr bwMode="auto">
          <a:xfrm>
            <a:off x="2112963" y="5643563"/>
            <a:ext cx="7080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Solvents</a:t>
            </a:r>
          </a:p>
        </p:txBody>
      </p:sp>
      <p:sp>
        <p:nvSpPr>
          <p:cNvPr id="20539" name="Rectangle 191">
            <a:extLst>
              <a:ext uri="{FF2B5EF4-FFF2-40B4-BE49-F238E27FC236}">
                <a16:creationId xmlns:a16="http://schemas.microsoft.com/office/drawing/2014/main" id="{14E8D7CA-6A66-6DDA-D2A4-24C979BCF4C5}"/>
              </a:ext>
            </a:extLst>
          </p:cNvPr>
          <p:cNvSpPr>
            <a:spLocks noChangeArrowheads="1"/>
          </p:cNvSpPr>
          <p:nvPr/>
        </p:nvSpPr>
        <p:spPr bwMode="auto">
          <a:xfrm>
            <a:off x="5260975" y="4214813"/>
            <a:ext cx="13652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Non-hazardous and</a:t>
            </a:r>
          </a:p>
          <a:p>
            <a:pPr>
              <a:lnSpc>
                <a:spcPct val="90000"/>
              </a:lnSpc>
              <a:spcAft>
                <a:spcPct val="0"/>
              </a:spcAft>
              <a:buFontTx/>
              <a:buNone/>
            </a:pPr>
            <a:r>
              <a:rPr lang="en-US" altLang="en-US" sz="1000" b="1">
                <a:solidFill>
                  <a:srgbClr val="000066"/>
                </a:solidFill>
                <a:latin typeface="ITC Cent a"/>
              </a:rPr>
              <a:t>hazardous waste</a:t>
            </a:r>
          </a:p>
        </p:txBody>
      </p:sp>
      <p:sp>
        <p:nvSpPr>
          <p:cNvPr id="20540" name="Freeform 192">
            <a:extLst>
              <a:ext uri="{FF2B5EF4-FFF2-40B4-BE49-F238E27FC236}">
                <a16:creationId xmlns:a16="http://schemas.microsoft.com/office/drawing/2014/main" id="{AE5EEDB0-A080-E264-E7F0-C1CAEA3B6DAD}"/>
              </a:ext>
            </a:extLst>
          </p:cNvPr>
          <p:cNvSpPr>
            <a:spLocks/>
          </p:cNvSpPr>
          <p:nvPr/>
        </p:nvSpPr>
        <p:spPr bwMode="auto">
          <a:xfrm>
            <a:off x="1062038" y="2401888"/>
            <a:ext cx="1220787" cy="406400"/>
          </a:xfrm>
          <a:custGeom>
            <a:avLst/>
            <a:gdLst>
              <a:gd name="T0" fmla="*/ 0 w 885"/>
              <a:gd name="T1" fmla="*/ 0 h 289"/>
              <a:gd name="T2" fmla="*/ 2147483646 w 885"/>
              <a:gd name="T3" fmla="*/ 0 h 289"/>
              <a:gd name="T4" fmla="*/ 2147483646 w 885"/>
              <a:gd name="T5" fmla="*/ 2147483646 h 289"/>
              <a:gd name="T6" fmla="*/ 2147483646 w 885"/>
              <a:gd name="T7" fmla="*/ 2147483646 h 289"/>
              <a:gd name="T8" fmla="*/ 0 w 885"/>
              <a:gd name="T9" fmla="*/ 2147483646 h 289"/>
              <a:gd name="T10" fmla="*/ 0 w 885"/>
              <a:gd name="T11" fmla="*/ 0 h 2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289">
                <a:moveTo>
                  <a:pt x="0" y="0"/>
                </a:moveTo>
                <a:lnTo>
                  <a:pt x="763" y="0"/>
                </a:lnTo>
                <a:lnTo>
                  <a:pt x="884" y="149"/>
                </a:lnTo>
                <a:lnTo>
                  <a:pt x="763" y="288"/>
                </a:lnTo>
                <a:lnTo>
                  <a:pt x="0" y="288"/>
                </a:lnTo>
                <a:lnTo>
                  <a:pt x="0" y="0"/>
                </a:lnTo>
              </a:path>
            </a:pathLst>
          </a:custGeom>
          <a:solidFill>
            <a:schemeClr val="bg1"/>
          </a:solidFill>
          <a:ln w="12700" cap="rnd" cmpd="sng">
            <a:solidFill>
              <a:schemeClr val="tx1"/>
            </a:solidFill>
            <a:prstDash val="solid"/>
            <a:round/>
            <a:headEnd type="none" w="med" len="med"/>
            <a:tailEnd type="none" w="med" len="med"/>
          </a:ln>
          <a:effectLst>
            <a:outerShdw dist="53882" dir="2700000" algn="ctr" rotWithShape="0">
              <a:schemeClr val="tx1"/>
            </a:outerShdw>
          </a:effectLst>
        </p:spPr>
        <p:txBody>
          <a:bodyPr/>
          <a:lstStyle/>
          <a:p>
            <a:endParaRPr lang="en-IN"/>
          </a:p>
        </p:txBody>
      </p:sp>
      <p:sp>
        <p:nvSpPr>
          <p:cNvPr id="20541" name="Rectangle 193">
            <a:extLst>
              <a:ext uri="{FF2B5EF4-FFF2-40B4-BE49-F238E27FC236}">
                <a16:creationId xmlns:a16="http://schemas.microsoft.com/office/drawing/2014/main" id="{BA8499A5-BDA8-7F60-F7D0-8F822B60E63C}"/>
              </a:ext>
            </a:extLst>
          </p:cNvPr>
          <p:cNvSpPr>
            <a:spLocks noChangeArrowheads="1"/>
          </p:cNvSpPr>
          <p:nvPr/>
        </p:nvSpPr>
        <p:spPr bwMode="auto">
          <a:xfrm>
            <a:off x="1117600" y="2473325"/>
            <a:ext cx="6461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INPUTS</a:t>
            </a:r>
          </a:p>
        </p:txBody>
      </p:sp>
      <p:sp>
        <p:nvSpPr>
          <p:cNvPr id="20542" name="Freeform 194">
            <a:extLst>
              <a:ext uri="{FF2B5EF4-FFF2-40B4-BE49-F238E27FC236}">
                <a16:creationId xmlns:a16="http://schemas.microsoft.com/office/drawing/2014/main" id="{44030B79-6997-D2CE-DC8F-B1582D9DEE5D}"/>
              </a:ext>
            </a:extLst>
          </p:cNvPr>
          <p:cNvSpPr>
            <a:spLocks/>
          </p:cNvSpPr>
          <p:nvPr/>
        </p:nvSpPr>
        <p:spPr bwMode="auto">
          <a:xfrm>
            <a:off x="5610225" y="2351088"/>
            <a:ext cx="1447800" cy="406400"/>
          </a:xfrm>
          <a:custGeom>
            <a:avLst/>
            <a:gdLst>
              <a:gd name="T0" fmla="*/ 0 w 1049"/>
              <a:gd name="T1" fmla="*/ 0 h 289"/>
              <a:gd name="T2" fmla="*/ 2147483646 w 1049"/>
              <a:gd name="T3" fmla="*/ 0 h 289"/>
              <a:gd name="T4" fmla="*/ 2147483646 w 1049"/>
              <a:gd name="T5" fmla="*/ 2147483646 h 289"/>
              <a:gd name="T6" fmla="*/ 2147483646 w 1049"/>
              <a:gd name="T7" fmla="*/ 2147483646 h 289"/>
              <a:gd name="T8" fmla="*/ 0 w 1049"/>
              <a:gd name="T9" fmla="*/ 2147483646 h 289"/>
              <a:gd name="T10" fmla="*/ 0 w 1049"/>
              <a:gd name="T11" fmla="*/ 0 h 2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49" h="289">
                <a:moveTo>
                  <a:pt x="0" y="0"/>
                </a:moveTo>
                <a:lnTo>
                  <a:pt x="904" y="0"/>
                </a:lnTo>
                <a:lnTo>
                  <a:pt x="1048" y="149"/>
                </a:lnTo>
                <a:lnTo>
                  <a:pt x="904" y="288"/>
                </a:lnTo>
                <a:lnTo>
                  <a:pt x="0" y="288"/>
                </a:lnTo>
                <a:lnTo>
                  <a:pt x="0" y="0"/>
                </a:lnTo>
              </a:path>
            </a:pathLst>
          </a:custGeom>
          <a:solidFill>
            <a:schemeClr val="bg1"/>
          </a:solidFill>
          <a:ln w="12700" cap="rnd" cmpd="sng">
            <a:solidFill>
              <a:schemeClr val="tx1"/>
            </a:solidFill>
            <a:prstDash val="solid"/>
            <a:round/>
            <a:headEnd type="none" w="med" len="med"/>
            <a:tailEnd type="none" w="med" len="med"/>
          </a:ln>
          <a:effectLst>
            <a:outerShdw dist="53882" dir="2700000" algn="ctr" rotWithShape="0">
              <a:schemeClr val="tx1"/>
            </a:outerShdw>
          </a:effectLst>
        </p:spPr>
        <p:txBody>
          <a:bodyPr/>
          <a:lstStyle/>
          <a:p>
            <a:endParaRPr lang="en-IN"/>
          </a:p>
        </p:txBody>
      </p:sp>
      <p:sp>
        <p:nvSpPr>
          <p:cNvPr id="20543" name="Rectangle 195">
            <a:extLst>
              <a:ext uri="{FF2B5EF4-FFF2-40B4-BE49-F238E27FC236}">
                <a16:creationId xmlns:a16="http://schemas.microsoft.com/office/drawing/2014/main" id="{76C7FFD2-EEDE-4567-951D-D1427AAD5E2E}"/>
              </a:ext>
            </a:extLst>
          </p:cNvPr>
          <p:cNvSpPr>
            <a:spLocks noChangeArrowheads="1"/>
          </p:cNvSpPr>
          <p:nvPr/>
        </p:nvSpPr>
        <p:spPr bwMode="auto">
          <a:xfrm>
            <a:off x="5680075" y="2422525"/>
            <a:ext cx="7874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OUTPUTS</a:t>
            </a:r>
          </a:p>
        </p:txBody>
      </p:sp>
      <p:grpSp>
        <p:nvGrpSpPr>
          <p:cNvPr id="20544" name="Group 196">
            <a:extLst>
              <a:ext uri="{FF2B5EF4-FFF2-40B4-BE49-F238E27FC236}">
                <a16:creationId xmlns:a16="http://schemas.microsoft.com/office/drawing/2014/main" id="{90BED136-832C-4CC1-5B02-4572D5339DF4}"/>
              </a:ext>
            </a:extLst>
          </p:cNvPr>
          <p:cNvGrpSpPr>
            <a:grpSpLocks/>
          </p:cNvGrpSpPr>
          <p:nvPr/>
        </p:nvGrpSpPr>
        <p:grpSpPr bwMode="auto">
          <a:xfrm>
            <a:off x="882650" y="3849688"/>
            <a:ext cx="865188" cy="284162"/>
            <a:chOff x="671" y="2585"/>
            <a:chExt cx="628" cy="203"/>
          </a:xfrm>
        </p:grpSpPr>
        <p:sp>
          <p:nvSpPr>
            <p:cNvPr id="20678" name="Freeform 197">
              <a:extLst>
                <a:ext uri="{FF2B5EF4-FFF2-40B4-BE49-F238E27FC236}">
                  <a16:creationId xmlns:a16="http://schemas.microsoft.com/office/drawing/2014/main" id="{4804B711-839C-7D62-AD1C-E96608205A6E}"/>
                </a:ext>
              </a:extLst>
            </p:cNvPr>
            <p:cNvSpPr>
              <a:spLocks/>
            </p:cNvSpPr>
            <p:nvPr/>
          </p:nvSpPr>
          <p:spPr bwMode="auto">
            <a:xfrm>
              <a:off x="685" y="2600"/>
              <a:ext cx="504" cy="170"/>
            </a:xfrm>
            <a:custGeom>
              <a:avLst/>
              <a:gdLst>
                <a:gd name="T0" fmla="*/ 412 w 504"/>
                <a:gd name="T1" fmla="*/ 0 h 170"/>
                <a:gd name="T2" fmla="*/ 15 w 504"/>
                <a:gd name="T3" fmla="*/ 0 h 170"/>
                <a:gd name="T4" fmla="*/ 11 w 504"/>
                <a:gd name="T5" fmla="*/ 6 h 170"/>
                <a:gd name="T6" fmla="*/ 9 w 504"/>
                <a:gd name="T7" fmla="*/ 13 h 170"/>
                <a:gd name="T8" fmla="*/ 5 w 504"/>
                <a:gd name="T9" fmla="*/ 23 h 170"/>
                <a:gd name="T10" fmla="*/ 4 w 504"/>
                <a:gd name="T11" fmla="*/ 33 h 170"/>
                <a:gd name="T12" fmla="*/ 2 w 504"/>
                <a:gd name="T13" fmla="*/ 43 h 170"/>
                <a:gd name="T14" fmla="*/ 1 w 504"/>
                <a:gd name="T15" fmla="*/ 53 h 170"/>
                <a:gd name="T16" fmla="*/ 0 w 504"/>
                <a:gd name="T17" fmla="*/ 65 h 170"/>
                <a:gd name="T18" fmla="*/ 2 w 504"/>
                <a:gd name="T19" fmla="*/ 75 h 170"/>
                <a:gd name="T20" fmla="*/ 3 w 504"/>
                <a:gd name="T21" fmla="*/ 83 h 170"/>
                <a:gd name="T22" fmla="*/ 4 w 504"/>
                <a:gd name="T23" fmla="*/ 91 h 170"/>
                <a:gd name="T24" fmla="*/ 7 w 504"/>
                <a:gd name="T25" fmla="*/ 98 h 170"/>
                <a:gd name="T26" fmla="*/ 10 w 504"/>
                <a:gd name="T27" fmla="*/ 104 h 170"/>
                <a:gd name="T28" fmla="*/ 12 w 504"/>
                <a:gd name="T29" fmla="*/ 110 h 170"/>
                <a:gd name="T30" fmla="*/ 0 w 504"/>
                <a:gd name="T31" fmla="*/ 122 h 170"/>
                <a:gd name="T32" fmla="*/ 0 w 504"/>
                <a:gd name="T33" fmla="*/ 168 h 170"/>
                <a:gd name="T34" fmla="*/ 127 w 504"/>
                <a:gd name="T35" fmla="*/ 168 h 170"/>
                <a:gd name="T36" fmla="*/ 127 w 504"/>
                <a:gd name="T37" fmla="*/ 121 h 170"/>
                <a:gd name="T38" fmla="*/ 377 w 504"/>
                <a:gd name="T39" fmla="*/ 121 h 170"/>
                <a:gd name="T40" fmla="*/ 337 w 504"/>
                <a:gd name="T41" fmla="*/ 131 h 170"/>
                <a:gd name="T42" fmla="*/ 337 w 504"/>
                <a:gd name="T43" fmla="*/ 152 h 170"/>
                <a:gd name="T44" fmla="*/ 446 w 504"/>
                <a:gd name="T45" fmla="*/ 152 h 170"/>
                <a:gd name="T46" fmla="*/ 391 w 504"/>
                <a:gd name="T47" fmla="*/ 160 h 170"/>
                <a:gd name="T48" fmla="*/ 391 w 504"/>
                <a:gd name="T49" fmla="*/ 169 h 170"/>
                <a:gd name="T50" fmla="*/ 487 w 504"/>
                <a:gd name="T51" fmla="*/ 160 h 170"/>
                <a:gd name="T52" fmla="*/ 487 w 504"/>
                <a:gd name="T53" fmla="*/ 133 h 170"/>
                <a:gd name="T54" fmla="*/ 503 w 504"/>
                <a:gd name="T55" fmla="*/ 133 h 170"/>
                <a:gd name="T56" fmla="*/ 503 w 504"/>
                <a:gd name="T57" fmla="*/ 118 h 170"/>
                <a:gd name="T58" fmla="*/ 486 w 504"/>
                <a:gd name="T59" fmla="*/ 118 h 170"/>
                <a:gd name="T60" fmla="*/ 486 w 504"/>
                <a:gd name="T61" fmla="*/ 129 h 170"/>
                <a:gd name="T62" fmla="*/ 399 w 504"/>
                <a:gd name="T63" fmla="*/ 129 h 170"/>
                <a:gd name="T64" fmla="*/ 404 w 504"/>
                <a:gd name="T65" fmla="*/ 125 h 170"/>
                <a:gd name="T66" fmla="*/ 408 w 504"/>
                <a:gd name="T67" fmla="*/ 121 h 170"/>
                <a:gd name="T68" fmla="*/ 412 w 504"/>
                <a:gd name="T69" fmla="*/ 117 h 170"/>
                <a:gd name="T70" fmla="*/ 407 w 504"/>
                <a:gd name="T71" fmla="*/ 126 h 170"/>
                <a:gd name="T72" fmla="*/ 426 w 504"/>
                <a:gd name="T73" fmla="*/ 126 h 170"/>
                <a:gd name="T74" fmla="*/ 429 w 504"/>
                <a:gd name="T75" fmla="*/ 114 h 170"/>
                <a:gd name="T76" fmla="*/ 416 w 504"/>
                <a:gd name="T77" fmla="*/ 114 h 170"/>
                <a:gd name="T78" fmla="*/ 420 w 504"/>
                <a:gd name="T79" fmla="*/ 107 h 170"/>
                <a:gd name="T80" fmla="*/ 423 w 504"/>
                <a:gd name="T81" fmla="*/ 100 h 170"/>
                <a:gd name="T82" fmla="*/ 425 w 504"/>
                <a:gd name="T83" fmla="*/ 92 h 170"/>
                <a:gd name="T84" fmla="*/ 427 w 504"/>
                <a:gd name="T85" fmla="*/ 84 h 170"/>
                <a:gd name="T86" fmla="*/ 429 w 504"/>
                <a:gd name="T87" fmla="*/ 74 h 170"/>
                <a:gd name="T88" fmla="*/ 429 w 504"/>
                <a:gd name="T89" fmla="*/ 61 h 170"/>
                <a:gd name="T90" fmla="*/ 429 w 504"/>
                <a:gd name="T91" fmla="*/ 52 h 170"/>
                <a:gd name="T92" fmla="*/ 427 w 504"/>
                <a:gd name="T93" fmla="*/ 41 h 170"/>
                <a:gd name="T94" fmla="*/ 426 w 504"/>
                <a:gd name="T95" fmla="*/ 33 h 170"/>
                <a:gd name="T96" fmla="*/ 425 w 504"/>
                <a:gd name="T97" fmla="*/ 27 h 170"/>
                <a:gd name="T98" fmla="*/ 422 w 504"/>
                <a:gd name="T99" fmla="*/ 20 h 170"/>
                <a:gd name="T100" fmla="*/ 419 w 504"/>
                <a:gd name="T101" fmla="*/ 12 h 170"/>
                <a:gd name="T102" fmla="*/ 416 w 504"/>
                <a:gd name="T103" fmla="*/ 6 h 170"/>
                <a:gd name="T104" fmla="*/ 412 w 504"/>
                <a:gd name="T105" fmla="*/ 0 h 17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4"/>
                <a:gd name="T160" fmla="*/ 0 h 170"/>
                <a:gd name="T161" fmla="*/ 504 w 504"/>
                <a:gd name="T162" fmla="*/ 170 h 17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4" h="170">
                  <a:moveTo>
                    <a:pt x="412" y="0"/>
                  </a:moveTo>
                  <a:lnTo>
                    <a:pt x="15" y="0"/>
                  </a:lnTo>
                  <a:lnTo>
                    <a:pt x="11" y="6"/>
                  </a:lnTo>
                  <a:lnTo>
                    <a:pt x="9" y="13"/>
                  </a:lnTo>
                  <a:lnTo>
                    <a:pt x="5" y="23"/>
                  </a:lnTo>
                  <a:lnTo>
                    <a:pt x="4" y="33"/>
                  </a:lnTo>
                  <a:lnTo>
                    <a:pt x="2" y="43"/>
                  </a:lnTo>
                  <a:lnTo>
                    <a:pt x="1" y="53"/>
                  </a:lnTo>
                  <a:lnTo>
                    <a:pt x="0" y="65"/>
                  </a:lnTo>
                  <a:lnTo>
                    <a:pt x="2" y="75"/>
                  </a:lnTo>
                  <a:lnTo>
                    <a:pt x="3" y="83"/>
                  </a:lnTo>
                  <a:lnTo>
                    <a:pt x="4" y="91"/>
                  </a:lnTo>
                  <a:lnTo>
                    <a:pt x="7" y="98"/>
                  </a:lnTo>
                  <a:lnTo>
                    <a:pt x="10" y="104"/>
                  </a:lnTo>
                  <a:lnTo>
                    <a:pt x="12" y="110"/>
                  </a:lnTo>
                  <a:lnTo>
                    <a:pt x="0" y="122"/>
                  </a:lnTo>
                  <a:lnTo>
                    <a:pt x="0" y="168"/>
                  </a:lnTo>
                  <a:lnTo>
                    <a:pt x="127" y="168"/>
                  </a:lnTo>
                  <a:lnTo>
                    <a:pt x="127" y="121"/>
                  </a:lnTo>
                  <a:lnTo>
                    <a:pt x="377" y="121"/>
                  </a:lnTo>
                  <a:lnTo>
                    <a:pt x="337" y="131"/>
                  </a:lnTo>
                  <a:lnTo>
                    <a:pt x="337" y="152"/>
                  </a:lnTo>
                  <a:lnTo>
                    <a:pt x="446" y="152"/>
                  </a:lnTo>
                  <a:lnTo>
                    <a:pt x="391" y="160"/>
                  </a:lnTo>
                  <a:lnTo>
                    <a:pt x="391" y="169"/>
                  </a:lnTo>
                  <a:lnTo>
                    <a:pt x="487" y="160"/>
                  </a:lnTo>
                  <a:lnTo>
                    <a:pt x="487" y="133"/>
                  </a:lnTo>
                  <a:lnTo>
                    <a:pt x="503" y="133"/>
                  </a:lnTo>
                  <a:lnTo>
                    <a:pt x="503" y="118"/>
                  </a:lnTo>
                  <a:lnTo>
                    <a:pt x="486" y="118"/>
                  </a:lnTo>
                  <a:lnTo>
                    <a:pt x="486" y="129"/>
                  </a:lnTo>
                  <a:lnTo>
                    <a:pt x="399" y="129"/>
                  </a:lnTo>
                  <a:lnTo>
                    <a:pt x="404" y="125"/>
                  </a:lnTo>
                  <a:lnTo>
                    <a:pt x="408" y="121"/>
                  </a:lnTo>
                  <a:lnTo>
                    <a:pt x="412" y="117"/>
                  </a:lnTo>
                  <a:lnTo>
                    <a:pt x="407" y="126"/>
                  </a:lnTo>
                  <a:lnTo>
                    <a:pt x="426" y="126"/>
                  </a:lnTo>
                  <a:lnTo>
                    <a:pt x="429" y="114"/>
                  </a:lnTo>
                  <a:lnTo>
                    <a:pt x="416" y="114"/>
                  </a:lnTo>
                  <a:lnTo>
                    <a:pt x="420" y="107"/>
                  </a:lnTo>
                  <a:lnTo>
                    <a:pt x="423" y="100"/>
                  </a:lnTo>
                  <a:lnTo>
                    <a:pt x="425" y="92"/>
                  </a:lnTo>
                  <a:lnTo>
                    <a:pt x="427" y="84"/>
                  </a:lnTo>
                  <a:lnTo>
                    <a:pt x="429" y="74"/>
                  </a:lnTo>
                  <a:lnTo>
                    <a:pt x="429" y="61"/>
                  </a:lnTo>
                  <a:lnTo>
                    <a:pt x="429" y="52"/>
                  </a:lnTo>
                  <a:lnTo>
                    <a:pt x="427" y="41"/>
                  </a:lnTo>
                  <a:lnTo>
                    <a:pt x="426" y="33"/>
                  </a:lnTo>
                  <a:lnTo>
                    <a:pt x="425" y="27"/>
                  </a:lnTo>
                  <a:lnTo>
                    <a:pt x="422" y="20"/>
                  </a:lnTo>
                  <a:lnTo>
                    <a:pt x="419" y="12"/>
                  </a:lnTo>
                  <a:lnTo>
                    <a:pt x="416" y="6"/>
                  </a:lnTo>
                  <a:lnTo>
                    <a:pt x="412"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grpSp>
          <p:nvGrpSpPr>
            <p:cNvPr id="20679" name="Group 198">
              <a:extLst>
                <a:ext uri="{FF2B5EF4-FFF2-40B4-BE49-F238E27FC236}">
                  <a16:creationId xmlns:a16="http://schemas.microsoft.com/office/drawing/2014/main" id="{B3B5443A-D25B-A4C6-A5E3-49EDB5388AE1}"/>
                </a:ext>
              </a:extLst>
            </p:cNvPr>
            <p:cNvGrpSpPr>
              <a:grpSpLocks/>
            </p:cNvGrpSpPr>
            <p:nvPr/>
          </p:nvGrpSpPr>
          <p:grpSpPr bwMode="auto">
            <a:xfrm>
              <a:off x="1156" y="2585"/>
              <a:ext cx="143" cy="203"/>
              <a:chOff x="1156" y="2585"/>
              <a:chExt cx="143" cy="203"/>
            </a:xfrm>
          </p:grpSpPr>
          <p:grpSp>
            <p:nvGrpSpPr>
              <p:cNvPr id="20770" name="Group 199">
                <a:extLst>
                  <a:ext uri="{FF2B5EF4-FFF2-40B4-BE49-F238E27FC236}">
                    <a16:creationId xmlns:a16="http://schemas.microsoft.com/office/drawing/2014/main" id="{F080442E-8703-1541-6686-5F7B6D4B328E}"/>
                  </a:ext>
                </a:extLst>
              </p:cNvPr>
              <p:cNvGrpSpPr>
                <a:grpSpLocks/>
              </p:cNvGrpSpPr>
              <p:nvPr/>
            </p:nvGrpSpPr>
            <p:grpSpPr bwMode="auto">
              <a:xfrm>
                <a:off x="1156" y="2585"/>
                <a:ext cx="8" cy="129"/>
                <a:chOff x="1156" y="2585"/>
                <a:chExt cx="8" cy="129"/>
              </a:xfrm>
            </p:grpSpPr>
            <p:sp>
              <p:nvSpPr>
                <p:cNvPr id="20783" name="Rectangle 200">
                  <a:extLst>
                    <a:ext uri="{FF2B5EF4-FFF2-40B4-BE49-F238E27FC236}">
                      <a16:creationId xmlns:a16="http://schemas.microsoft.com/office/drawing/2014/main" id="{FBFFC8AD-88F7-B9EF-6A79-A091AD067EB3}"/>
                    </a:ext>
                  </a:extLst>
                </p:cNvPr>
                <p:cNvSpPr>
                  <a:spLocks noChangeArrowheads="1"/>
                </p:cNvSpPr>
                <p:nvPr/>
              </p:nvSpPr>
              <p:spPr bwMode="auto">
                <a:xfrm>
                  <a:off x="1156" y="2712"/>
                  <a:ext cx="8" cy="2"/>
                </a:xfrm>
                <a:prstGeom prst="rect">
                  <a:avLst/>
                </a:prstGeom>
                <a:solidFill>
                  <a:srgbClr val="7F7F7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784" name="Group 201">
                  <a:extLst>
                    <a:ext uri="{FF2B5EF4-FFF2-40B4-BE49-F238E27FC236}">
                      <a16:creationId xmlns:a16="http://schemas.microsoft.com/office/drawing/2014/main" id="{72566DE7-72D4-1F82-DA3B-26E1EE96AB56}"/>
                    </a:ext>
                  </a:extLst>
                </p:cNvPr>
                <p:cNvGrpSpPr>
                  <a:grpSpLocks/>
                </p:cNvGrpSpPr>
                <p:nvPr/>
              </p:nvGrpSpPr>
              <p:grpSpPr bwMode="auto">
                <a:xfrm>
                  <a:off x="1158" y="2585"/>
                  <a:ext cx="6" cy="117"/>
                  <a:chOff x="1158" y="2585"/>
                  <a:chExt cx="6" cy="117"/>
                </a:xfrm>
              </p:grpSpPr>
              <p:sp>
                <p:nvSpPr>
                  <p:cNvPr id="20785" name="Rectangle 202">
                    <a:extLst>
                      <a:ext uri="{FF2B5EF4-FFF2-40B4-BE49-F238E27FC236}">
                        <a16:creationId xmlns:a16="http://schemas.microsoft.com/office/drawing/2014/main" id="{9536E0C5-DB8C-7DFC-B792-763982E54D48}"/>
                      </a:ext>
                    </a:extLst>
                  </p:cNvPr>
                  <p:cNvSpPr>
                    <a:spLocks noChangeArrowheads="1"/>
                  </p:cNvSpPr>
                  <p:nvPr/>
                </p:nvSpPr>
                <p:spPr bwMode="auto">
                  <a:xfrm>
                    <a:off x="1158" y="2585"/>
                    <a:ext cx="6" cy="53"/>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86" name="Rectangle 203">
                    <a:extLst>
                      <a:ext uri="{FF2B5EF4-FFF2-40B4-BE49-F238E27FC236}">
                        <a16:creationId xmlns:a16="http://schemas.microsoft.com/office/drawing/2014/main" id="{CAEE1DAE-6DDA-A436-007C-9B16134BCEB1}"/>
                      </a:ext>
                    </a:extLst>
                  </p:cNvPr>
                  <p:cNvSpPr>
                    <a:spLocks noChangeArrowheads="1"/>
                  </p:cNvSpPr>
                  <p:nvPr/>
                </p:nvSpPr>
                <p:spPr bwMode="auto">
                  <a:xfrm>
                    <a:off x="1160" y="2651"/>
                    <a:ext cx="2" cy="51"/>
                  </a:xfrm>
                  <a:prstGeom prst="rect">
                    <a:avLst/>
                  </a:prstGeom>
                  <a:solidFill>
                    <a:srgbClr val="9F9F9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771" name="Group 204">
                <a:extLst>
                  <a:ext uri="{FF2B5EF4-FFF2-40B4-BE49-F238E27FC236}">
                    <a16:creationId xmlns:a16="http://schemas.microsoft.com/office/drawing/2014/main" id="{C75771CC-86D9-756D-B5B2-B293F87594EE}"/>
                  </a:ext>
                </a:extLst>
              </p:cNvPr>
              <p:cNvGrpSpPr>
                <a:grpSpLocks/>
              </p:cNvGrpSpPr>
              <p:nvPr/>
            </p:nvGrpSpPr>
            <p:grpSpPr bwMode="auto">
              <a:xfrm>
                <a:off x="1162" y="2637"/>
                <a:ext cx="137" cy="151"/>
                <a:chOff x="1162" y="2637"/>
                <a:chExt cx="137" cy="151"/>
              </a:xfrm>
            </p:grpSpPr>
            <p:grpSp>
              <p:nvGrpSpPr>
                <p:cNvPr id="20772" name="Group 205">
                  <a:extLst>
                    <a:ext uri="{FF2B5EF4-FFF2-40B4-BE49-F238E27FC236}">
                      <a16:creationId xmlns:a16="http://schemas.microsoft.com/office/drawing/2014/main" id="{E5F6AE5C-B061-310C-BB09-AF8805B0E990}"/>
                    </a:ext>
                  </a:extLst>
                </p:cNvPr>
                <p:cNvGrpSpPr>
                  <a:grpSpLocks/>
                </p:cNvGrpSpPr>
                <p:nvPr/>
              </p:nvGrpSpPr>
              <p:grpSpPr bwMode="auto">
                <a:xfrm>
                  <a:off x="1162" y="2637"/>
                  <a:ext cx="129" cy="100"/>
                  <a:chOff x="1162" y="2637"/>
                  <a:chExt cx="129" cy="100"/>
                </a:xfrm>
              </p:grpSpPr>
              <p:sp>
                <p:nvSpPr>
                  <p:cNvPr id="20779" name="Freeform 206">
                    <a:extLst>
                      <a:ext uri="{FF2B5EF4-FFF2-40B4-BE49-F238E27FC236}">
                        <a16:creationId xmlns:a16="http://schemas.microsoft.com/office/drawing/2014/main" id="{5E61B465-D8EC-D15B-F379-F8E00D28EEF3}"/>
                      </a:ext>
                    </a:extLst>
                  </p:cNvPr>
                  <p:cNvSpPr>
                    <a:spLocks/>
                  </p:cNvSpPr>
                  <p:nvPr/>
                </p:nvSpPr>
                <p:spPr bwMode="auto">
                  <a:xfrm>
                    <a:off x="1162" y="2637"/>
                    <a:ext cx="129" cy="100"/>
                  </a:xfrm>
                  <a:custGeom>
                    <a:avLst/>
                    <a:gdLst>
                      <a:gd name="T0" fmla="*/ 60 w 129"/>
                      <a:gd name="T1" fmla="*/ 0 h 100"/>
                      <a:gd name="T2" fmla="*/ 11 w 129"/>
                      <a:gd name="T3" fmla="*/ 0 h 100"/>
                      <a:gd name="T4" fmla="*/ 9 w 129"/>
                      <a:gd name="T5" fmla="*/ 1 h 100"/>
                      <a:gd name="T6" fmla="*/ 7 w 129"/>
                      <a:gd name="T7" fmla="*/ 2 h 100"/>
                      <a:gd name="T8" fmla="*/ 7 w 129"/>
                      <a:gd name="T9" fmla="*/ 4 h 100"/>
                      <a:gd name="T10" fmla="*/ 6 w 129"/>
                      <a:gd name="T11" fmla="*/ 6 h 100"/>
                      <a:gd name="T12" fmla="*/ 0 w 129"/>
                      <a:gd name="T13" fmla="*/ 84 h 100"/>
                      <a:gd name="T14" fmla="*/ 0 w 129"/>
                      <a:gd name="T15" fmla="*/ 88 h 100"/>
                      <a:gd name="T16" fmla="*/ 1 w 129"/>
                      <a:gd name="T17" fmla="*/ 92 h 100"/>
                      <a:gd name="T18" fmla="*/ 3 w 129"/>
                      <a:gd name="T19" fmla="*/ 96 h 100"/>
                      <a:gd name="T20" fmla="*/ 5 w 129"/>
                      <a:gd name="T21" fmla="*/ 99 h 100"/>
                      <a:gd name="T22" fmla="*/ 9 w 129"/>
                      <a:gd name="T23" fmla="*/ 99 h 100"/>
                      <a:gd name="T24" fmla="*/ 128 w 129"/>
                      <a:gd name="T25" fmla="*/ 99 h 100"/>
                      <a:gd name="T26" fmla="*/ 125 w 129"/>
                      <a:gd name="T27" fmla="*/ 58 h 100"/>
                      <a:gd name="T28" fmla="*/ 124 w 129"/>
                      <a:gd name="T29" fmla="*/ 55 h 100"/>
                      <a:gd name="T30" fmla="*/ 122 w 129"/>
                      <a:gd name="T31" fmla="*/ 53 h 100"/>
                      <a:gd name="T32" fmla="*/ 118 w 129"/>
                      <a:gd name="T33" fmla="*/ 52 h 100"/>
                      <a:gd name="T34" fmla="*/ 71 w 129"/>
                      <a:gd name="T35" fmla="*/ 42 h 100"/>
                      <a:gd name="T36" fmla="*/ 49 w 129"/>
                      <a:gd name="T37" fmla="*/ 42 h 100"/>
                      <a:gd name="T38" fmla="*/ 17 w 129"/>
                      <a:gd name="T39" fmla="*/ 42 h 100"/>
                      <a:gd name="T40" fmla="*/ 17 w 129"/>
                      <a:gd name="T41" fmla="*/ 5 h 100"/>
                      <a:gd name="T42" fmla="*/ 43 w 129"/>
                      <a:gd name="T43" fmla="*/ 5 h 100"/>
                      <a:gd name="T44" fmla="*/ 49 w 129"/>
                      <a:gd name="T45" fmla="*/ 42 h 100"/>
                      <a:gd name="T46" fmla="*/ 54 w 129"/>
                      <a:gd name="T47" fmla="*/ 42 h 100"/>
                      <a:gd name="T48" fmla="*/ 47 w 129"/>
                      <a:gd name="T49" fmla="*/ 5 h 100"/>
                      <a:gd name="T50" fmla="*/ 60 w 129"/>
                      <a:gd name="T51" fmla="*/ 5 h 100"/>
                      <a:gd name="T52" fmla="*/ 67 w 129"/>
                      <a:gd name="T53" fmla="*/ 42 h 100"/>
                      <a:gd name="T54" fmla="*/ 72 w 129"/>
                      <a:gd name="T55" fmla="*/ 42 h 100"/>
                      <a:gd name="T56" fmla="*/ 64 w 129"/>
                      <a:gd name="T57" fmla="*/ 5 h 100"/>
                      <a:gd name="T58" fmla="*/ 64 w 129"/>
                      <a:gd name="T59" fmla="*/ 3 h 100"/>
                      <a:gd name="T60" fmla="*/ 62 w 129"/>
                      <a:gd name="T61" fmla="*/ 2 h 100"/>
                      <a:gd name="T62" fmla="*/ 61 w 129"/>
                      <a:gd name="T63" fmla="*/ 0 h 100"/>
                      <a:gd name="T64" fmla="*/ 60 w 129"/>
                      <a:gd name="T65" fmla="*/ 0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9"/>
                      <a:gd name="T100" fmla="*/ 0 h 100"/>
                      <a:gd name="T101" fmla="*/ 129 w 129"/>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9" h="100">
                        <a:moveTo>
                          <a:pt x="60" y="0"/>
                        </a:moveTo>
                        <a:lnTo>
                          <a:pt x="11" y="0"/>
                        </a:lnTo>
                        <a:lnTo>
                          <a:pt x="9" y="1"/>
                        </a:lnTo>
                        <a:lnTo>
                          <a:pt x="7" y="2"/>
                        </a:lnTo>
                        <a:lnTo>
                          <a:pt x="7" y="4"/>
                        </a:lnTo>
                        <a:lnTo>
                          <a:pt x="6" y="6"/>
                        </a:lnTo>
                        <a:lnTo>
                          <a:pt x="0" y="84"/>
                        </a:lnTo>
                        <a:lnTo>
                          <a:pt x="0" y="88"/>
                        </a:lnTo>
                        <a:lnTo>
                          <a:pt x="1" y="92"/>
                        </a:lnTo>
                        <a:lnTo>
                          <a:pt x="3" y="96"/>
                        </a:lnTo>
                        <a:lnTo>
                          <a:pt x="5" y="99"/>
                        </a:lnTo>
                        <a:lnTo>
                          <a:pt x="9" y="99"/>
                        </a:lnTo>
                        <a:lnTo>
                          <a:pt x="128" y="99"/>
                        </a:lnTo>
                        <a:lnTo>
                          <a:pt x="125" y="58"/>
                        </a:lnTo>
                        <a:lnTo>
                          <a:pt x="124" y="55"/>
                        </a:lnTo>
                        <a:lnTo>
                          <a:pt x="122" y="53"/>
                        </a:lnTo>
                        <a:lnTo>
                          <a:pt x="118" y="52"/>
                        </a:lnTo>
                        <a:lnTo>
                          <a:pt x="71" y="42"/>
                        </a:lnTo>
                        <a:lnTo>
                          <a:pt x="49" y="42"/>
                        </a:lnTo>
                        <a:lnTo>
                          <a:pt x="17" y="42"/>
                        </a:lnTo>
                        <a:lnTo>
                          <a:pt x="17" y="5"/>
                        </a:lnTo>
                        <a:lnTo>
                          <a:pt x="43" y="5"/>
                        </a:lnTo>
                        <a:lnTo>
                          <a:pt x="49" y="42"/>
                        </a:lnTo>
                        <a:lnTo>
                          <a:pt x="54" y="42"/>
                        </a:lnTo>
                        <a:lnTo>
                          <a:pt x="47" y="5"/>
                        </a:lnTo>
                        <a:lnTo>
                          <a:pt x="60" y="5"/>
                        </a:lnTo>
                        <a:lnTo>
                          <a:pt x="67" y="42"/>
                        </a:lnTo>
                        <a:lnTo>
                          <a:pt x="72" y="42"/>
                        </a:lnTo>
                        <a:lnTo>
                          <a:pt x="64" y="5"/>
                        </a:lnTo>
                        <a:lnTo>
                          <a:pt x="64" y="3"/>
                        </a:lnTo>
                        <a:lnTo>
                          <a:pt x="62" y="2"/>
                        </a:lnTo>
                        <a:lnTo>
                          <a:pt x="61" y="0"/>
                        </a:lnTo>
                        <a:lnTo>
                          <a:pt x="60"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IN"/>
                  </a:p>
                </p:txBody>
              </p:sp>
              <p:grpSp>
                <p:nvGrpSpPr>
                  <p:cNvPr id="20780" name="Group 207">
                    <a:extLst>
                      <a:ext uri="{FF2B5EF4-FFF2-40B4-BE49-F238E27FC236}">
                        <a16:creationId xmlns:a16="http://schemas.microsoft.com/office/drawing/2014/main" id="{D98F5801-D355-B412-0556-24515759BB43}"/>
                      </a:ext>
                    </a:extLst>
                  </p:cNvPr>
                  <p:cNvGrpSpPr>
                    <a:grpSpLocks/>
                  </p:cNvGrpSpPr>
                  <p:nvPr/>
                </p:nvGrpSpPr>
                <p:grpSpPr bwMode="auto">
                  <a:xfrm>
                    <a:off x="1216" y="2674"/>
                    <a:ext cx="21" cy="4"/>
                    <a:chOff x="1216" y="2674"/>
                    <a:chExt cx="21" cy="4"/>
                  </a:xfrm>
                </p:grpSpPr>
                <p:sp>
                  <p:nvSpPr>
                    <p:cNvPr id="20781" name="Freeform 208">
                      <a:extLst>
                        <a:ext uri="{FF2B5EF4-FFF2-40B4-BE49-F238E27FC236}">
                          <a16:creationId xmlns:a16="http://schemas.microsoft.com/office/drawing/2014/main" id="{673D9FD6-6AAC-B8E5-89A4-B7DC62623A20}"/>
                        </a:ext>
                      </a:extLst>
                    </p:cNvPr>
                    <p:cNvSpPr>
                      <a:spLocks/>
                    </p:cNvSpPr>
                    <p:nvPr/>
                  </p:nvSpPr>
                  <p:spPr bwMode="auto">
                    <a:xfrm>
                      <a:off x="1216" y="2675"/>
                      <a:ext cx="4" cy="3"/>
                    </a:xfrm>
                    <a:custGeom>
                      <a:avLst/>
                      <a:gdLst>
                        <a:gd name="T0" fmla="*/ 2 w 4"/>
                        <a:gd name="T1" fmla="*/ 0 h 3"/>
                        <a:gd name="T2" fmla="*/ 3 w 4"/>
                        <a:gd name="T3" fmla="*/ 2 h 3"/>
                        <a:gd name="T4" fmla="*/ 1 w 4"/>
                        <a:gd name="T5" fmla="*/ 2 h 3"/>
                        <a:gd name="T6" fmla="*/ 0 w 4"/>
                        <a:gd name="T7" fmla="*/ 0 h 3"/>
                        <a:gd name="T8" fmla="*/ 2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lnTo>
                            <a:pt x="3" y="2"/>
                          </a:lnTo>
                          <a:lnTo>
                            <a:pt x="1" y="2"/>
                          </a:lnTo>
                          <a:lnTo>
                            <a:pt x="0" y="0"/>
                          </a:lnTo>
                          <a:lnTo>
                            <a:pt x="2"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82" name="Freeform 209">
                      <a:extLst>
                        <a:ext uri="{FF2B5EF4-FFF2-40B4-BE49-F238E27FC236}">
                          <a16:creationId xmlns:a16="http://schemas.microsoft.com/office/drawing/2014/main" id="{41E38E39-86E8-5228-D774-85841D905105}"/>
                        </a:ext>
                      </a:extLst>
                    </p:cNvPr>
                    <p:cNvSpPr>
                      <a:spLocks/>
                    </p:cNvSpPr>
                    <p:nvPr/>
                  </p:nvSpPr>
                  <p:spPr bwMode="auto">
                    <a:xfrm>
                      <a:off x="1234" y="2674"/>
                      <a:ext cx="3" cy="4"/>
                    </a:xfrm>
                    <a:custGeom>
                      <a:avLst/>
                      <a:gdLst>
                        <a:gd name="T0" fmla="*/ 1 w 3"/>
                        <a:gd name="T1" fmla="*/ 1 h 4"/>
                        <a:gd name="T2" fmla="*/ 2 w 3"/>
                        <a:gd name="T3" fmla="*/ 3 h 4"/>
                        <a:gd name="T4" fmla="*/ 0 w 3"/>
                        <a:gd name="T5" fmla="*/ 3 h 4"/>
                        <a:gd name="T6" fmla="*/ 0 w 3"/>
                        <a:gd name="T7" fmla="*/ 0 h 4"/>
                        <a:gd name="T8" fmla="*/ 1 w 3"/>
                        <a:gd name="T9" fmla="*/ 1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1" y="1"/>
                          </a:moveTo>
                          <a:lnTo>
                            <a:pt x="2" y="3"/>
                          </a:lnTo>
                          <a:lnTo>
                            <a:pt x="0" y="3"/>
                          </a:lnTo>
                          <a:lnTo>
                            <a:pt x="0" y="0"/>
                          </a:lnTo>
                          <a:lnTo>
                            <a:pt x="1" y="1"/>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773" name="Freeform 210">
                  <a:extLst>
                    <a:ext uri="{FF2B5EF4-FFF2-40B4-BE49-F238E27FC236}">
                      <a16:creationId xmlns:a16="http://schemas.microsoft.com/office/drawing/2014/main" id="{96B60EA0-9AC8-A1E8-7D8F-48A48708F367}"/>
                    </a:ext>
                  </a:extLst>
                </p:cNvPr>
                <p:cNvSpPr>
                  <a:spLocks/>
                </p:cNvSpPr>
                <p:nvPr/>
              </p:nvSpPr>
              <p:spPr bwMode="auto">
                <a:xfrm>
                  <a:off x="1209" y="2717"/>
                  <a:ext cx="90" cy="61"/>
                </a:xfrm>
                <a:custGeom>
                  <a:avLst/>
                  <a:gdLst>
                    <a:gd name="T0" fmla="*/ 77 w 90"/>
                    <a:gd name="T1" fmla="*/ 30 h 61"/>
                    <a:gd name="T2" fmla="*/ 89 w 90"/>
                    <a:gd name="T3" fmla="*/ 30 h 61"/>
                    <a:gd name="T4" fmla="*/ 89 w 90"/>
                    <a:gd name="T5" fmla="*/ 60 h 61"/>
                    <a:gd name="T6" fmla="*/ 73 w 90"/>
                    <a:gd name="T7" fmla="*/ 60 h 61"/>
                    <a:gd name="T8" fmla="*/ 14 w 90"/>
                    <a:gd name="T9" fmla="*/ 60 h 61"/>
                    <a:gd name="T10" fmla="*/ 14 w 90"/>
                    <a:gd name="T11" fmla="*/ 45 h 61"/>
                    <a:gd name="T12" fmla="*/ 0 w 90"/>
                    <a:gd name="T13" fmla="*/ 45 h 61"/>
                    <a:gd name="T14" fmla="*/ 0 w 90"/>
                    <a:gd name="T15" fmla="*/ 19 h 61"/>
                    <a:gd name="T16" fmla="*/ 15 w 90"/>
                    <a:gd name="T17" fmla="*/ 19 h 61"/>
                    <a:gd name="T18" fmla="*/ 24 w 90"/>
                    <a:gd name="T19" fmla="*/ 0 h 61"/>
                    <a:gd name="T20" fmla="*/ 77 w 90"/>
                    <a:gd name="T21" fmla="*/ 0 h 61"/>
                    <a:gd name="T22" fmla="*/ 77 w 90"/>
                    <a:gd name="T23" fmla="*/ 3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
                    <a:gd name="T37" fmla="*/ 0 h 61"/>
                    <a:gd name="T38" fmla="*/ 90 w 90"/>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 h="61">
                      <a:moveTo>
                        <a:pt x="77" y="30"/>
                      </a:moveTo>
                      <a:lnTo>
                        <a:pt x="89" y="30"/>
                      </a:lnTo>
                      <a:lnTo>
                        <a:pt x="89" y="60"/>
                      </a:lnTo>
                      <a:lnTo>
                        <a:pt x="73" y="60"/>
                      </a:lnTo>
                      <a:lnTo>
                        <a:pt x="14" y="60"/>
                      </a:lnTo>
                      <a:lnTo>
                        <a:pt x="14" y="45"/>
                      </a:lnTo>
                      <a:lnTo>
                        <a:pt x="0" y="45"/>
                      </a:lnTo>
                      <a:lnTo>
                        <a:pt x="0" y="19"/>
                      </a:lnTo>
                      <a:lnTo>
                        <a:pt x="15" y="19"/>
                      </a:lnTo>
                      <a:lnTo>
                        <a:pt x="24" y="0"/>
                      </a:lnTo>
                      <a:lnTo>
                        <a:pt x="77" y="0"/>
                      </a:lnTo>
                      <a:lnTo>
                        <a:pt x="77" y="30"/>
                      </a:lnTo>
                    </a:path>
                  </a:pathLst>
                </a:custGeom>
                <a:solidFill>
                  <a:srgbClr val="5F5F5F"/>
                </a:solidFill>
                <a:ln w="12700" cap="rnd" cmpd="sng">
                  <a:solidFill>
                    <a:srgbClr val="000000"/>
                  </a:solidFill>
                  <a:prstDash val="solid"/>
                  <a:round/>
                  <a:headEnd type="none" w="med" len="med"/>
                  <a:tailEnd type="none" w="med" len="med"/>
                </a:ln>
              </p:spPr>
              <p:txBody>
                <a:bodyPr/>
                <a:lstStyle/>
                <a:p>
                  <a:endParaRPr lang="en-IN"/>
                </a:p>
              </p:txBody>
            </p:sp>
            <p:sp>
              <p:nvSpPr>
                <p:cNvPr id="20774" name="Freeform 211">
                  <a:extLst>
                    <a:ext uri="{FF2B5EF4-FFF2-40B4-BE49-F238E27FC236}">
                      <a16:creationId xmlns:a16="http://schemas.microsoft.com/office/drawing/2014/main" id="{612C2C15-BD08-A3C8-E90E-E2AFADFA2419}"/>
                    </a:ext>
                  </a:extLst>
                </p:cNvPr>
                <p:cNvSpPr>
                  <a:spLocks/>
                </p:cNvSpPr>
                <p:nvPr/>
              </p:nvSpPr>
              <p:spPr bwMode="auto">
                <a:xfrm>
                  <a:off x="1221" y="2711"/>
                  <a:ext cx="76" cy="38"/>
                </a:xfrm>
                <a:custGeom>
                  <a:avLst/>
                  <a:gdLst>
                    <a:gd name="T0" fmla="*/ 69 w 76"/>
                    <a:gd name="T1" fmla="*/ 0 h 38"/>
                    <a:gd name="T2" fmla="*/ 11 w 76"/>
                    <a:gd name="T3" fmla="*/ 0 h 38"/>
                    <a:gd name="T4" fmla="*/ 0 w 76"/>
                    <a:gd name="T5" fmla="*/ 37 h 38"/>
                    <a:gd name="T6" fmla="*/ 9 w 76"/>
                    <a:gd name="T7" fmla="*/ 37 h 38"/>
                    <a:gd name="T8" fmla="*/ 11 w 76"/>
                    <a:gd name="T9" fmla="*/ 37 h 38"/>
                    <a:gd name="T10" fmla="*/ 12 w 76"/>
                    <a:gd name="T11" fmla="*/ 36 h 38"/>
                    <a:gd name="T12" fmla="*/ 13 w 76"/>
                    <a:gd name="T13" fmla="*/ 35 h 38"/>
                    <a:gd name="T14" fmla="*/ 14 w 76"/>
                    <a:gd name="T15" fmla="*/ 33 h 38"/>
                    <a:gd name="T16" fmla="*/ 15 w 76"/>
                    <a:gd name="T17" fmla="*/ 31 h 38"/>
                    <a:gd name="T18" fmla="*/ 21 w 76"/>
                    <a:gd name="T19" fmla="*/ 16 h 38"/>
                    <a:gd name="T20" fmla="*/ 22 w 76"/>
                    <a:gd name="T21" fmla="*/ 14 h 38"/>
                    <a:gd name="T22" fmla="*/ 24 w 76"/>
                    <a:gd name="T23" fmla="*/ 13 h 38"/>
                    <a:gd name="T24" fmla="*/ 26 w 76"/>
                    <a:gd name="T25" fmla="*/ 13 h 38"/>
                    <a:gd name="T26" fmla="*/ 54 w 76"/>
                    <a:gd name="T27" fmla="*/ 13 h 38"/>
                    <a:gd name="T28" fmla="*/ 56 w 76"/>
                    <a:gd name="T29" fmla="*/ 13 h 38"/>
                    <a:gd name="T30" fmla="*/ 57 w 76"/>
                    <a:gd name="T31" fmla="*/ 14 h 38"/>
                    <a:gd name="T32" fmla="*/ 58 w 76"/>
                    <a:gd name="T33" fmla="*/ 16 h 38"/>
                    <a:gd name="T34" fmla="*/ 59 w 76"/>
                    <a:gd name="T35" fmla="*/ 18 h 38"/>
                    <a:gd name="T36" fmla="*/ 64 w 76"/>
                    <a:gd name="T37" fmla="*/ 37 h 38"/>
                    <a:gd name="T38" fmla="*/ 75 w 76"/>
                    <a:gd name="T39" fmla="*/ 37 h 38"/>
                    <a:gd name="T40" fmla="*/ 75 w 76"/>
                    <a:gd name="T41" fmla="*/ 8 h 38"/>
                    <a:gd name="T42" fmla="*/ 75 w 76"/>
                    <a:gd name="T43" fmla="*/ 6 h 38"/>
                    <a:gd name="T44" fmla="*/ 74 w 76"/>
                    <a:gd name="T45" fmla="*/ 3 h 38"/>
                    <a:gd name="T46" fmla="*/ 73 w 76"/>
                    <a:gd name="T47" fmla="*/ 1 h 38"/>
                    <a:gd name="T48" fmla="*/ 71 w 76"/>
                    <a:gd name="T49" fmla="*/ 0 h 38"/>
                    <a:gd name="T50" fmla="*/ 69 w 76"/>
                    <a:gd name="T51" fmla="*/ 0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6"/>
                    <a:gd name="T79" fmla="*/ 0 h 38"/>
                    <a:gd name="T80" fmla="*/ 76 w 76"/>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6" h="38">
                      <a:moveTo>
                        <a:pt x="69" y="0"/>
                      </a:moveTo>
                      <a:lnTo>
                        <a:pt x="11" y="0"/>
                      </a:lnTo>
                      <a:lnTo>
                        <a:pt x="0" y="37"/>
                      </a:lnTo>
                      <a:lnTo>
                        <a:pt x="9" y="37"/>
                      </a:lnTo>
                      <a:lnTo>
                        <a:pt x="11" y="37"/>
                      </a:lnTo>
                      <a:lnTo>
                        <a:pt x="12" y="36"/>
                      </a:lnTo>
                      <a:lnTo>
                        <a:pt x="13" y="35"/>
                      </a:lnTo>
                      <a:lnTo>
                        <a:pt x="14" y="33"/>
                      </a:lnTo>
                      <a:lnTo>
                        <a:pt x="15" y="31"/>
                      </a:lnTo>
                      <a:lnTo>
                        <a:pt x="21" y="16"/>
                      </a:lnTo>
                      <a:lnTo>
                        <a:pt x="22" y="14"/>
                      </a:lnTo>
                      <a:lnTo>
                        <a:pt x="24" y="13"/>
                      </a:lnTo>
                      <a:lnTo>
                        <a:pt x="26" y="13"/>
                      </a:lnTo>
                      <a:lnTo>
                        <a:pt x="54" y="13"/>
                      </a:lnTo>
                      <a:lnTo>
                        <a:pt x="56" y="13"/>
                      </a:lnTo>
                      <a:lnTo>
                        <a:pt x="57" y="14"/>
                      </a:lnTo>
                      <a:lnTo>
                        <a:pt x="58" y="16"/>
                      </a:lnTo>
                      <a:lnTo>
                        <a:pt x="59" y="18"/>
                      </a:lnTo>
                      <a:lnTo>
                        <a:pt x="64" y="37"/>
                      </a:lnTo>
                      <a:lnTo>
                        <a:pt x="75" y="37"/>
                      </a:lnTo>
                      <a:lnTo>
                        <a:pt x="75" y="8"/>
                      </a:lnTo>
                      <a:lnTo>
                        <a:pt x="75" y="6"/>
                      </a:lnTo>
                      <a:lnTo>
                        <a:pt x="74" y="3"/>
                      </a:lnTo>
                      <a:lnTo>
                        <a:pt x="73" y="1"/>
                      </a:lnTo>
                      <a:lnTo>
                        <a:pt x="71" y="0"/>
                      </a:lnTo>
                      <a:lnTo>
                        <a:pt x="69"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IN"/>
                </a:p>
              </p:txBody>
            </p:sp>
            <p:grpSp>
              <p:nvGrpSpPr>
                <p:cNvPr id="20775" name="Group 212">
                  <a:extLst>
                    <a:ext uri="{FF2B5EF4-FFF2-40B4-BE49-F238E27FC236}">
                      <a16:creationId xmlns:a16="http://schemas.microsoft.com/office/drawing/2014/main" id="{A086DAC5-3663-2554-0F42-C45EC0B5427D}"/>
                    </a:ext>
                  </a:extLst>
                </p:cNvPr>
                <p:cNvGrpSpPr>
                  <a:grpSpLocks/>
                </p:cNvGrpSpPr>
                <p:nvPr/>
              </p:nvGrpSpPr>
              <p:grpSpPr bwMode="auto">
                <a:xfrm>
                  <a:off x="1162" y="2740"/>
                  <a:ext cx="53" cy="48"/>
                  <a:chOff x="1162" y="2740"/>
                  <a:chExt cx="53" cy="48"/>
                </a:xfrm>
              </p:grpSpPr>
              <p:sp>
                <p:nvSpPr>
                  <p:cNvPr id="20776" name="Rectangle 213">
                    <a:extLst>
                      <a:ext uri="{FF2B5EF4-FFF2-40B4-BE49-F238E27FC236}">
                        <a16:creationId xmlns:a16="http://schemas.microsoft.com/office/drawing/2014/main" id="{DB5D3FB7-3DAC-BB9B-5A50-F730C29B6DBF}"/>
                      </a:ext>
                    </a:extLst>
                  </p:cNvPr>
                  <p:cNvSpPr>
                    <a:spLocks noChangeArrowheads="1"/>
                  </p:cNvSpPr>
                  <p:nvPr/>
                </p:nvSpPr>
                <p:spPr bwMode="auto">
                  <a:xfrm>
                    <a:off x="1162" y="2770"/>
                    <a:ext cx="6" cy="2"/>
                  </a:xfrm>
                  <a:prstGeom prst="rect">
                    <a:avLst/>
                  </a:prstGeom>
                  <a:solidFill>
                    <a:srgbClr val="000000"/>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77" name="Rectangle 214">
                    <a:extLst>
                      <a:ext uri="{FF2B5EF4-FFF2-40B4-BE49-F238E27FC236}">
                        <a16:creationId xmlns:a16="http://schemas.microsoft.com/office/drawing/2014/main" id="{42EB4530-F00F-347E-4298-E1DD04AAAA13}"/>
                      </a:ext>
                    </a:extLst>
                  </p:cNvPr>
                  <p:cNvSpPr>
                    <a:spLocks noChangeArrowheads="1"/>
                  </p:cNvSpPr>
                  <p:nvPr/>
                </p:nvSpPr>
                <p:spPr bwMode="auto">
                  <a:xfrm>
                    <a:off x="1162" y="2740"/>
                    <a:ext cx="47" cy="19"/>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78" name="Freeform 215">
                    <a:extLst>
                      <a:ext uri="{FF2B5EF4-FFF2-40B4-BE49-F238E27FC236}">
                        <a16:creationId xmlns:a16="http://schemas.microsoft.com/office/drawing/2014/main" id="{B1CF39C6-E62F-B665-3CD6-50EBB2C54E59}"/>
                      </a:ext>
                    </a:extLst>
                  </p:cNvPr>
                  <p:cNvSpPr>
                    <a:spLocks/>
                  </p:cNvSpPr>
                  <p:nvPr/>
                </p:nvSpPr>
                <p:spPr bwMode="auto">
                  <a:xfrm>
                    <a:off x="1167" y="2769"/>
                    <a:ext cx="48" cy="19"/>
                  </a:xfrm>
                  <a:custGeom>
                    <a:avLst/>
                    <a:gdLst>
                      <a:gd name="T0" fmla="*/ 47 w 48"/>
                      <a:gd name="T1" fmla="*/ 0 h 19"/>
                      <a:gd name="T2" fmla="*/ 0 w 48"/>
                      <a:gd name="T3" fmla="*/ 0 h 19"/>
                      <a:gd name="T4" fmla="*/ 0 w 48"/>
                      <a:gd name="T5" fmla="*/ 11 h 19"/>
                      <a:gd name="T6" fmla="*/ 37 w 48"/>
                      <a:gd name="T7" fmla="*/ 11 h 19"/>
                      <a:gd name="T8" fmla="*/ 37 w 48"/>
                      <a:gd name="T9" fmla="*/ 18 h 19"/>
                      <a:gd name="T10" fmla="*/ 47 w 48"/>
                      <a:gd name="T11" fmla="*/ 18 h 19"/>
                      <a:gd name="T12" fmla="*/ 47 w 48"/>
                      <a:gd name="T13" fmla="*/ 0 h 19"/>
                      <a:gd name="T14" fmla="*/ 0 60000 65536"/>
                      <a:gd name="T15" fmla="*/ 0 60000 65536"/>
                      <a:gd name="T16" fmla="*/ 0 60000 65536"/>
                      <a:gd name="T17" fmla="*/ 0 60000 65536"/>
                      <a:gd name="T18" fmla="*/ 0 60000 65536"/>
                      <a:gd name="T19" fmla="*/ 0 60000 65536"/>
                      <a:gd name="T20" fmla="*/ 0 60000 65536"/>
                      <a:gd name="T21" fmla="*/ 0 w 48"/>
                      <a:gd name="T22" fmla="*/ 0 h 19"/>
                      <a:gd name="T23" fmla="*/ 48 w 4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9">
                        <a:moveTo>
                          <a:pt x="47" y="0"/>
                        </a:moveTo>
                        <a:lnTo>
                          <a:pt x="0" y="0"/>
                        </a:lnTo>
                        <a:lnTo>
                          <a:pt x="0" y="11"/>
                        </a:lnTo>
                        <a:lnTo>
                          <a:pt x="37" y="11"/>
                        </a:lnTo>
                        <a:lnTo>
                          <a:pt x="37" y="18"/>
                        </a:lnTo>
                        <a:lnTo>
                          <a:pt x="47" y="18"/>
                        </a:lnTo>
                        <a:lnTo>
                          <a:pt x="47"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grpSp>
          </p:grpSp>
        </p:grpSp>
        <p:grpSp>
          <p:nvGrpSpPr>
            <p:cNvPr id="20680" name="Group 216">
              <a:extLst>
                <a:ext uri="{FF2B5EF4-FFF2-40B4-BE49-F238E27FC236}">
                  <a16:creationId xmlns:a16="http://schemas.microsoft.com/office/drawing/2014/main" id="{F0B0BC84-709C-D8D4-7B30-F2C5E34CC2DF}"/>
                </a:ext>
              </a:extLst>
            </p:cNvPr>
            <p:cNvGrpSpPr>
              <a:grpSpLocks/>
            </p:cNvGrpSpPr>
            <p:nvPr/>
          </p:nvGrpSpPr>
          <p:grpSpPr bwMode="auto">
            <a:xfrm>
              <a:off x="975" y="2594"/>
              <a:ext cx="119" cy="119"/>
              <a:chOff x="975" y="2594"/>
              <a:chExt cx="119" cy="119"/>
            </a:xfrm>
          </p:grpSpPr>
          <p:sp>
            <p:nvSpPr>
              <p:cNvPr id="20768" name="Freeform 217">
                <a:extLst>
                  <a:ext uri="{FF2B5EF4-FFF2-40B4-BE49-F238E27FC236}">
                    <a16:creationId xmlns:a16="http://schemas.microsoft.com/office/drawing/2014/main" id="{B210139E-13D8-E8F6-D15F-CAD8A49E951E}"/>
                  </a:ext>
                </a:extLst>
              </p:cNvPr>
              <p:cNvSpPr>
                <a:spLocks/>
              </p:cNvSpPr>
              <p:nvPr/>
            </p:nvSpPr>
            <p:spPr bwMode="auto">
              <a:xfrm>
                <a:off x="975" y="2594"/>
                <a:ext cx="119" cy="119"/>
              </a:xfrm>
              <a:custGeom>
                <a:avLst/>
                <a:gdLst>
                  <a:gd name="T0" fmla="*/ 67 w 119"/>
                  <a:gd name="T1" fmla="*/ 0 h 119"/>
                  <a:gd name="T2" fmla="*/ 67 w 119"/>
                  <a:gd name="T3" fmla="*/ 11 h 119"/>
                  <a:gd name="T4" fmla="*/ 118 w 119"/>
                  <a:gd name="T5" fmla="*/ 11 h 119"/>
                  <a:gd name="T6" fmla="*/ 118 w 119"/>
                  <a:gd name="T7" fmla="*/ 118 h 119"/>
                  <a:gd name="T8" fmla="*/ 0 w 119"/>
                  <a:gd name="T9" fmla="*/ 118 h 119"/>
                  <a:gd name="T10" fmla="*/ 0 w 119"/>
                  <a:gd name="T11" fmla="*/ 11 h 119"/>
                  <a:gd name="T12" fmla="*/ 49 w 119"/>
                  <a:gd name="T13" fmla="*/ 11 h 119"/>
                  <a:gd name="T14" fmla="*/ 49 w 119"/>
                  <a:gd name="T15" fmla="*/ 0 h 119"/>
                  <a:gd name="T16" fmla="*/ 67 w 119"/>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9"/>
                  <a:gd name="T29" fmla="*/ 119 w 119"/>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9">
                    <a:moveTo>
                      <a:pt x="67" y="0"/>
                    </a:moveTo>
                    <a:lnTo>
                      <a:pt x="67" y="11"/>
                    </a:lnTo>
                    <a:lnTo>
                      <a:pt x="118" y="11"/>
                    </a:lnTo>
                    <a:lnTo>
                      <a:pt x="118" y="118"/>
                    </a:lnTo>
                    <a:lnTo>
                      <a:pt x="0" y="118"/>
                    </a:lnTo>
                    <a:lnTo>
                      <a:pt x="0" y="11"/>
                    </a:lnTo>
                    <a:lnTo>
                      <a:pt x="49" y="11"/>
                    </a:lnTo>
                    <a:lnTo>
                      <a:pt x="49" y="0"/>
                    </a:lnTo>
                    <a:lnTo>
                      <a:pt x="67"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769" name="Freeform 218">
                <a:extLst>
                  <a:ext uri="{FF2B5EF4-FFF2-40B4-BE49-F238E27FC236}">
                    <a16:creationId xmlns:a16="http://schemas.microsoft.com/office/drawing/2014/main" id="{31A51A6B-1B95-2A32-06EA-DCBEC54BEE8C}"/>
                  </a:ext>
                </a:extLst>
              </p:cNvPr>
              <p:cNvSpPr>
                <a:spLocks/>
              </p:cNvSpPr>
              <p:nvPr/>
            </p:nvSpPr>
            <p:spPr bwMode="auto">
              <a:xfrm>
                <a:off x="975" y="2622"/>
                <a:ext cx="119" cy="91"/>
              </a:xfrm>
              <a:custGeom>
                <a:avLst/>
                <a:gdLst>
                  <a:gd name="T0" fmla="*/ 118 w 119"/>
                  <a:gd name="T1" fmla="*/ 0 h 91"/>
                  <a:gd name="T2" fmla="*/ 118 w 119"/>
                  <a:gd name="T3" fmla="*/ 90 h 91"/>
                  <a:gd name="T4" fmla="*/ 0 w 119"/>
                  <a:gd name="T5" fmla="*/ 90 h 91"/>
                  <a:gd name="T6" fmla="*/ 0 w 119"/>
                  <a:gd name="T7" fmla="*/ 0 h 91"/>
                  <a:gd name="T8" fmla="*/ 118 w 119"/>
                  <a:gd name="T9" fmla="*/ 0 h 91"/>
                  <a:gd name="T10" fmla="*/ 0 60000 65536"/>
                  <a:gd name="T11" fmla="*/ 0 60000 65536"/>
                  <a:gd name="T12" fmla="*/ 0 60000 65536"/>
                  <a:gd name="T13" fmla="*/ 0 60000 65536"/>
                  <a:gd name="T14" fmla="*/ 0 60000 65536"/>
                  <a:gd name="T15" fmla="*/ 0 w 119"/>
                  <a:gd name="T16" fmla="*/ 0 h 91"/>
                  <a:gd name="T17" fmla="*/ 119 w 119"/>
                  <a:gd name="T18" fmla="*/ 91 h 91"/>
                </a:gdLst>
                <a:ahLst/>
                <a:cxnLst>
                  <a:cxn ang="T10">
                    <a:pos x="T0" y="T1"/>
                  </a:cxn>
                  <a:cxn ang="T11">
                    <a:pos x="T2" y="T3"/>
                  </a:cxn>
                  <a:cxn ang="T12">
                    <a:pos x="T4" y="T5"/>
                  </a:cxn>
                  <a:cxn ang="T13">
                    <a:pos x="T6" y="T7"/>
                  </a:cxn>
                  <a:cxn ang="T14">
                    <a:pos x="T8" y="T9"/>
                  </a:cxn>
                </a:cxnLst>
                <a:rect l="T15" t="T16" r="T17" b="T18"/>
                <a:pathLst>
                  <a:path w="119" h="91">
                    <a:moveTo>
                      <a:pt x="118" y="0"/>
                    </a:moveTo>
                    <a:lnTo>
                      <a:pt x="118" y="90"/>
                    </a:lnTo>
                    <a:lnTo>
                      <a:pt x="0" y="90"/>
                    </a:lnTo>
                    <a:lnTo>
                      <a:pt x="0" y="0"/>
                    </a:lnTo>
                    <a:lnTo>
                      <a:pt x="118" y="0"/>
                    </a:lnTo>
                  </a:path>
                </a:pathLst>
              </a:custGeom>
              <a:solidFill>
                <a:srgbClr val="BF5FFF"/>
              </a:solidFill>
              <a:ln w="12700" cap="rnd" cmpd="sng">
                <a:solidFill>
                  <a:srgbClr val="000000"/>
                </a:solidFill>
                <a:prstDash val="solid"/>
                <a:round/>
                <a:headEnd type="none" w="med" len="med"/>
                <a:tailEnd type="none" w="med" len="med"/>
              </a:ln>
            </p:spPr>
            <p:txBody>
              <a:bodyPr/>
              <a:lstStyle/>
              <a:p>
                <a:endParaRPr lang="en-IN"/>
              </a:p>
            </p:txBody>
          </p:sp>
        </p:grpSp>
        <p:grpSp>
          <p:nvGrpSpPr>
            <p:cNvPr id="20681" name="Group 219">
              <a:extLst>
                <a:ext uri="{FF2B5EF4-FFF2-40B4-BE49-F238E27FC236}">
                  <a16:creationId xmlns:a16="http://schemas.microsoft.com/office/drawing/2014/main" id="{44EEFC04-E040-98A7-D426-CDFFDEB49857}"/>
                </a:ext>
              </a:extLst>
            </p:cNvPr>
            <p:cNvGrpSpPr>
              <a:grpSpLocks/>
            </p:cNvGrpSpPr>
            <p:nvPr/>
          </p:nvGrpSpPr>
          <p:grpSpPr bwMode="auto">
            <a:xfrm>
              <a:off x="839" y="2594"/>
              <a:ext cx="120" cy="119"/>
              <a:chOff x="839" y="2594"/>
              <a:chExt cx="120" cy="119"/>
            </a:xfrm>
          </p:grpSpPr>
          <p:sp>
            <p:nvSpPr>
              <p:cNvPr id="20766" name="Freeform 220">
                <a:extLst>
                  <a:ext uri="{FF2B5EF4-FFF2-40B4-BE49-F238E27FC236}">
                    <a16:creationId xmlns:a16="http://schemas.microsoft.com/office/drawing/2014/main" id="{9240FFA8-5989-5D07-2070-DF18A52CB501}"/>
                  </a:ext>
                </a:extLst>
              </p:cNvPr>
              <p:cNvSpPr>
                <a:spLocks/>
              </p:cNvSpPr>
              <p:nvPr/>
            </p:nvSpPr>
            <p:spPr bwMode="auto">
              <a:xfrm>
                <a:off x="839" y="2594"/>
                <a:ext cx="120" cy="119"/>
              </a:xfrm>
              <a:custGeom>
                <a:avLst/>
                <a:gdLst>
                  <a:gd name="T0" fmla="*/ 67 w 120"/>
                  <a:gd name="T1" fmla="*/ 0 h 119"/>
                  <a:gd name="T2" fmla="*/ 67 w 120"/>
                  <a:gd name="T3" fmla="*/ 11 h 119"/>
                  <a:gd name="T4" fmla="*/ 119 w 120"/>
                  <a:gd name="T5" fmla="*/ 11 h 119"/>
                  <a:gd name="T6" fmla="*/ 119 w 120"/>
                  <a:gd name="T7" fmla="*/ 117 h 119"/>
                  <a:gd name="T8" fmla="*/ 0 w 120"/>
                  <a:gd name="T9" fmla="*/ 118 h 119"/>
                  <a:gd name="T10" fmla="*/ 0 w 120"/>
                  <a:gd name="T11" fmla="*/ 11 h 119"/>
                  <a:gd name="T12" fmla="*/ 50 w 120"/>
                  <a:gd name="T13" fmla="*/ 11 h 119"/>
                  <a:gd name="T14" fmla="*/ 50 w 120"/>
                  <a:gd name="T15" fmla="*/ 0 h 119"/>
                  <a:gd name="T16" fmla="*/ 67 w 120"/>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19"/>
                  <a:gd name="T29" fmla="*/ 120 w 120"/>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19">
                    <a:moveTo>
                      <a:pt x="67" y="0"/>
                    </a:moveTo>
                    <a:lnTo>
                      <a:pt x="67" y="11"/>
                    </a:lnTo>
                    <a:lnTo>
                      <a:pt x="119" y="11"/>
                    </a:lnTo>
                    <a:lnTo>
                      <a:pt x="119" y="117"/>
                    </a:lnTo>
                    <a:lnTo>
                      <a:pt x="0" y="118"/>
                    </a:lnTo>
                    <a:lnTo>
                      <a:pt x="0" y="11"/>
                    </a:lnTo>
                    <a:lnTo>
                      <a:pt x="50" y="11"/>
                    </a:lnTo>
                    <a:lnTo>
                      <a:pt x="50" y="0"/>
                    </a:lnTo>
                    <a:lnTo>
                      <a:pt x="67"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767" name="Freeform 221">
                <a:extLst>
                  <a:ext uri="{FF2B5EF4-FFF2-40B4-BE49-F238E27FC236}">
                    <a16:creationId xmlns:a16="http://schemas.microsoft.com/office/drawing/2014/main" id="{3ADCF833-404D-286F-DB15-BCAD4ADED3A1}"/>
                  </a:ext>
                </a:extLst>
              </p:cNvPr>
              <p:cNvSpPr>
                <a:spLocks/>
              </p:cNvSpPr>
              <p:nvPr/>
            </p:nvSpPr>
            <p:spPr bwMode="auto">
              <a:xfrm>
                <a:off x="839" y="2635"/>
                <a:ext cx="120" cy="78"/>
              </a:xfrm>
              <a:custGeom>
                <a:avLst/>
                <a:gdLst>
                  <a:gd name="T0" fmla="*/ 119 w 120"/>
                  <a:gd name="T1" fmla="*/ 0 h 78"/>
                  <a:gd name="T2" fmla="*/ 119 w 120"/>
                  <a:gd name="T3" fmla="*/ 77 h 78"/>
                  <a:gd name="T4" fmla="*/ 0 w 120"/>
                  <a:gd name="T5" fmla="*/ 77 h 78"/>
                  <a:gd name="T6" fmla="*/ 0 w 120"/>
                  <a:gd name="T7" fmla="*/ 0 h 78"/>
                  <a:gd name="T8" fmla="*/ 119 w 120"/>
                  <a:gd name="T9" fmla="*/ 0 h 78"/>
                  <a:gd name="T10" fmla="*/ 0 60000 65536"/>
                  <a:gd name="T11" fmla="*/ 0 60000 65536"/>
                  <a:gd name="T12" fmla="*/ 0 60000 65536"/>
                  <a:gd name="T13" fmla="*/ 0 60000 65536"/>
                  <a:gd name="T14" fmla="*/ 0 60000 65536"/>
                  <a:gd name="T15" fmla="*/ 0 w 120"/>
                  <a:gd name="T16" fmla="*/ 0 h 78"/>
                  <a:gd name="T17" fmla="*/ 120 w 120"/>
                  <a:gd name="T18" fmla="*/ 78 h 78"/>
                </a:gdLst>
                <a:ahLst/>
                <a:cxnLst>
                  <a:cxn ang="T10">
                    <a:pos x="T0" y="T1"/>
                  </a:cxn>
                  <a:cxn ang="T11">
                    <a:pos x="T2" y="T3"/>
                  </a:cxn>
                  <a:cxn ang="T12">
                    <a:pos x="T4" y="T5"/>
                  </a:cxn>
                  <a:cxn ang="T13">
                    <a:pos x="T6" y="T7"/>
                  </a:cxn>
                  <a:cxn ang="T14">
                    <a:pos x="T8" y="T9"/>
                  </a:cxn>
                </a:cxnLst>
                <a:rect l="T15" t="T16" r="T17" b="T18"/>
                <a:pathLst>
                  <a:path w="120" h="78">
                    <a:moveTo>
                      <a:pt x="119" y="0"/>
                    </a:moveTo>
                    <a:lnTo>
                      <a:pt x="119" y="77"/>
                    </a:lnTo>
                    <a:lnTo>
                      <a:pt x="0" y="77"/>
                    </a:lnTo>
                    <a:lnTo>
                      <a:pt x="0" y="0"/>
                    </a:lnTo>
                    <a:lnTo>
                      <a:pt x="119" y="0"/>
                    </a:lnTo>
                  </a:path>
                </a:pathLst>
              </a:custGeom>
              <a:solidFill>
                <a:srgbClr val="5FC000"/>
              </a:solidFill>
              <a:ln w="12700" cap="rnd" cmpd="sng">
                <a:solidFill>
                  <a:srgbClr val="000000"/>
                </a:solidFill>
                <a:prstDash val="solid"/>
                <a:round/>
                <a:headEnd type="none" w="med" len="med"/>
                <a:tailEnd type="none" w="med" len="med"/>
              </a:ln>
            </p:spPr>
            <p:txBody>
              <a:bodyPr/>
              <a:lstStyle/>
              <a:p>
                <a:endParaRPr lang="en-IN"/>
              </a:p>
            </p:txBody>
          </p:sp>
        </p:grpSp>
        <p:grpSp>
          <p:nvGrpSpPr>
            <p:cNvPr id="20682" name="Group 222">
              <a:extLst>
                <a:ext uri="{FF2B5EF4-FFF2-40B4-BE49-F238E27FC236}">
                  <a16:creationId xmlns:a16="http://schemas.microsoft.com/office/drawing/2014/main" id="{DD3B339A-BDF5-7187-0BD9-35C70D3FF0D5}"/>
                </a:ext>
              </a:extLst>
            </p:cNvPr>
            <p:cNvGrpSpPr>
              <a:grpSpLocks/>
            </p:cNvGrpSpPr>
            <p:nvPr/>
          </p:nvGrpSpPr>
          <p:grpSpPr bwMode="auto">
            <a:xfrm>
              <a:off x="827" y="2715"/>
              <a:ext cx="146" cy="14"/>
              <a:chOff x="827" y="2715"/>
              <a:chExt cx="146" cy="14"/>
            </a:xfrm>
          </p:grpSpPr>
          <p:grpSp>
            <p:nvGrpSpPr>
              <p:cNvPr id="20758" name="Group 223">
                <a:extLst>
                  <a:ext uri="{FF2B5EF4-FFF2-40B4-BE49-F238E27FC236}">
                    <a16:creationId xmlns:a16="http://schemas.microsoft.com/office/drawing/2014/main" id="{39992206-2902-76BF-78A1-9C68497D0949}"/>
                  </a:ext>
                </a:extLst>
              </p:cNvPr>
              <p:cNvGrpSpPr>
                <a:grpSpLocks/>
              </p:cNvGrpSpPr>
              <p:nvPr/>
            </p:nvGrpSpPr>
            <p:grpSpPr bwMode="auto">
              <a:xfrm>
                <a:off x="963" y="2715"/>
                <a:ext cx="10" cy="13"/>
                <a:chOff x="963" y="2715"/>
                <a:chExt cx="10" cy="13"/>
              </a:xfrm>
            </p:grpSpPr>
            <p:sp>
              <p:nvSpPr>
                <p:cNvPr id="20763" name="Rectangle 224">
                  <a:extLst>
                    <a:ext uri="{FF2B5EF4-FFF2-40B4-BE49-F238E27FC236}">
                      <a16:creationId xmlns:a16="http://schemas.microsoft.com/office/drawing/2014/main" id="{CF6F3D87-6111-D277-501B-6CD3139A07CC}"/>
                    </a:ext>
                  </a:extLst>
                </p:cNvPr>
                <p:cNvSpPr>
                  <a:spLocks noChangeArrowheads="1"/>
                </p:cNvSpPr>
                <p:nvPr/>
              </p:nvSpPr>
              <p:spPr bwMode="auto">
                <a:xfrm>
                  <a:off x="970" y="2715"/>
                  <a:ext cx="2"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64" name="Freeform 225">
                  <a:extLst>
                    <a:ext uri="{FF2B5EF4-FFF2-40B4-BE49-F238E27FC236}">
                      <a16:creationId xmlns:a16="http://schemas.microsoft.com/office/drawing/2014/main" id="{6495CDBD-5D1B-18CB-531C-E919AEC499D5}"/>
                    </a:ext>
                  </a:extLst>
                </p:cNvPr>
                <p:cNvSpPr>
                  <a:spLocks/>
                </p:cNvSpPr>
                <p:nvPr/>
              </p:nvSpPr>
              <p:spPr bwMode="auto">
                <a:xfrm>
                  <a:off x="972" y="2715"/>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765" name="Freeform 226">
                  <a:extLst>
                    <a:ext uri="{FF2B5EF4-FFF2-40B4-BE49-F238E27FC236}">
                      <a16:creationId xmlns:a16="http://schemas.microsoft.com/office/drawing/2014/main" id="{74DF425F-6E13-6C93-36F3-E38A8FB210E3}"/>
                    </a:ext>
                  </a:extLst>
                </p:cNvPr>
                <p:cNvSpPr>
                  <a:spLocks/>
                </p:cNvSpPr>
                <p:nvPr/>
              </p:nvSpPr>
              <p:spPr bwMode="auto">
                <a:xfrm>
                  <a:off x="963" y="2715"/>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20759" name="Group 227">
                <a:extLst>
                  <a:ext uri="{FF2B5EF4-FFF2-40B4-BE49-F238E27FC236}">
                    <a16:creationId xmlns:a16="http://schemas.microsoft.com/office/drawing/2014/main" id="{307B5F2B-A6E8-B8EC-2AE4-E98298E509BD}"/>
                  </a:ext>
                </a:extLst>
              </p:cNvPr>
              <p:cNvGrpSpPr>
                <a:grpSpLocks/>
              </p:cNvGrpSpPr>
              <p:nvPr/>
            </p:nvGrpSpPr>
            <p:grpSpPr bwMode="auto">
              <a:xfrm>
                <a:off x="827" y="2716"/>
                <a:ext cx="8" cy="13"/>
                <a:chOff x="827" y="2716"/>
                <a:chExt cx="8" cy="13"/>
              </a:xfrm>
            </p:grpSpPr>
            <p:sp>
              <p:nvSpPr>
                <p:cNvPr id="20760" name="Rectangle 228">
                  <a:extLst>
                    <a:ext uri="{FF2B5EF4-FFF2-40B4-BE49-F238E27FC236}">
                      <a16:creationId xmlns:a16="http://schemas.microsoft.com/office/drawing/2014/main" id="{827AD66D-9E0E-6445-7F0F-D0CF3FD2A29B}"/>
                    </a:ext>
                  </a:extLst>
                </p:cNvPr>
                <p:cNvSpPr>
                  <a:spLocks noChangeArrowheads="1"/>
                </p:cNvSpPr>
                <p:nvPr/>
              </p:nvSpPr>
              <p:spPr bwMode="auto">
                <a:xfrm>
                  <a:off x="833" y="2716"/>
                  <a:ext cx="1"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61" name="Freeform 229">
                  <a:extLst>
                    <a:ext uri="{FF2B5EF4-FFF2-40B4-BE49-F238E27FC236}">
                      <a16:creationId xmlns:a16="http://schemas.microsoft.com/office/drawing/2014/main" id="{48AA0170-3C6B-C2F1-DE80-AD845C2CBFC7}"/>
                    </a:ext>
                  </a:extLst>
                </p:cNvPr>
                <p:cNvSpPr>
                  <a:spLocks/>
                </p:cNvSpPr>
                <p:nvPr/>
              </p:nvSpPr>
              <p:spPr bwMode="auto">
                <a:xfrm>
                  <a:off x="834" y="2716"/>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762" name="Freeform 230">
                  <a:extLst>
                    <a:ext uri="{FF2B5EF4-FFF2-40B4-BE49-F238E27FC236}">
                      <a16:creationId xmlns:a16="http://schemas.microsoft.com/office/drawing/2014/main" id="{2822A664-BC68-8DDD-CEB3-C94EF4B3E7DF}"/>
                    </a:ext>
                  </a:extLst>
                </p:cNvPr>
                <p:cNvSpPr>
                  <a:spLocks/>
                </p:cNvSpPr>
                <p:nvPr/>
              </p:nvSpPr>
              <p:spPr bwMode="auto">
                <a:xfrm>
                  <a:off x="827" y="2716"/>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grpSp>
          <p:nvGrpSpPr>
            <p:cNvPr id="20683" name="Group 231">
              <a:extLst>
                <a:ext uri="{FF2B5EF4-FFF2-40B4-BE49-F238E27FC236}">
                  <a16:creationId xmlns:a16="http://schemas.microsoft.com/office/drawing/2014/main" id="{F9D0E99F-6547-83F9-3805-E8304A13326B}"/>
                </a:ext>
              </a:extLst>
            </p:cNvPr>
            <p:cNvGrpSpPr>
              <a:grpSpLocks/>
            </p:cNvGrpSpPr>
            <p:nvPr/>
          </p:nvGrpSpPr>
          <p:grpSpPr bwMode="auto">
            <a:xfrm>
              <a:off x="827" y="2594"/>
              <a:ext cx="146" cy="14"/>
              <a:chOff x="827" y="2594"/>
              <a:chExt cx="146" cy="14"/>
            </a:xfrm>
          </p:grpSpPr>
          <p:grpSp>
            <p:nvGrpSpPr>
              <p:cNvPr id="20750" name="Group 232">
                <a:extLst>
                  <a:ext uri="{FF2B5EF4-FFF2-40B4-BE49-F238E27FC236}">
                    <a16:creationId xmlns:a16="http://schemas.microsoft.com/office/drawing/2014/main" id="{E6773FF6-CF1C-7A02-69C7-064104C7A51E}"/>
                  </a:ext>
                </a:extLst>
              </p:cNvPr>
              <p:cNvGrpSpPr>
                <a:grpSpLocks/>
              </p:cNvGrpSpPr>
              <p:nvPr/>
            </p:nvGrpSpPr>
            <p:grpSpPr bwMode="auto">
              <a:xfrm>
                <a:off x="963" y="2595"/>
                <a:ext cx="10" cy="13"/>
                <a:chOff x="963" y="2595"/>
                <a:chExt cx="10" cy="13"/>
              </a:xfrm>
            </p:grpSpPr>
            <p:sp>
              <p:nvSpPr>
                <p:cNvPr id="20755" name="Rectangle 233">
                  <a:extLst>
                    <a:ext uri="{FF2B5EF4-FFF2-40B4-BE49-F238E27FC236}">
                      <a16:creationId xmlns:a16="http://schemas.microsoft.com/office/drawing/2014/main" id="{7AF65B07-0E68-0A30-8E96-0F46583E56CC}"/>
                    </a:ext>
                  </a:extLst>
                </p:cNvPr>
                <p:cNvSpPr>
                  <a:spLocks noChangeArrowheads="1"/>
                </p:cNvSpPr>
                <p:nvPr/>
              </p:nvSpPr>
              <p:spPr bwMode="auto">
                <a:xfrm>
                  <a:off x="970" y="2598"/>
                  <a:ext cx="2"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56" name="Freeform 234">
                  <a:extLst>
                    <a:ext uri="{FF2B5EF4-FFF2-40B4-BE49-F238E27FC236}">
                      <a16:creationId xmlns:a16="http://schemas.microsoft.com/office/drawing/2014/main" id="{356009AD-B3F5-C67B-91D8-1C01F0CD45C8}"/>
                    </a:ext>
                  </a:extLst>
                </p:cNvPr>
                <p:cNvSpPr>
                  <a:spLocks/>
                </p:cNvSpPr>
                <p:nvPr/>
              </p:nvSpPr>
              <p:spPr bwMode="auto">
                <a:xfrm>
                  <a:off x="972" y="2595"/>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757" name="Freeform 235">
                  <a:extLst>
                    <a:ext uri="{FF2B5EF4-FFF2-40B4-BE49-F238E27FC236}">
                      <a16:creationId xmlns:a16="http://schemas.microsoft.com/office/drawing/2014/main" id="{B522843A-3242-6B9A-1D2B-87DC4CBF93D7}"/>
                    </a:ext>
                  </a:extLst>
                </p:cNvPr>
                <p:cNvSpPr>
                  <a:spLocks/>
                </p:cNvSpPr>
                <p:nvPr/>
              </p:nvSpPr>
              <p:spPr bwMode="auto">
                <a:xfrm>
                  <a:off x="963" y="2595"/>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20751" name="Group 236">
                <a:extLst>
                  <a:ext uri="{FF2B5EF4-FFF2-40B4-BE49-F238E27FC236}">
                    <a16:creationId xmlns:a16="http://schemas.microsoft.com/office/drawing/2014/main" id="{A74DE653-75F5-ECC8-81B5-97B99A1F7535}"/>
                  </a:ext>
                </a:extLst>
              </p:cNvPr>
              <p:cNvGrpSpPr>
                <a:grpSpLocks/>
              </p:cNvGrpSpPr>
              <p:nvPr/>
            </p:nvGrpSpPr>
            <p:grpSpPr bwMode="auto">
              <a:xfrm>
                <a:off x="827" y="2594"/>
                <a:ext cx="8" cy="13"/>
                <a:chOff x="827" y="2594"/>
                <a:chExt cx="8" cy="13"/>
              </a:xfrm>
            </p:grpSpPr>
            <p:sp>
              <p:nvSpPr>
                <p:cNvPr id="20752" name="Rectangle 237">
                  <a:extLst>
                    <a:ext uri="{FF2B5EF4-FFF2-40B4-BE49-F238E27FC236}">
                      <a16:creationId xmlns:a16="http://schemas.microsoft.com/office/drawing/2014/main" id="{726C8B74-340B-FC14-E550-C6D334E2FA34}"/>
                    </a:ext>
                  </a:extLst>
                </p:cNvPr>
                <p:cNvSpPr>
                  <a:spLocks noChangeArrowheads="1"/>
                </p:cNvSpPr>
                <p:nvPr/>
              </p:nvSpPr>
              <p:spPr bwMode="auto">
                <a:xfrm>
                  <a:off x="832" y="2598"/>
                  <a:ext cx="2" cy="2"/>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53" name="Freeform 238">
                  <a:extLst>
                    <a:ext uri="{FF2B5EF4-FFF2-40B4-BE49-F238E27FC236}">
                      <a16:creationId xmlns:a16="http://schemas.microsoft.com/office/drawing/2014/main" id="{D5795353-4BBE-94E5-B81D-1B5763B9C7BB}"/>
                    </a:ext>
                  </a:extLst>
                </p:cNvPr>
                <p:cNvSpPr>
                  <a:spLocks/>
                </p:cNvSpPr>
                <p:nvPr/>
              </p:nvSpPr>
              <p:spPr bwMode="auto">
                <a:xfrm>
                  <a:off x="834" y="2594"/>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754" name="Freeform 239">
                  <a:extLst>
                    <a:ext uri="{FF2B5EF4-FFF2-40B4-BE49-F238E27FC236}">
                      <a16:creationId xmlns:a16="http://schemas.microsoft.com/office/drawing/2014/main" id="{1A4B0EFC-2C15-7C32-F35C-A1C86A5DB92F}"/>
                    </a:ext>
                  </a:extLst>
                </p:cNvPr>
                <p:cNvSpPr>
                  <a:spLocks/>
                </p:cNvSpPr>
                <p:nvPr/>
              </p:nvSpPr>
              <p:spPr bwMode="auto">
                <a:xfrm>
                  <a:off x="827" y="2594"/>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sp>
          <p:nvSpPr>
            <p:cNvPr id="20684" name="Freeform 240">
              <a:extLst>
                <a:ext uri="{FF2B5EF4-FFF2-40B4-BE49-F238E27FC236}">
                  <a16:creationId xmlns:a16="http://schemas.microsoft.com/office/drawing/2014/main" id="{49616263-2DBA-13C1-3F75-69DD8F05FE6D}"/>
                </a:ext>
              </a:extLst>
            </p:cNvPr>
            <p:cNvSpPr>
              <a:spLocks/>
            </p:cNvSpPr>
            <p:nvPr/>
          </p:nvSpPr>
          <p:spPr bwMode="auto">
            <a:xfrm>
              <a:off x="686" y="2710"/>
              <a:ext cx="121" cy="24"/>
            </a:xfrm>
            <a:custGeom>
              <a:avLst/>
              <a:gdLst>
                <a:gd name="T0" fmla="*/ 107 w 121"/>
                <a:gd name="T1" fmla="*/ 1 h 24"/>
                <a:gd name="T2" fmla="*/ 120 w 121"/>
                <a:gd name="T3" fmla="*/ 18 h 24"/>
                <a:gd name="T4" fmla="*/ 116 w 121"/>
                <a:gd name="T5" fmla="*/ 23 h 24"/>
                <a:gd name="T6" fmla="*/ 103 w 121"/>
                <a:gd name="T7" fmla="*/ 8 h 24"/>
                <a:gd name="T8" fmla="*/ 14 w 121"/>
                <a:gd name="T9" fmla="*/ 8 h 24"/>
                <a:gd name="T10" fmla="*/ 4 w 121"/>
                <a:gd name="T11" fmla="*/ 18 h 24"/>
                <a:gd name="T12" fmla="*/ 0 w 121"/>
                <a:gd name="T13" fmla="*/ 12 h 24"/>
                <a:gd name="T14" fmla="*/ 11 w 121"/>
                <a:gd name="T15" fmla="*/ 0 h 24"/>
                <a:gd name="T16" fmla="*/ 0 60000 65536"/>
                <a:gd name="T17" fmla="*/ 0 60000 65536"/>
                <a:gd name="T18" fmla="*/ 0 60000 65536"/>
                <a:gd name="T19" fmla="*/ 0 60000 65536"/>
                <a:gd name="T20" fmla="*/ 0 60000 65536"/>
                <a:gd name="T21" fmla="*/ 0 60000 65536"/>
                <a:gd name="T22" fmla="*/ 0 60000 65536"/>
                <a:gd name="T23" fmla="*/ 0 60000 65536"/>
                <a:gd name="T24" fmla="*/ 0 w 121"/>
                <a:gd name="T25" fmla="*/ 0 h 24"/>
                <a:gd name="T26" fmla="*/ 121 w 121"/>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 h="24">
                  <a:moveTo>
                    <a:pt x="107" y="1"/>
                  </a:moveTo>
                  <a:lnTo>
                    <a:pt x="120" y="18"/>
                  </a:lnTo>
                  <a:lnTo>
                    <a:pt x="116" y="23"/>
                  </a:lnTo>
                  <a:lnTo>
                    <a:pt x="103" y="8"/>
                  </a:lnTo>
                  <a:lnTo>
                    <a:pt x="14" y="8"/>
                  </a:lnTo>
                  <a:lnTo>
                    <a:pt x="4" y="18"/>
                  </a:lnTo>
                  <a:lnTo>
                    <a:pt x="0" y="12"/>
                  </a:lnTo>
                  <a:lnTo>
                    <a:pt x="11"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685" name="Rectangle 241">
              <a:extLst>
                <a:ext uri="{FF2B5EF4-FFF2-40B4-BE49-F238E27FC236}">
                  <a16:creationId xmlns:a16="http://schemas.microsoft.com/office/drawing/2014/main" id="{E3552109-79A4-50B7-F4AB-47D69ABD4D3A}"/>
                </a:ext>
              </a:extLst>
            </p:cNvPr>
            <p:cNvSpPr>
              <a:spLocks noChangeArrowheads="1"/>
            </p:cNvSpPr>
            <p:nvPr/>
          </p:nvSpPr>
          <p:spPr bwMode="auto">
            <a:xfrm>
              <a:off x="683" y="2725"/>
              <a:ext cx="2" cy="40"/>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86" name="Rectangle 242">
              <a:extLst>
                <a:ext uri="{FF2B5EF4-FFF2-40B4-BE49-F238E27FC236}">
                  <a16:creationId xmlns:a16="http://schemas.microsoft.com/office/drawing/2014/main" id="{74644B6A-C9A8-6548-2B0A-B1C77735F4D5}"/>
                </a:ext>
              </a:extLst>
            </p:cNvPr>
            <p:cNvSpPr>
              <a:spLocks noChangeArrowheads="1"/>
            </p:cNvSpPr>
            <p:nvPr/>
          </p:nvSpPr>
          <p:spPr bwMode="auto">
            <a:xfrm>
              <a:off x="671" y="2733"/>
              <a:ext cx="7" cy="2"/>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87" name="Group 243">
              <a:extLst>
                <a:ext uri="{FF2B5EF4-FFF2-40B4-BE49-F238E27FC236}">
                  <a16:creationId xmlns:a16="http://schemas.microsoft.com/office/drawing/2014/main" id="{5C0132C9-0898-7704-B9EC-28B646A7C06A}"/>
                </a:ext>
              </a:extLst>
            </p:cNvPr>
            <p:cNvGrpSpPr>
              <a:grpSpLocks/>
            </p:cNvGrpSpPr>
            <p:nvPr/>
          </p:nvGrpSpPr>
          <p:grpSpPr bwMode="auto">
            <a:xfrm>
              <a:off x="742" y="2587"/>
              <a:ext cx="311" cy="11"/>
              <a:chOff x="742" y="2587"/>
              <a:chExt cx="311" cy="11"/>
            </a:xfrm>
          </p:grpSpPr>
          <p:sp>
            <p:nvSpPr>
              <p:cNvPr id="20747" name="Freeform 244">
                <a:extLst>
                  <a:ext uri="{FF2B5EF4-FFF2-40B4-BE49-F238E27FC236}">
                    <a16:creationId xmlns:a16="http://schemas.microsoft.com/office/drawing/2014/main" id="{FB09B9B4-7A29-29E6-69AE-ADBEFE5FD52B}"/>
                  </a:ext>
                </a:extLst>
              </p:cNvPr>
              <p:cNvSpPr>
                <a:spLocks/>
              </p:cNvSpPr>
              <p:nvPr/>
            </p:nvSpPr>
            <p:spPr bwMode="auto">
              <a:xfrm>
                <a:off x="1013" y="2587"/>
                <a:ext cx="40" cy="11"/>
              </a:xfrm>
              <a:custGeom>
                <a:avLst/>
                <a:gdLst>
                  <a:gd name="T0" fmla="*/ 39 w 40"/>
                  <a:gd name="T1" fmla="*/ 0 h 11"/>
                  <a:gd name="T2" fmla="*/ 0 w 40"/>
                  <a:gd name="T3" fmla="*/ 0 h 11"/>
                  <a:gd name="T4" fmla="*/ 0 w 40"/>
                  <a:gd name="T5" fmla="*/ 10 h 11"/>
                  <a:gd name="T6" fmla="*/ 6 w 40"/>
                  <a:gd name="T7" fmla="*/ 10 h 11"/>
                  <a:gd name="T8" fmla="*/ 6 w 40"/>
                  <a:gd name="T9" fmla="*/ 7 h 11"/>
                  <a:gd name="T10" fmla="*/ 33 w 40"/>
                  <a:gd name="T11" fmla="*/ 7 h 11"/>
                  <a:gd name="T12" fmla="*/ 33 w 40"/>
                  <a:gd name="T13" fmla="*/ 10 h 11"/>
                  <a:gd name="T14" fmla="*/ 39 w 40"/>
                  <a:gd name="T15" fmla="*/ 10 h 11"/>
                  <a:gd name="T16" fmla="*/ 39 w 40"/>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11"/>
                  <a:gd name="T29" fmla="*/ 40 w 4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11">
                    <a:moveTo>
                      <a:pt x="39" y="0"/>
                    </a:moveTo>
                    <a:lnTo>
                      <a:pt x="0" y="0"/>
                    </a:lnTo>
                    <a:lnTo>
                      <a:pt x="0" y="10"/>
                    </a:lnTo>
                    <a:lnTo>
                      <a:pt x="6" y="10"/>
                    </a:lnTo>
                    <a:lnTo>
                      <a:pt x="6" y="7"/>
                    </a:lnTo>
                    <a:lnTo>
                      <a:pt x="33" y="7"/>
                    </a:lnTo>
                    <a:lnTo>
                      <a:pt x="33" y="10"/>
                    </a:lnTo>
                    <a:lnTo>
                      <a:pt x="39" y="10"/>
                    </a:lnTo>
                    <a:lnTo>
                      <a:pt x="39"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sp>
            <p:nvSpPr>
              <p:cNvPr id="20748" name="Freeform 245">
                <a:extLst>
                  <a:ext uri="{FF2B5EF4-FFF2-40B4-BE49-F238E27FC236}">
                    <a16:creationId xmlns:a16="http://schemas.microsoft.com/office/drawing/2014/main" id="{A1499A1F-F871-3E19-3890-71B9757ED172}"/>
                  </a:ext>
                </a:extLst>
              </p:cNvPr>
              <p:cNvSpPr>
                <a:spLocks/>
              </p:cNvSpPr>
              <p:nvPr/>
            </p:nvSpPr>
            <p:spPr bwMode="auto">
              <a:xfrm>
                <a:off x="742" y="2587"/>
                <a:ext cx="41" cy="11"/>
              </a:xfrm>
              <a:custGeom>
                <a:avLst/>
                <a:gdLst>
                  <a:gd name="T0" fmla="*/ 40 w 41"/>
                  <a:gd name="T1" fmla="*/ 0 h 11"/>
                  <a:gd name="T2" fmla="*/ 0 w 41"/>
                  <a:gd name="T3" fmla="*/ 0 h 11"/>
                  <a:gd name="T4" fmla="*/ 0 w 41"/>
                  <a:gd name="T5" fmla="*/ 10 h 11"/>
                  <a:gd name="T6" fmla="*/ 6 w 41"/>
                  <a:gd name="T7" fmla="*/ 10 h 11"/>
                  <a:gd name="T8" fmla="*/ 6 w 41"/>
                  <a:gd name="T9" fmla="*/ 7 h 11"/>
                  <a:gd name="T10" fmla="*/ 34 w 41"/>
                  <a:gd name="T11" fmla="*/ 7 h 11"/>
                  <a:gd name="T12" fmla="*/ 34 w 41"/>
                  <a:gd name="T13" fmla="*/ 10 h 11"/>
                  <a:gd name="T14" fmla="*/ 40 w 41"/>
                  <a:gd name="T15" fmla="*/ 10 h 11"/>
                  <a:gd name="T16" fmla="*/ 40 w 4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11"/>
                  <a:gd name="T29" fmla="*/ 41 w 4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11">
                    <a:moveTo>
                      <a:pt x="40" y="0"/>
                    </a:moveTo>
                    <a:lnTo>
                      <a:pt x="0" y="0"/>
                    </a:lnTo>
                    <a:lnTo>
                      <a:pt x="0" y="10"/>
                    </a:lnTo>
                    <a:lnTo>
                      <a:pt x="6" y="10"/>
                    </a:lnTo>
                    <a:lnTo>
                      <a:pt x="6" y="7"/>
                    </a:lnTo>
                    <a:lnTo>
                      <a:pt x="34" y="7"/>
                    </a:lnTo>
                    <a:lnTo>
                      <a:pt x="34" y="10"/>
                    </a:lnTo>
                    <a:lnTo>
                      <a:pt x="40" y="10"/>
                    </a:lnTo>
                    <a:lnTo>
                      <a:pt x="40"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sp>
            <p:nvSpPr>
              <p:cNvPr id="20749" name="Freeform 246">
                <a:extLst>
                  <a:ext uri="{FF2B5EF4-FFF2-40B4-BE49-F238E27FC236}">
                    <a16:creationId xmlns:a16="http://schemas.microsoft.com/office/drawing/2014/main" id="{C33BF68D-D302-5613-88F6-86955110D8BD}"/>
                  </a:ext>
                </a:extLst>
              </p:cNvPr>
              <p:cNvSpPr>
                <a:spLocks/>
              </p:cNvSpPr>
              <p:nvPr/>
            </p:nvSpPr>
            <p:spPr bwMode="auto">
              <a:xfrm>
                <a:off x="876" y="2587"/>
                <a:ext cx="43" cy="11"/>
              </a:xfrm>
              <a:custGeom>
                <a:avLst/>
                <a:gdLst>
                  <a:gd name="T0" fmla="*/ 42 w 43"/>
                  <a:gd name="T1" fmla="*/ 0 h 11"/>
                  <a:gd name="T2" fmla="*/ 0 w 43"/>
                  <a:gd name="T3" fmla="*/ 0 h 11"/>
                  <a:gd name="T4" fmla="*/ 0 w 43"/>
                  <a:gd name="T5" fmla="*/ 10 h 11"/>
                  <a:gd name="T6" fmla="*/ 6 w 43"/>
                  <a:gd name="T7" fmla="*/ 10 h 11"/>
                  <a:gd name="T8" fmla="*/ 6 w 43"/>
                  <a:gd name="T9" fmla="*/ 7 h 11"/>
                  <a:gd name="T10" fmla="*/ 36 w 43"/>
                  <a:gd name="T11" fmla="*/ 7 h 11"/>
                  <a:gd name="T12" fmla="*/ 36 w 43"/>
                  <a:gd name="T13" fmla="*/ 10 h 11"/>
                  <a:gd name="T14" fmla="*/ 42 w 43"/>
                  <a:gd name="T15" fmla="*/ 10 h 11"/>
                  <a:gd name="T16" fmla="*/ 42 w 43"/>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2" y="0"/>
                    </a:moveTo>
                    <a:lnTo>
                      <a:pt x="0" y="0"/>
                    </a:lnTo>
                    <a:lnTo>
                      <a:pt x="0" y="10"/>
                    </a:lnTo>
                    <a:lnTo>
                      <a:pt x="6" y="10"/>
                    </a:lnTo>
                    <a:lnTo>
                      <a:pt x="6" y="7"/>
                    </a:lnTo>
                    <a:lnTo>
                      <a:pt x="36" y="7"/>
                    </a:lnTo>
                    <a:lnTo>
                      <a:pt x="36" y="10"/>
                    </a:lnTo>
                    <a:lnTo>
                      <a:pt x="42" y="10"/>
                    </a:lnTo>
                    <a:lnTo>
                      <a:pt x="42"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grpSp>
        <p:grpSp>
          <p:nvGrpSpPr>
            <p:cNvPr id="20688" name="Group 247">
              <a:extLst>
                <a:ext uri="{FF2B5EF4-FFF2-40B4-BE49-F238E27FC236}">
                  <a16:creationId xmlns:a16="http://schemas.microsoft.com/office/drawing/2014/main" id="{DF07CA1D-C6CF-6E24-CD6B-2CB6B74DFA4D}"/>
                </a:ext>
              </a:extLst>
            </p:cNvPr>
            <p:cNvGrpSpPr>
              <a:grpSpLocks/>
            </p:cNvGrpSpPr>
            <p:nvPr/>
          </p:nvGrpSpPr>
          <p:grpSpPr bwMode="auto">
            <a:xfrm>
              <a:off x="692" y="2728"/>
              <a:ext cx="592" cy="56"/>
              <a:chOff x="692" y="2728"/>
              <a:chExt cx="592" cy="56"/>
            </a:xfrm>
          </p:grpSpPr>
          <p:grpSp>
            <p:nvGrpSpPr>
              <p:cNvPr id="20693" name="Group 248">
                <a:extLst>
                  <a:ext uri="{FF2B5EF4-FFF2-40B4-BE49-F238E27FC236}">
                    <a16:creationId xmlns:a16="http://schemas.microsoft.com/office/drawing/2014/main" id="{3599C7BD-B512-53C2-5FEB-BEC7E82A1173}"/>
                  </a:ext>
                </a:extLst>
              </p:cNvPr>
              <p:cNvGrpSpPr>
                <a:grpSpLocks/>
              </p:cNvGrpSpPr>
              <p:nvPr/>
            </p:nvGrpSpPr>
            <p:grpSpPr bwMode="auto">
              <a:xfrm>
                <a:off x="1039" y="2732"/>
                <a:ext cx="51" cy="52"/>
                <a:chOff x="1039" y="2732"/>
                <a:chExt cx="51" cy="52"/>
              </a:xfrm>
            </p:grpSpPr>
            <p:sp>
              <p:nvSpPr>
                <p:cNvPr id="20735" name="Oval 249">
                  <a:extLst>
                    <a:ext uri="{FF2B5EF4-FFF2-40B4-BE49-F238E27FC236}">
                      <a16:creationId xmlns:a16="http://schemas.microsoft.com/office/drawing/2014/main" id="{5FA4A544-E71A-BED1-70D5-76BA059CBD8A}"/>
                    </a:ext>
                  </a:extLst>
                </p:cNvPr>
                <p:cNvSpPr>
                  <a:spLocks noChangeArrowheads="1"/>
                </p:cNvSpPr>
                <p:nvPr/>
              </p:nvSpPr>
              <p:spPr bwMode="auto">
                <a:xfrm>
                  <a:off x="1039" y="2732"/>
                  <a:ext cx="51" cy="52"/>
                </a:xfrm>
                <a:prstGeom prst="ellipse">
                  <a:avLst/>
                </a:prstGeom>
                <a:solidFill>
                  <a:srgbClr val="3F3F3F"/>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736" name="Group 250">
                  <a:extLst>
                    <a:ext uri="{FF2B5EF4-FFF2-40B4-BE49-F238E27FC236}">
                      <a16:creationId xmlns:a16="http://schemas.microsoft.com/office/drawing/2014/main" id="{28E8D711-321A-18EA-525D-69808BEB1C9A}"/>
                    </a:ext>
                  </a:extLst>
                </p:cNvPr>
                <p:cNvGrpSpPr>
                  <a:grpSpLocks/>
                </p:cNvGrpSpPr>
                <p:nvPr/>
              </p:nvGrpSpPr>
              <p:grpSpPr bwMode="auto">
                <a:xfrm>
                  <a:off x="1054" y="2746"/>
                  <a:ext cx="22" cy="23"/>
                  <a:chOff x="1054" y="2746"/>
                  <a:chExt cx="22" cy="23"/>
                </a:xfrm>
              </p:grpSpPr>
              <p:grpSp>
                <p:nvGrpSpPr>
                  <p:cNvPr id="20737" name="Group 251">
                    <a:extLst>
                      <a:ext uri="{FF2B5EF4-FFF2-40B4-BE49-F238E27FC236}">
                        <a16:creationId xmlns:a16="http://schemas.microsoft.com/office/drawing/2014/main" id="{32DD28F5-CE1E-6C66-0596-3559B7B25FC5}"/>
                      </a:ext>
                    </a:extLst>
                  </p:cNvPr>
                  <p:cNvGrpSpPr>
                    <a:grpSpLocks/>
                  </p:cNvGrpSpPr>
                  <p:nvPr/>
                </p:nvGrpSpPr>
                <p:grpSpPr bwMode="auto">
                  <a:xfrm>
                    <a:off x="1054" y="2746"/>
                    <a:ext cx="22" cy="23"/>
                    <a:chOff x="1054" y="2746"/>
                    <a:chExt cx="22" cy="23"/>
                  </a:xfrm>
                </p:grpSpPr>
                <p:sp>
                  <p:nvSpPr>
                    <p:cNvPr id="20745" name="Oval 252">
                      <a:extLst>
                        <a:ext uri="{FF2B5EF4-FFF2-40B4-BE49-F238E27FC236}">
                          <a16:creationId xmlns:a16="http://schemas.microsoft.com/office/drawing/2014/main" id="{9681A024-AB07-9587-6232-89F11CB7E958}"/>
                        </a:ext>
                      </a:extLst>
                    </p:cNvPr>
                    <p:cNvSpPr>
                      <a:spLocks noChangeArrowheads="1"/>
                    </p:cNvSpPr>
                    <p:nvPr/>
                  </p:nvSpPr>
                  <p:spPr bwMode="auto">
                    <a:xfrm>
                      <a:off x="1054" y="2746"/>
                      <a:ext cx="22"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46" name="Oval 253">
                      <a:extLst>
                        <a:ext uri="{FF2B5EF4-FFF2-40B4-BE49-F238E27FC236}">
                          <a16:creationId xmlns:a16="http://schemas.microsoft.com/office/drawing/2014/main" id="{8D66121A-970A-5D82-B179-0AC1A9F0F610}"/>
                        </a:ext>
                      </a:extLst>
                    </p:cNvPr>
                    <p:cNvSpPr>
                      <a:spLocks noChangeArrowheads="1"/>
                    </p:cNvSpPr>
                    <p:nvPr/>
                  </p:nvSpPr>
                  <p:spPr bwMode="auto">
                    <a:xfrm>
                      <a:off x="1058" y="2750"/>
                      <a:ext cx="14" cy="14"/>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738" name="Group 254">
                    <a:extLst>
                      <a:ext uri="{FF2B5EF4-FFF2-40B4-BE49-F238E27FC236}">
                        <a16:creationId xmlns:a16="http://schemas.microsoft.com/office/drawing/2014/main" id="{D870FEAB-454C-C3DF-91C8-3D4BA223A0BA}"/>
                      </a:ext>
                    </a:extLst>
                  </p:cNvPr>
                  <p:cNvGrpSpPr>
                    <a:grpSpLocks/>
                  </p:cNvGrpSpPr>
                  <p:nvPr/>
                </p:nvGrpSpPr>
                <p:grpSpPr bwMode="auto">
                  <a:xfrm>
                    <a:off x="1055" y="2746"/>
                    <a:ext cx="21" cy="22"/>
                    <a:chOff x="1055" y="2746"/>
                    <a:chExt cx="21" cy="22"/>
                  </a:xfrm>
                </p:grpSpPr>
                <p:sp>
                  <p:nvSpPr>
                    <p:cNvPr id="20740" name="Freeform 255">
                      <a:extLst>
                        <a:ext uri="{FF2B5EF4-FFF2-40B4-BE49-F238E27FC236}">
                          <a16:creationId xmlns:a16="http://schemas.microsoft.com/office/drawing/2014/main" id="{654EF506-D1F3-5195-C66F-69EFD27CE354}"/>
                        </a:ext>
                      </a:extLst>
                    </p:cNvPr>
                    <p:cNvSpPr>
                      <a:spLocks/>
                    </p:cNvSpPr>
                    <p:nvPr/>
                  </p:nvSpPr>
                  <p:spPr bwMode="auto">
                    <a:xfrm>
                      <a:off x="1064" y="2746"/>
                      <a:ext cx="3" cy="2"/>
                    </a:xfrm>
                    <a:custGeom>
                      <a:avLst/>
                      <a:gdLst>
                        <a:gd name="T0" fmla="*/ 2 w 3"/>
                        <a:gd name="T1" fmla="*/ 0 h 2"/>
                        <a:gd name="T2" fmla="*/ 2 w 3"/>
                        <a:gd name="T3" fmla="*/ 1 h 2"/>
                        <a:gd name="T4" fmla="*/ 2 w 3"/>
                        <a:gd name="T5" fmla="*/ 1 h 2"/>
                        <a:gd name="T6" fmla="*/ 2 w 3"/>
                        <a:gd name="T7" fmla="*/ 1 h 2"/>
                        <a:gd name="T8" fmla="*/ 2 w 3"/>
                        <a:gd name="T9" fmla="*/ 1 h 2"/>
                        <a:gd name="T10" fmla="*/ 1 w 3"/>
                        <a:gd name="T11" fmla="*/ 1 h 2"/>
                        <a:gd name="T12" fmla="*/ 1 w 3"/>
                        <a:gd name="T13" fmla="*/ 1 h 2"/>
                        <a:gd name="T14" fmla="*/ 1 w 3"/>
                        <a:gd name="T15" fmla="*/ 1 h 2"/>
                        <a:gd name="T16" fmla="*/ 1 w 3"/>
                        <a:gd name="T17" fmla="*/ 1 h 2"/>
                        <a:gd name="T18" fmla="*/ 0 w 3"/>
                        <a:gd name="T19" fmla="*/ 1 h 2"/>
                        <a:gd name="T20" fmla="*/ 0 w 3"/>
                        <a:gd name="T21" fmla="*/ 1 h 2"/>
                        <a:gd name="T22" fmla="*/ 0 w 3"/>
                        <a:gd name="T23" fmla="*/ 0 h 2"/>
                        <a:gd name="T24" fmla="*/ 0 w 3"/>
                        <a:gd name="T25" fmla="*/ 0 h 2"/>
                        <a:gd name="T26" fmla="*/ 1 w 3"/>
                        <a:gd name="T27" fmla="*/ 0 h 2"/>
                        <a:gd name="T28" fmla="*/ 1 w 3"/>
                        <a:gd name="T29" fmla="*/ 0 h 2"/>
                        <a:gd name="T30" fmla="*/ 1 w 3"/>
                        <a:gd name="T31" fmla="*/ 0 h 2"/>
                        <a:gd name="T32" fmla="*/ 2 w 3"/>
                        <a:gd name="T33" fmla="*/ 0 h 2"/>
                        <a:gd name="T34" fmla="*/ 2 w 3"/>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
                        <a:gd name="T55" fmla="*/ 0 h 2"/>
                        <a:gd name="T56" fmla="*/ 3 w 3"/>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 h="2">
                          <a:moveTo>
                            <a:pt x="2" y="0"/>
                          </a:moveTo>
                          <a:lnTo>
                            <a:pt x="2" y="1"/>
                          </a:lnTo>
                          <a:lnTo>
                            <a:pt x="1" y="1"/>
                          </a:lnTo>
                          <a:lnTo>
                            <a:pt x="0" y="1"/>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41" name="Freeform 256">
                      <a:extLst>
                        <a:ext uri="{FF2B5EF4-FFF2-40B4-BE49-F238E27FC236}">
                          <a16:creationId xmlns:a16="http://schemas.microsoft.com/office/drawing/2014/main" id="{CD8A624F-E4D2-12D8-FB40-E2BC6746BC4C}"/>
                        </a:ext>
                      </a:extLst>
                    </p:cNvPr>
                    <p:cNvSpPr>
                      <a:spLocks/>
                    </p:cNvSpPr>
                    <p:nvPr/>
                  </p:nvSpPr>
                  <p:spPr bwMode="auto">
                    <a:xfrm>
                      <a:off x="1075" y="2753"/>
                      <a:ext cx="1" cy="6"/>
                    </a:xfrm>
                    <a:custGeom>
                      <a:avLst/>
                      <a:gdLst>
                        <a:gd name="T0" fmla="*/ 0 w 1"/>
                        <a:gd name="T1" fmla="*/ 0 h 6"/>
                        <a:gd name="T2" fmla="*/ 0 w 1"/>
                        <a:gd name="T3" fmla="*/ 0 h 6"/>
                        <a:gd name="T4" fmla="*/ 0 w 1"/>
                        <a:gd name="T5" fmla="*/ 0 h 6"/>
                        <a:gd name="T6" fmla="*/ 0 w 1"/>
                        <a:gd name="T7" fmla="*/ 1 h 6"/>
                        <a:gd name="T8" fmla="*/ 0 w 1"/>
                        <a:gd name="T9" fmla="*/ 1 h 6"/>
                        <a:gd name="T10" fmla="*/ 0 w 1"/>
                        <a:gd name="T11" fmla="*/ 2 h 6"/>
                        <a:gd name="T12" fmla="*/ 0 w 1"/>
                        <a:gd name="T13" fmla="*/ 3 h 6"/>
                        <a:gd name="T14" fmla="*/ 0 w 1"/>
                        <a:gd name="T15" fmla="*/ 4 h 6"/>
                        <a:gd name="T16" fmla="*/ 0 w 1"/>
                        <a:gd name="T17" fmla="*/ 5 h 6"/>
                        <a:gd name="T18" fmla="*/ 0 w 1"/>
                        <a:gd name="T19" fmla="*/ 5 h 6"/>
                        <a:gd name="T20" fmla="*/ 0 w 1"/>
                        <a:gd name="T21" fmla="*/ 5 h 6"/>
                        <a:gd name="T22" fmla="*/ 0 w 1"/>
                        <a:gd name="T23" fmla="*/ 4 h 6"/>
                        <a:gd name="T24" fmla="*/ 0 w 1"/>
                        <a:gd name="T25" fmla="*/ 3 h 6"/>
                        <a:gd name="T26" fmla="*/ 0 w 1"/>
                        <a:gd name="T27" fmla="*/ 2 h 6"/>
                        <a:gd name="T28" fmla="*/ 0 w 1"/>
                        <a:gd name="T29" fmla="*/ 1 h 6"/>
                        <a:gd name="T30" fmla="*/ 0 w 1"/>
                        <a:gd name="T31" fmla="*/ 0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6"/>
                        <a:gd name="T50" fmla="*/ 1 w 1"/>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6">
                          <a:moveTo>
                            <a:pt x="0" y="0"/>
                          </a:moveTo>
                          <a:lnTo>
                            <a:pt x="0" y="0"/>
                          </a:lnTo>
                          <a:lnTo>
                            <a:pt x="0" y="1"/>
                          </a:lnTo>
                          <a:lnTo>
                            <a:pt x="0" y="2"/>
                          </a:lnTo>
                          <a:lnTo>
                            <a:pt x="0" y="3"/>
                          </a:lnTo>
                          <a:lnTo>
                            <a:pt x="0" y="4"/>
                          </a:lnTo>
                          <a:lnTo>
                            <a:pt x="0" y="5"/>
                          </a:lnTo>
                          <a:lnTo>
                            <a:pt x="0" y="4"/>
                          </a:lnTo>
                          <a:lnTo>
                            <a:pt x="0" y="3"/>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42" name="Freeform 257">
                      <a:extLst>
                        <a:ext uri="{FF2B5EF4-FFF2-40B4-BE49-F238E27FC236}">
                          <a16:creationId xmlns:a16="http://schemas.microsoft.com/office/drawing/2014/main" id="{D76EDD8C-FD84-0A09-FD27-7B6D4391A62B}"/>
                        </a:ext>
                      </a:extLst>
                    </p:cNvPr>
                    <p:cNvSpPr>
                      <a:spLocks/>
                    </p:cNvSpPr>
                    <p:nvPr/>
                  </p:nvSpPr>
                  <p:spPr bwMode="auto">
                    <a:xfrm>
                      <a:off x="1055" y="2752"/>
                      <a:ext cx="2" cy="3"/>
                    </a:xfrm>
                    <a:custGeom>
                      <a:avLst/>
                      <a:gdLst>
                        <a:gd name="T0" fmla="*/ 0 w 2"/>
                        <a:gd name="T1" fmla="*/ 0 h 3"/>
                        <a:gd name="T2" fmla="*/ 1 w 2"/>
                        <a:gd name="T3" fmla="*/ 0 h 3"/>
                        <a:gd name="T4" fmla="*/ 1 w 2"/>
                        <a:gd name="T5" fmla="*/ 0 h 3"/>
                        <a:gd name="T6" fmla="*/ 1 w 2"/>
                        <a:gd name="T7" fmla="*/ 1 h 3"/>
                        <a:gd name="T8" fmla="*/ 1 w 2"/>
                        <a:gd name="T9" fmla="*/ 1 h 3"/>
                        <a:gd name="T10" fmla="*/ 1 w 2"/>
                        <a:gd name="T11" fmla="*/ 1 h 3"/>
                        <a:gd name="T12" fmla="*/ 1 w 2"/>
                        <a:gd name="T13" fmla="*/ 1 h 3"/>
                        <a:gd name="T14" fmla="*/ 1 w 2"/>
                        <a:gd name="T15" fmla="*/ 2 h 3"/>
                        <a:gd name="T16" fmla="*/ 1 w 2"/>
                        <a:gd name="T17" fmla="*/ 2 h 3"/>
                        <a:gd name="T18" fmla="*/ 1 w 2"/>
                        <a:gd name="T19" fmla="*/ 2 h 3"/>
                        <a:gd name="T20" fmla="*/ 0 w 2"/>
                        <a:gd name="T21" fmla="*/ 2 h 3"/>
                        <a:gd name="T22" fmla="*/ 0 w 2"/>
                        <a:gd name="T23" fmla="*/ 2 h 3"/>
                        <a:gd name="T24" fmla="*/ 0 w 2"/>
                        <a:gd name="T25" fmla="*/ 2 h 3"/>
                        <a:gd name="T26" fmla="*/ 0 w 2"/>
                        <a:gd name="T27" fmla="*/ 1 h 3"/>
                        <a:gd name="T28" fmla="*/ 0 w 2"/>
                        <a:gd name="T29" fmla="*/ 1 h 3"/>
                        <a:gd name="T30" fmla="*/ 0 w 2"/>
                        <a:gd name="T31" fmla="*/ 0 h 3"/>
                        <a:gd name="T32" fmla="*/ 0 w 2"/>
                        <a:gd name="T33" fmla="*/ 0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3"/>
                        <a:gd name="T53" fmla="*/ 2 w 2"/>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3">
                          <a:moveTo>
                            <a:pt x="0" y="0"/>
                          </a:moveTo>
                          <a:lnTo>
                            <a:pt x="1" y="0"/>
                          </a:lnTo>
                          <a:lnTo>
                            <a:pt x="1" y="1"/>
                          </a:lnTo>
                          <a:lnTo>
                            <a:pt x="1" y="2"/>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43" name="Freeform 258">
                      <a:extLst>
                        <a:ext uri="{FF2B5EF4-FFF2-40B4-BE49-F238E27FC236}">
                          <a16:creationId xmlns:a16="http://schemas.microsoft.com/office/drawing/2014/main" id="{15B306F3-5052-FB70-FAAB-15A45EDA8F9B}"/>
                        </a:ext>
                      </a:extLst>
                    </p:cNvPr>
                    <p:cNvSpPr>
                      <a:spLocks/>
                    </p:cNvSpPr>
                    <p:nvPr/>
                  </p:nvSpPr>
                  <p:spPr bwMode="auto">
                    <a:xfrm>
                      <a:off x="1069" y="2767"/>
                      <a:ext cx="3" cy="1"/>
                    </a:xfrm>
                    <a:custGeom>
                      <a:avLst/>
                      <a:gdLst>
                        <a:gd name="T0" fmla="*/ 2 w 3"/>
                        <a:gd name="T1" fmla="*/ 0 h 1"/>
                        <a:gd name="T2" fmla="*/ 2 w 3"/>
                        <a:gd name="T3" fmla="*/ 0 h 1"/>
                        <a:gd name="T4" fmla="*/ 2 w 3"/>
                        <a:gd name="T5" fmla="*/ 0 h 1"/>
                        <a:gd name="T6" fmla="*/ 1 w 3"/>
                        <a:gd name="T7" fmla="*/ 0 h 1"/>
                        <a:gd name="T8" fmla="*/ 1 w 3"/>
                        <a:gd name="T9" fmla="*/ 0 h 1"/>
                        <a:gd name="T10" fmla="*/ 1 w 3"/>
                        <a:gd name="T11" fmla="*/ 0 h 1"/>
                        <a:gd name="T12" fmla="*/ 0 w 3"/>
                        <a:gd name="T13" fmla="*/ 0 h 1"/>
                        <a:gd name="T14" fmla="*/ 0 w 3"/>
                        <a:gd name="T15" fmla="*/ 0 h 1"/>
                        <a:gd name="T16" fmla="*/ 0 w 3"/>
                        <a:gd name="T17" fmla="*/ 0 h 1"/>
                        <a:gd name="T18" fmla="*/ 0 w 3"/>
                        <a:gd name="T19" fmla="*/ 0 h 1"/>
                        <a:gd name="T20" fmla="*/ 0 w 3"/>
                        <a:gd name="T21" fmla="*/ 0 h 1"/>
                        <a:gd name="T22" fmla="*/ 0 w 3"/>
                        <a:gd name="T23" fmla="*/ 0 h 1"/>
                        <a:gd name="T24" fmla="*/ 1 w 3"/>
                        <a:gd name="T25" fmla="*/ 0 h 1"/>
                        <a:gd name="T26" fmla="*/ 1 w 3"/>
                        <a:gd name="T27" fmla="*/ 0 h 1"/>
                        <a:gd name="T28" fmla="*/ 2 w 3"/>
                        <a:gd name="T29" fmla="*/ 0 h 1"/>
                        <a:gd name="T30" fmla="*/ 2 w 3"/>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
                        <a:gd name="T49" fmla="*/ 0 h 1"/>
                        <a:gd name="T50" fmla="*/ 3 w 3"/>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 h="1">
                          <a:moveTo>
                            <a:pt x="2" y="0"/>
                          </a:moveTo>
                          <a:lnTo>
                            <a:pt x="2" y="0"/>
                          </a:lnTo>
                          <a:lnTo>
                            <a:pt x="1" y="0"/>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44" name="Freeform 259">
                      <a:extLst>
                        <a:ext uri="{FF2B5EF4-FFF2-40B4-BE49-F238E27FC236}">
                          <a16:creationId xmlns:a16="http://schemas.microsoft.com/office/drawing/2014/main" id="{6BB9259E-ABB2-5D90-81BF-F8798904B74C}"/>
                        </a:ext>
                      </a:extLst>
                    </p:cNvPr>
                    <p:cNvSpPr>
                      <a:spLocks/>
                    </p:cNvSpPr>
                    <p:nvPr/>
                  </p:nvSpPr>
                  <p:spPr bwMode="auto">
                    <a:xfrm>
                      <a:off x="1057" y="2764"/>
                      <a:ext cx="2" cy="4"/>
                    </a:xfrm>
                    <a:custGeom>
                      <a:avLst/>
                      <a:gdLst>
                        <a:gd name="T0" fmla="*/ 0 w 2"/>
                        <a:gd name="T1" fmla="*/ 1 h 4"/>
                        <a:gd name="T2" fmla="*/ 0 w 2"/>
                        <a:gd name="T3" fmla="*/ 0 h 4"/>
                        <a:gd name="T4" fmla="*/ 0 w 2"/>
                        <a:gd name="T5" fmla="*/ 0 h 4"/>
                        <a:gd name="T6" fmla="*/ 1 w 2"/>
                        <a:gd name="T7" fmla="*/ 0 h 4"/>
                        <a:gd name="T8" fmla="*/ 1 w 2"/>
                        <a:gd name="T9" fmla="*/ 0 h 4"/>
                        <a:gd name="T10" fmla="*/ 1 w 2"/>
                        <a:gd name="T11" fmla="*/ 1 h 4"/>
                        <a:gd name="T12" fmla="*/ 1 w 2"/>
                        <a:gd name="T13" fmla="*/ 1 h 4"/>
                        <a:gd name="T14" fmla="*/ 1 w 2"/>
                        <a:gd name="T15" fmla="*/ 2 h 4"/>
                        <a:gd name="T16" fmla="*/ 1 w 2"/>
                        <a:gd name="T17" fmla="*/ 2 h 4"/>
                        <a:gd name="T18" fmla="*/ 1 w 2"/>
                        <a:gd name="T19" fmla="*/ 3 h 4"/>
                        <a:gd name="T20" fmla="*/ 1 w 2"/>
                        <a:gd name="T21" fmla="*/ 3 h 4"/>
                        <a:gd name="T22" fmla="*/ 1 w 2"/>
                        <a:gd name="T23" fmla="*/ 2 h 4"/>
                        <a:gd name="T24" fmla="*/ 0 w 2"/>
                        <a:gd name="T25" fmla="*/ 2 h 4"/>
                        <a:gd name="T26" fmla="*/ 0 w 2"/>
                        <a:gd name="T27" fmla="*/ 1 h 4"/>
                        <a:gd name="T28" fmla="*/ 0 w 2"/>
                        <a:gd name="T29" fmla="*/ 1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
                        <a:gd name="T46" fmla="*/ 0 h 4"/>
                        <a:gd name="T47" fmla="*/ 2 w 2"/>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 h="4">
                          <a:moveTo>
                            <a:pt x="0" y="1"/>
                          </a:moveTo>
                          <a:lnTo>
                            <a:pt x="0" y="0"/>
                          </a:lnTo>
                          <a:lnTo>
                            <a:pt x="1" y="0"/>
                          </a:lnTo>
                          <a:lnTo>
                            <a:pt x="1" y="1"/>
                          </a:lnTo>
                          <a:lnTo>
                            <a:pt x="1" y="2"/>
                          </a:lnTo>
                          <a:lnTo>
                            <a:pt x="1" y="3"/>
                          </a:lnTo>
                          <a:lnTo>
                            <a:pt x="1" y="2"/>
                          </a:lnTo>
                          <a:lnTo>
                            <a:pt x="0" y="2"/>
                          </a:lnTo>
                          <a:lnTo>
                            <a:pt x="0" y="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sp>
                <p:nvSpPr>
                  <p:cNvPr id="20739" name="Oval 260">
                    <a:extLst>
                      <a:ext uri="{FF2B5EF4-FFF2-40B4-BE49-F238E27FC236}">
                        <a16:creationId xmlns:a16="http://schemas.microsoft.com/office/drawing/2014/main" id="{F99DEEE0-67A4-3321-40D7-DE1AFB476D17}"/>
                      </a:ext>
                    </a:extLst>
                  </p:cNvPr>
                  <p:cNvSpPr>
                    <a:spLocks noChangeArrowheads="1"/>
                  </p:cNvSpPr>
                  <p:nvPr/>
                </p:nvSpPr>
                <p:spPr bwMode="auto">
                  <a:xfrm>
                    <a:off x="1063" y="2755"/>
                    <a:ext cx="3" cy="5"/>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694" name="Group 261">
                <a:extLst>
                  <a:ext uri="{FF2B5EF4-FFF2-40B4-BE49-F238E27FC236}">
                    <a16:creationId xmlns:a16="http://schemas.microsoft.com/office/drawing/2014/main" id="{6BA00E37-6198-FD8D-8900-F7E0B70207B2}"/>
                  </a:ext>
                </a:extLst>
              </p:cNvPr>
              <p:cNvGrpSpPr>
                <a:grpSpLocks/>
              </p:cNvGrpSpPr>
              <p:nvPr/>
            </p:nvGrpSpPr>
            <p:grpSpPr bwMode="auto">
              <a:xfrm>
                <a:off x="752" y="2728"/>
                <a:ext cx="50" cy="53"/>
                <a:chOff x="752" y="2728"/>
                <a:chExt cx="50" cy="53"/>
              </a:xfrm>
            </p:grpSpPr>
            <p:sp>
              <p:nvSpPr>
                <p:cNvPr id="20722" name="Oval 262">
                  <a:extLst>
                    <a:ext uri="{FF2B5EF4-FFF2-40B4-BE49-F238E27FC236}">
                      <a16:creationId xmlns:a16="http://schemas.microsoft.com/office/drawing/2014/main" id="{0526EE7D-8054-2BD7-A854-45B0F897DF8C}"/>
                    </a:ext>
                  </a:extLst>
                </p:cNvPr>
                <p:cNvSpPr>
                  <a:spLocks noChangeArrowheads="1"/>
                </p:cNvSpPr>
                <p:nvPr/>
              </p:nvSpPr>
              <p:spPr bwMode="auto">
                <a:xfrm>
                  <a:off x="752" y="2728"/>
                  <a:ext cx="50" cy="53"/>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723" name="Group 263">
                  <a:extLst>
                    <a:ext uri="{FF2B5EF4-FFF2-40B4-BE49-F238E27FC236}">
                      <a16:creationId xmlns:a16="http://schemas.microsoft.com/office/drawing/2014/main" id="{16D3C493-20D0-5FBC-3D27-CF1FD8812243}"/>
                    </a:ext>
                  </a:extLst>
                </p:cNvPr>
                <p:cNvGrpSpPr>
                  <a:grpSpLocks/>
                </p:cNvGrpSpPr>
                <p:nvPr/>
              </p:nvGrpSpPr>
              <p:grpSpPr bwMode="auto">
                <a:xfrm>
                  <a:off x="766" y="2743"/>
                  <a:ext cx="21" cy="24"/>
                  <a:chOff x="766" y="2743"/>
                  <a:chExt cx="21" cy="24"/>
                </a:xfrm>
              </p:grpSpPr>
              <p:grpSp>
                <p:nvGrpSpPr>
                  <p:cNvPr id="20724" name="Group 264">
                    <a:extLst>
                      <a:ext uri="{FF2B5EF4-FFF2-40B4-BE49-F238E27FC236}">
                        <a16:creationId xmlns:a16="http://schemas.microsoft.com/office/drawing/2014/main" id="{394E0ADE-43D1-BD87-A6AB-DEBC3F5FC141}"/>
                      </a:ext>
                    </a:extLst>
                  </p:cNvPr>
                  <p:cNvGrpSpPr>
                    <a:grpSpLocks/>
                  </p:cNvGrpSpPr>
                  <p:nvPr/>
                </p:nvGrpSpPr>
                <p:grpSpPr bwMode="auto">
                  <a:xfrm>
                    <a:off x="766" y="2743"/>
                    <a:ext cx="21" cy="24"/>
                    <a:chOff x="766" y="2743"/>
                    <a:chExt cx="21" cy="24"/>
                  </a:xfrm>
                </p:grpSpPr>
                <p:grpSp>
                  <p:nvGrpSpPr>
                    <p:cNvPr id="20726" name="Group 265">
                      <a:extLst>
                        <a:ext uri="{FF2B5EF4-FFF2-40B4-BE49-F238E27FC236}">
                          <a16:creationId xmlns:a16="http://schemas.microsoft.com/office/drawing/2014/main" id="{5F418A92-D677-63A5-1714-9AFE771BC491}"/>
                        </a:ext>
                      </a:extLst>
                    </p:cNvPr>
                    <p:cNvGrpSpPr>
                      <a:grpSpLocks/>
                    </p:cNvGrpSpPr>
                    <p:nvPr/>
                  </p:nvGrpSpPr>
                  <p:grpSpPr bwMode="auto">
                    <a:xfrm>
                      <a:off x="766" y="2743"/>
                      <a:ext cx="21" cy="23"/>
                      <a:chOff x="766" y="2743"/>
                      <a:chExt cx="21" cy="23"/>
                    </a:xfrm>
                  </p:grpSpPr>
                  <p:sp>
                    <p:nvSpPr>
                      <p:cNvPr id="20733" name="Oval 266">
                        <a:extLst>
                          <a:ext uri="{FF2B5EF4-FFF2-40B4-BE49-F238E27FC236}">
                            <a16:creationId xmlns:a16="http://schemas.microsoft.com/office/drawing/2014/main" id="{64770AA5-4EDA-3D0D-BEAC-1D893194B852}"/>
                          </a:ext>
                        </a:extLst>
                      </p:cNvPr>
                      <p:cNvSpPr>
                        <a:spLocks noChangeArrowheads="1"/>
                      </p:cNvSpPr>
                      <p:nvPr/>
                    </p:nvSpPr>
                    <p:spPr bwMode="auto">
                      <a:xfrm>
                        <a:off x="766" y="2743"/>
                        <a:ext cx="21"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34" name="Oval 267">
                        <a:extLst>
                          <a:ext uri="{FF2B5EF4-FFF2-40B4-BE49-F238E27FC236}">
                            <a16:creationId xmlns:a16="http://schemas.microsoft.com/office/drawing/2014/main" id="{DA0E0DAB-61FC-B4F6-6DF0-51A2DF13DCC5}"/>
                          </a:ext>
                        </a:extLst>
                      </p:cNvPr>
                      <p:cNvSpPr>
                        <a:spLocks noChangeArrowheads="1"/>
                      </p:cNvSpPr>
                      <p:nvPr/>
                    </p:nvSpPr>
                    <p:spPr bwMode="auto">
                      <a:xfrm>
                        <a:off x="770" y="2747"/>
                        <a:ext cx="14" cy="16"/>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727" name="Group 268">
                      <a:extLst>
                        <a:ext uri="{FF2B5EF4-FFF2-40B4-BE49-F238E27FC236}">
                          <a16:creationId xmlns:a16="http://schemas.microsoft.com/office/drawing/2014/main" id="{E54574CC-66F5-9403-06C0-BC25186E242A}"/>
                        </a:ext>
                      </a:extLst>
                    </p:cNvPr>
                    <p:cNvGrpSpPr>
                      <a:grpSpLocks/>
                    </p:cNvGrpSpPr>
                    <p:nvPr/>
                  </p:nvGrpSpPr>
                  <p:grpSpPr bwMode="auto">
                    <a:xfrm>
                      <a:off x="766" y="2745"/>
                      <a:ext cx="20" cy="22"/>
                      <a:chOff x="766" y="2745"/>
                      <a:chExt cx="20" cy="22"/>
                    </a:xfrm>
                  </p:grpSpPr>
                  <p:sp>
                    <p:nvSpPr>
                      <p:cNvPr id="20728" name="Freeform 269">
                        <a:extLst>
                          <a:ext uri="{FF2B5EF4-FFF2-40B4-BE49-F238E27FC236}">
                            <a16:creationId xmlns:a16="http://schemas.microsoft.com/office/drawing/2014/main" id="{5C1C48AE-F8D0-D4A2-2200-627351F66D49}"/>
                          </a:ext>
                        </a:extLst>
                      </p:cNvPr>
                      <p:cNvSpPr>
                        <a:spLocks/>
                      </p:cNvSpPr>
                      <p:nvPr/>
                    </p:nvSpPr>
                    <p:spPr bwMode="auto">
                      <a:xfrm>
                        <a:off x="782" y="2746"/>
                        <a:ext cx="3" cy="5"/>
                      </a:xfrm>
                      <a:custGeom>
                        <a:avLst/>
                        <a:gdLst>
                          <a:gd name="T0" fmla="*/ 1 w 3"/>
                          <a:gd name="T1" fmla="*/ 0 h 5"/>
                          <a:gd name="T2" fmla="*/ 0 w 3"/>
                          <a:gd name="T3" fmla="*/ 3 h 5"/>
                          <a:gd name="T4" fmla="*/ 0 w 3"/>
                          <a:gd name="T5" fmla="*/ 4 h 5"/>
                          <a:gd name="T6" fmla="*/ 2 w 3"/>
                          <a:gd name="T7" fmla="*/ 2 h 5"/>
                          <a:gd name="T8" fmla="*/ 2 w 3"/>
                          <a:gd name="T9" fmla="*/ 1 h 5"/>
                          <a:gd name="T10" fmla="*/ 1 w 3"/>
                          <a:gd name="T11" fmla="*/ 1 h 5"/>
                          <a:gd name="T12" fmla="*/ 1 w 3"/>
                          <a:gd name="T13" fmla="*/ 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1" y="0"/>
                            </a:moveTo>
                            <a:lnTo>
                              <a:pt x="0" y="3"/>
                            </a:lnTo>
                            <a:lnTo>
                              <a:pt x="0" y="4"/>
                            </a:lnTo>
                            <a:lnTo>
                              <a:pt x="2" y="2"/>
                            </a:lnTo>
                            <a:lnTo>
                              <a:pt x="2" y="1"/>
                            </a:lnTo>
                            <a:lnTo>
                              <a:pt x="1" y="1"/>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29" name="Freeform 270">
                        <a:extLst>
                          <a:ext uri="{FF2B5EF4-FFF2-40B4-BE49-F238E27FC236}">
                            <a16:creationId xmlns:a16="http://schemas.microsoft.com/office/drawing/2014/main" id="{7EEE8708-E869-B976-5D90-879DDEF4F77C}"/>
                          </a:ext>
                        </a:extLst>
                      </p:cNvPr>
                      <p:cNvSpPr>
                        <a:spLocks/>
                      </p:cNvSpPr>
                      <p:nvPr/>
                    </p:nvSpPr>
                    <p:spPr bwMode="auto">
                      <a:xfrm>
                        <a:off x="769" y="2745"/>
                        <a:ext cx="4" cy="4"/>
                      </a:xfrm>
                      <a:custGeom>
                        <a:avLst/>
                        <a:gdLst>
                          <a:gd name="T0" fmla="*/ 2 w 4"/>
                          <a:gd name="T1" fmla="*/ 0 h 4"/>
                          <a:gd name="T2" fmla="*/ 3 w 4"/>
                          <a:gd name="T3" fmla="*/ 3 h 4"/>
                          <a:gd name="T4" fmla="*/ 2 w 4"/>
                          <a:gd name="T5" fmla="*/ 3 h 4"/>
                          <a:gd name="T6" fmla="*/ 0 w 4"/>
                          <a:gd name="T7" fmla="*/ 1 h 4"/>
                          <a:gd name="T8" fmla="*/ 1 w 4"/>
                          <a:gd name="T9" fmla="*/ 1 h 4"/>
                          <a:gd name="T10" fmla="*/ 1 w 4"/>
                          <a:gd name="T11" fmla="*/ 0 h 4"/>
                          <a:gd name="T12" fmla="*/ 2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0"/>
                            </a:moveTo>
                            <a:lnTo>
                              <a:pt x="3" y="3"/>
                            </a:lnTo>
                            <a:lnTo>
                              <a:pt x="2" y="3"/>
                            </a:lnTo>
                            <a:lnTo>
                              <a:pt x="0" y="1"/>
                            </a:lnTo>
                            <a:lnTo>
                              <a:pt x="1" y="1"/>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30" name="Freeform 271">
                        <a:extLst>
                          <a:ext uri="{FF2B5EF4-FFF2-40B4-BE49-F238E27FC236}">
                            <a16:creationId xmlns:a16="http://schemas.microsoft.com/office/drawing/2014/main" id="{24F68D6A-1FD1-09E7-0992-7276A0D296DF}"/>
                          </a:ext>
                        </a:extLst>
                      </p:cNvPr>
                      <p:cNvSpPr>
                        <a:spLocks/>
                      </p:cNvSpPr>
                      <p:nvPr/>
                    </p:nvSpPr>
                    <p:spPr bwMode="auto">
                      <a:xfrm>
                        <a:off x="783" y="2759"/>
                        <a:ext cx="3" cy="2"/>
                      </a:xfrm>
                      <a:custGeom>
                        <a:avLst/>
                        <a:gdLst>
                          <a:gd name="T0" fmla="*/ 0 w 3"/>
                          <a:gd name="T1" fmla="*/ 0 h 2"/>
                          <a:gd name="T2" fmla="*/ 2 w 3"/>
                          <a:gd name="T3" fmla="*/ 0 h 2"/>
                          <a:gd name="T4" fmla="*/ 2 w 3"/>
                          <a:gd name="T5" fmla="*/ 1 h 2"/>
                          <a:gd name="T6" fmla="*/ 2 w 3"/>
                          <a:gd name="T7" fmla="*/ 1 h 2"/>
                          <a:gd name="T8" fmla="*/ 2 w 3"/>
                          <a:gd name="T9" fmla="*/ 1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2" y="0"/>
                            </a:lnTo>
                            <a:lnTo>
                              <a:pt x="2"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31" name="Freeform 272">
                        <a:extLst>
                          <a:ext uri="{FF2B5EF4-FFF2-40B4-BE49-F238E27FC236}">
                            <a16:creationId xmlns:a16="http://schemas.microsoft.com/office/drawing/2014/main" id="{6274E57A-0042-B977-6D2A-FBBD7E5B08B4}"/>
                          </a:ext>
                        </a:extLst>
                      </p:cNvPr>
                      <p:cNvSpPr>
                        <a:spLocks/>
                      </p:cNvSpPr>
                      <p:nvPr/>
                    </p:nvSpPr>
                    <p:spPr bwMode="auto">
                      <a:xfrm>
                        <a:off x="774" y="2762"/>
                        <a:ext cx="2" cy="5"/>
                      </a:xfrm>
                      <a:custGeom>
                        <a:avLst/>
                        <a:gdLst>
                          <a:gd name="T0" fmla="*/ 1 w 2"/>
                          <a:gd name="T1" fmla="*/ 0 h 5"/>
                          <a:gd name="T2" fmla="*/ 1 w 2"/>
                          <a:gd name="T3" fmla="*/ 4 h 5"/>
                          <a:gd name="T4" fmla="*/ 1 w 2"/>
                          <a:gd name="T5" fmla="*/ 4 h 5"/>
                          <a:gd name="T6" fmla="*/ 0 w 2"/>
                          <a:gd name="T7" fmla="*/ 4 h 5"/>
                          <a:gd name="T8" fmla="*/ 0 w 2"/>
                          <a:gd name="T9" fmla="*/ 3 h 5"/>
                          <a:gd name="T10" fmla="*/ 1 w 2"/>
                          <a:gd name="T11" fmla="*/ 0 h 5"/>
                          <a:gd name="T12" fmla="*/ 1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1" y="0"/>
                            </a:moveTo>
                            <a:lnTo>
                              <a:pt x="1" y="4"/>
                            </a:lnTo>
                            <a:lnTo>
                              <a:pt x="0" y="4"/>
                            </a:lnTo>
                            <a:lnTo>
                              <a:pt x="0" y="3"/>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32" name="Freeform 273">
                        <a:extLst>
                          <a:ext uri="{FF2B5EF4-FFF2-40B4-BE49-F238E27FC236}">
                            <a16:creationId xmlns:a16="http://schemas.microsoft.com/office/drawing/2014/main" id="{A413F9A6-C3BC-7E8C-87D9-F21E9FA2614F}"/>
                          </a:ext>
                        </a:extLst>
                      </p:cNvPr>
                      <p:cNvSpPr>
                        <a:spLocks/>
                      </p:cNvSpPr>
                      <p:nvPr/>
                    </p:nvSpPr>
                    <p:spPr bwMode="auto">
                      <a:xfrm>
                        <a:off x="766" y="2757"/>
                        <a:ext cx="3" cy="2"/>
                      </a:xfrm>
                      <a:custGeom>
                        <a:avLst/>
                        <a:gdLst>
                          <a:gd name="T0" fmla="*/ 2 w 3"/>
                          <a:gd name="T1" fmla="*/ 0 h 2"/>
                          <a:gd name="T2" fmla="*/ 0 w 3"/>
                          <a:gd name="T3" fmla="*/ 1 h 2"/>
                          <a:gd name="T4" fmla="*/ 0 w 3"/>
                          <a:gd name="T5" fmla="*/ 1 h 2"/>
                          <a:gd name="T6" fmla="*/ 0 w 3"/>
                          <a:gd name="T7" fmla="*/ 0 h 2"/>
                          <a:gd name="T8" fmla="*/ 0 w 3"/>
                          <a:gd name="T9" fmla="*/ 0 h 2"/>
                          <a:gd name="T10" fmla="*/ 2 w 3"/>
                          <a:gd name="T11" fmla="*/ 0 h 2"/>
                          <a:gd name="T12" fmla="*/ 2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2" y="0"/>
                            </a:moveTo>
                            <a:lnTo>
                              <a:pt x="0" y="1"/>
                            </a:lnTo>
                            <a:lnTo>
                              <a:pt x="0"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725" name="Oval 274">
                    <a:extLst>
                      <a:ext uri="{FF2B5EF4-FFF2-40B4-BE49-F238E27FC236}">
                        <a16:creationId xmlns:a16="http://schemas.microsoft.com/office/drawing/2014/main" id="{492111C2-B452-0913-E7C7-89261503A8AF}"/>
                      </a:ext>
                    </a:extLst>
                  </p:cNvPr>
                  <p:cNvSpPr>
                    <a:spLocks noChangeArrowheads="1"/>
                  </p:cNvSpPr>
                  <p:nvPr/>
                </p:nvSpPr>
                <p:spPr bwMode="auto">
                  <a:xfrm>
                    <a:off x="774" y="2753"/>
                    <a:ext cx="4" cy="4"/>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695" name="Group 275">
                <a:extLst>
                  <a:ext uri="{FF2B5EF4-FFF2-40B4-BE49-F238E27FC236}">
                    <a16:creationId xmlns:a16="http://schemas.microsoft.com/office/drawing/2014/main" id="{EDE57D82-AB89-C623-9E4B-C5C70180BE49}"/>
                  </a:ext>
                </a:extLst>
              </p:cNvPr>
              <p:cNvGrpSpPr>
                <a:grpSpLocks/>
              </p:cNvGrpSpPr>
              <p:nvPr/>
            </p:nvGrpSpPr>
            <p:grpSpPr bwMode="auto">
              <a:xfrm>
                <a:off x="692" y="2728"/>
                <a:ext cx="50" cy="53"/>
                <a:chOff x="692" y="2728"/>
                <a:chExt cx="50" cy="53"/>
              </a:xfrm>
            </p:grpSpPr>
            <p:sp>
              <p:nvSpPr>
                <p:cNvPr id="20709" name="Oval 276">
                  <a:extLst>
                    <a:ext uri="{FF2B5EF4-FFF2-40B4-BE49-F238E27FC236}">
                      <a16:creationId xmlns:a16="http://schemas.microsoft.com/office/drawing/2014/main" id="{6B3D8D41-480B-53C7-3E56-BAD6B3996EE1}"/>
                    </a:ext>
                  </a:extLst>
                </p:cNvPr>
                <p:cNvSpPr>
                  <a:spLocks noChangeArrowheads="1"/>
                </p:cNvSpPr>
                <p:nvPr/>
              </p:nvSpPr>
              <p:spPr bwMode="auto">
                <a:xfrm>
                  <a:off x="692" y="2728"/>
                  <a:ext cx="50" cy="53"/>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710" name="Group 277">
                  <a:extLst>
                    <a:ext uri="{FF2B5EF4-FFF2-40B4-BE49-F238E27FC236}">
                      <a16:creationId xmlns:a16="http://schemas.microsoft.com/office/drawing/2014/main" id="{EC180E14-60A5-51A0-D691-DB92B7213060}"/>
                    </a:ext>
                  </a:extLst>
                </p:cNvPr>
                <p:cNvGrpSpPr>
                  <a:grpSpLocks/>
                </p:cNvGrpSpPr>
                <p:nvPr/>
              </p:nvGrpSpPr>
              <p:grpSpPr bwMode="auto">
                <a:xfrm>
                  <a:off x="707" y="2743"/>
                  <a:ext cx="22" cy="23"/>
                  <a:chOff x="707" y="2743"/>
                  <a:chExt cx="22" cy="23"/>
                </a:xfrm>
              </p:grpSpPr>
              <p:grpSp>
                <p:nvGrpSpPr>
                  <p:cNvPr id="20711" name="Group 278">
                    <a:extLst>
                      <a:ext uri="{FF2B5EF4-FFF2-40B4-BE49-F238E27FC236}">
                        <a16:creationId xmlns:a16="http://schemas.microsoft.com/office/drawing/2014/main" id="{2EC46F00-F37D-C585-7966-01C6F4BA3E61}"/>
                      </a:ext>
                    </a:extLst>
                  </p:cNvPr>
                  <p:cNvGrpSpPr>
                    <a:grpSpLocks/>
                  </p:cNvGrpSpPr>
                  <p:nvPr/>
                </p:nvGrpSpPr>
                <p:grpSpPr bwMode="auto">
                  <a:xfrm>
                    <a:off x="707" y="2743"/>
                    <a:ext cx="22" cy="23"/>
                    <a:chOff x="707" y="2743"/>
                    <a:chExt cx="22" cy="23"/>
                  </a:xfrm>
                </p:grpSpPr>
                <p:grpSp>
                  <p:nvGrpSpPr>
                    <p:cNvPr id="20713" name="Group 279">
                      <a:extLst>
                        <a:ext uri="{FF2B5EF4-FFF2-40B4-BE49-F238E27FC236}">
                          <a16:creationId xmlns:a16="http://schemas.microsoft.com/office/drawing/2014/main" id="{45CB95CA-415D-7968-11EF-C25AF0E570D5}"/>
                        </a:ext>
                      </a:extLst>
                    </p:cNvPr>
                    <p:cNvGrpSpPr>
                      <a:grpSpLocks/>
                    </p:cNvGrpSpPr>
                    <p:nvPr/>
                  </p:nvGrpSpPr>
                  <p:grpSpPr bwMode="auto">
                    <a:xfrm>
                      <a:off x="708" y="2743"/>
                      <a:ext cx="21" cy="23"/>
                      <a:chOff x="708" y="2743"/>
                      <a:chExt cx="21" cy="23"/>
                    </a:xfrm>
                  </p:grpSpPr>
                  <p:sp>
                    <p:nvSpPr>
                      <p:cNvPr id="20720" name="Oval 280">
                        <a:extLst>
                          <a:ext uri="{FF2B5EF4-FFF2-40B4-BE49-F238E27FC236}">
                            <a16:creationId xmlns:a16="http://schemas.microsoft.com/office/drawing/2014/main" id="{39B2C524-DB29-CDCA-40F3-39A8037697FF}"/>
                          </a:ext>
                        </a:extLst>
                      </p:cNvPr>
                      <p:cNvSpPr>
                        <a:spLocks noChangeArrowheads="1"/>
                      </p:cNvSpPr>
                      <p:nvPr/>
                    </p:nvSpPr>
                    <p:spPr bwMode="auto">
                      <a:xfrm>
                        <a:off x="708" y="2743"/>
                        <a:ext cx="21"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21" name="Oval 281">
                        <a:extLst>
                          <a:ext uri="{FF2B5EF4-FFF2-40B4-BE49-F238E27FC236}">
                            <a16:creationId xmlns:a16="http://schemas.microsoft.com/office/drawing/2014/main" id="{DCF4A1DA-A30A-F0A9-430C-9A75E2D533D7}"/>
                          </a:ext>
                        </a:extLst>
                      </p:cNvPr>
                      <p:cNvSpPr>
                        <a:spLocks noChangeArrowheads="1"/>
                      </p:cNvSpPr>
                      <p:nvPr/>
                    </p:nvSpPr>
                    <p:spPr bwMode="auto">
                      <a:xfrm>
                        <a:off x="711" y="2747"/>
                        <a:ext cx="14" cy="15"/>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714" name="Group 282">
                      <a:extLst>
                        <a:ext uri="{FF2B5EF4-FFF2-40B4-BE49-F238E27FC236}">
                          <a16:creationId xmlns:a16="http://schemas.microsoft.com/office/drawing/2014/main" id="{86578742-9519-AA06-55A1-BF611263C2D3}"/>
                        </a:ext>
                      </a:extLst>
                    </p:cNvPr>
                    <p:cNvGrpSpPr>
                      <a:grpSpLocks/>
                    </p:cNvGrpSpPr>
                    <p:nvPr/>
                  </p:nvGrpSpPr>
                  <p:grpSpPr bwMode="auto">
                    <a:xfrm>
                      <a:off x="707" y="2745"/>
                      <a:ext cx="22" cy="21"/>
                      <a:chOff x="707" y="2745"/>
                      <a:chExt cx="22" cy="21"/>
                    </a:xfrm>
                  </p:grpSpPr>
                  <p:sp>
                    <p:nvSpPr>
                      <p:cNvPr id="20715" name="Freeform 283">
                        <a:extLst>
                          <a:ext uri="{FF2B5EF4-FFF2-40B4-BE49-F238E27FC236}">
                            <a16:creationId xmlns:a16="http://schemas.microsoft.com/office/drawing/2014/main" id="{BABA2753-ECA3-1DF7-02D0-BF286DBA23B6}"/>
                          </a:ext>
                        </a:extLst>
                      </p:cNvPr>
                      <p:cNvSpPr>
                        <a:spLocks/>
                      </p:cNvSpPr>
                      <p:nvPr/>
                    </p:nvSpPr>
                    <p:spPr bwMode="auto">
                      <a:xfrm>
                        <a:off x="724" y="2746"/>
                        <a:ext cx="4" cy="4"/>
                      </a:xfrm>
                      <a:custGeom>
                        <a:avLst/>
                        <a:gdLst>
                          <a:gd name="T0" fmla="*/ 1 w 4"/>
                          <a:gd name="T1" fmla="*/ 0 h 4"/>
                          <a:gd name="T2" fmla="*/ 0 w 4"/>
                          <a:gd name="T3" fmla="*/ 3 h 4"/>
                          <a:gd name="T4" fmla="*/ 0 w 4"/>
                          <a:gd name="T5" fmla="*/ 3 h 4"/>
                          <a:gd name="T6" fmla="*/ 3 w 4"/>
                          <a:gd name="T7" fmla="*/ 2 h 4"/>
                          <a:gd name="T8" fmla="*/ 2 w 4"/>
                          <a:gd name="T9" fmla="*/ 1 h 4"/>
                          <a:gd name="T10" fmla="*/ 2 w 4"/>
                          <a:gd name="T11" fmla="*/ 0 h 4"/>
                          <a:gd name="T12" fmla="*/ 1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1" y="0"/>
                            </a:moveTo>
                            <a:lnTo>
                              <a:pt x="0" y="3"/>
                            </a:lnTo>
                            <a:lnTo>
                              <a:pt x="3" y="2"/>
                            </a:lnTo>
                            <a:lnTo>
                              <a:pt x="2" y="1"/>
                            </a:lnTo>
                            <a:lnTo>
                              <a:pt x="2"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16" name="Freeform 284">
                        <a:extLst>
                          <a:ext uri="{FF2B5EF4-FFF2-40B4-BE49-F238E27FC236}">
                            <a16:creationId xmlns:a16="http://schemas.microsoft.com/office/drawing/2014/main" id="{D2A15FA7-ED2B-8748-CE42-C91F4D340E84}"/>
                          </a:ext>
                        </a:extLst>
                      </p:cNvPr>
                      <p:cNvSpPr>
                        <a:spLocks/>
                      </p:cNvSpPr>
                      <p:nvPr/>
                    </p:nvSpPr>
                    <p:spPr bwMode="auto">
                      <a:xfrm>
                        <a:off x="712" y="2745"/>
                        <a:ext cx="3" cy="4"/>
                      </a:xfrm>
                      <a:custGeom>
                        <a:avLst/>
                        <a:gdLst>
                          <a:gd name="T0" fmla="*/ 1 w 3"/>
                          <a:gd name="T1" fmla="*/ 0 h 4"/>
                          <a:gd name="T2" fmla="*/ 2 w 3"/>
                          <a:gd name="T3" fmla="*/ 3 h 4"/>
                          <a:gd name="T4" fmla="*/ 2 w 3"/>
                          <a:gd name="T5" fmla="*/ 3 h 4"/>
                          <a:gd name="T6" fmla="*/ 0 w 3"/>
                          <a:gd name="T7" fmla="*/ 1 h 4"/>
                          <a:gd name="T8" fmla="*/ 0 w 3"/>
                          <a:gd name="T9" fmla="*/ 0 h 4"/>
                          <a:gd name="T10" fmla="*/ 1 w 3"/>
                          <a:gd name="T11" fmla="*/ 0 h 4"/>
                          <a:gd name="T12" fmla="*/ 1 w 3"/>
                          <a:gd name="T13" fmla="*/ 0 h 4"/>
                          <a:gd name="T14" fmla="*/ 0 60000 65536"/>
                          <a:gd name="T15" fmla="*/ 0 60000 65536"/>
                          <a:gd name="T16" fmla="*/ 0 60000 65536"/>
                          <a:gd name="T17" fmla="*/ 0 60000 65536"/>
                          <a:gd name="T18" fmla="*/ 0 60000 65536"/>
                          <a:gd name="T19" fmla="*/ 0 60000 65536"/>
                          <a:gd name="T20" fmla="*/ 0 60000 65536"/>
                          <a:gd name="T21" fmla="*/ 0 w 3"/>
                          <a:gd name="T22" fmla="*/ 0 h 4"/>
                          <a:gd name="T23" fmla="*/ 3 w 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4">
                            <a:moveTo>
                              <a:pt x="1" y="0"/>
                            </a:moveTo>
                            <a:lnTo>
                              <a:pt x="2" y="3"/>
                            </a:lnTo>
                            <a:lnTo>
                              <a:pt x="0" y="1"/>
                            </a:lnTo>
                            <a:lnTo>
                              <a:pt x="0"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17" name="Freeform 285">
                        <a:extLst>
                          <a:ext uri="{FF2B5EF4-FFF2-40B4-BE49-F238E27FC236}">
                            <a16:creationId xmlns:a16="http://schemas.microsoft.com/office/drawing/2014/main" id="{03A2F256-D876-0F55-E78B-D04F9CEE5D99}"/>
                          </a:ext>
                        </a:extLst>
                      </p:cNvPr>
                      <p:cNvSpPr>
                        <a:spLocks/>
                      </p:cNvSpPr>
                      <p:nvPr/>
                    </p:nvSpPr>
                    <p:spPr bwMode="auto">
                      <a:xfrm>
                        <a:off x="725" y="2759"/>
                        <a:ext cx="4" cy="2"/>
                      </a:xfrm>
                      <a:custGeom>
                        <a:avLst/>
                        <a:gdLst>
                          <a:gd name="T0" fmla="*/ 0 w 4"/>
                          <a:gd name="T1" fmla="*/ 0 h 2"/>
                          <a:gd name="T2" fmla="*/ 3 w 4"/>
                          <a:gd name="T3" fmla="*/ 0 h 2"/>
                          <a:gd name="T4" fmla="*/ 3 w 4"/>
                          <a:gd name="T5" fmla="*/ 1 h 2"/>
                          <a:gd name="T6" fmla="*/ 3 w 4"/>
                          <a:gd name="T7" fmla="*/ 1 h 2"/>
                          <a:gd name="T8" fmla="*/ 2 w 4"/>
                          <a:gd name="T9" fmla="*/ 1 h 2"/>
                          <a:gd name="T10" fmla="*/ 0 w 4"/>
                          <a:gd name="T11" fmla="*/ 0 h 2"/>
                          <a:gd name="T12" fmla="*/ 0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0" y="0"/>
                            </a:moveTo>
                            <a:lnTo>
                              <a:pt x="3" y="0"/>
                            </a:lnTo>
                            <a:lnTo>
                              <a:pt x="3" y="1"/>
                            </a:lnTo>
                            <a:lnTo>
                              <a:pt x="2"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18" name="Freeform 286">
                        <a:extLst>
                          <a:ext uri="{FF2B5EF4-FFF2-40B4-BE49-F238E27FC236}">
                            <a16:creationId xmlns:a16="http://schemas.microsoft.com/office/drawing/2014/main" id="{8CEF58F2-D30F-098D-C1D6-6879332523E7}"/>
                          </a:ext>
                        </a:extLst>
                      </p:cNvPr>
                      <p:cNvSpPr>
                        <a:spLocks/>
                      </p:cNvSpPr>
                      <p:nvPr/>
                    </p:nvSpPr>
                    <p:spPr bwMode="auto">
                      <a:xfrm>
                        <a:off x="716" y="2761"/>
                        <a:ext cx="2" cy="5"/>
                      </a:xfrm>
                      <a:custGeom>
                        <a:avLst/>
                        <a:gdLst>
                          <a:gd name="T0" fmla="*/ 1 w 2"/>
                          <a:gd name="T1" fmla="*/ 0 h 5"/>
                          <a:gd name="T2" fmla="*/ 1 w 2"/>
                          <a:gd name="T3" fmla="*/ 4 h 5"/>
                          <a:gd name="T4" fmla="*/ 1 w 2"/>
                          <a:gd name="T5" fmla="*/ 4 h 5"/>
                          <a:gd name="T6" fmla="*/ 0 w 2"/>
                          <a:gd name="T7" fmla="*/ 4 h 5"/>
                          <a:gd name="T8" fmla="*/ 0 w 2"/>
                          <a:gd name="T9" fmla="*/ 4 h 5"/>
                          <a:gd name="T10" fmla="*/ 1 w 2"/>
                          <a:gd name="T11" fmla="*/ 0 h 5"/>
                          <a:gd name="T12" fmla="*/ 1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1" y="0"/>
                            </a:moveTo>
                            <a:lnTo>
                              <a:pt x="1" y="4"/>
                            </a:lnTo>
                            <a:lnTo>
                              <a:pt x="0" y="4"/>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19" name="Freeform 287">
                        <a:extLst>
                          <a:ext uri="{FF2B5EF4-FFF2-40B4-BE49-F238E27FC236}">
                            <a16:creationId xmlns:a16="http://schemas.microsoft.com/office/drawing/2014/main" id="{29732ABB-2EAE-5729-1148-5039BA7BDB38}"/>
                          </a:ext>
                        </a:extLst>
                      </p:cNvPr>
                      <p:cNvSpPr>
                        <a:spLocks/>
                      </p:cNvSpPr>
                      <p:nvPr/>
                    </p:nvSpPr>
                    <p:spPr bwMode="auto">
                      <a:xfrm>
                        <a:off x="707" y="2757"/>
                        <a:ext cx="4" cy="2"/>
                      </a:xfrm>
                      <a:custGeom>
                        <a:avLst/>
                        <a:gdLst>
                          <a:gd name="T0" fmla="*/ 3 w 4"/>
                          <a:gd name="T1" fmla="*/ 0 h 2"/>
                          <a:gd name="T2" fmla="*/ 1 w 4"/>
                          <a:gd name="T3" fmla="*/ 1 h 2"/>
                          <a:gd name="T4" fmla="*/ 0 w 4"/>
                          <a:gd name="T5" fmla="*/ 1 h 2"/>
                          <a:gd name="T6" fmla="*/ 0 w 4"/>
                          <a:gd name="T7" fmla="*/ 0 h 2"/>
                          <a:gd name="T8" fmla="*/ 0 w 4"/>
                          <a:gd name="T9" fmla="*/ 0 h 2"/>
                          <a:gd name="T10" fmla="*/ 3 w 4"/>
                          <a:gd name="T11" fmla="*/ 0 h 2"/>
                          <a:gd name="T12" fmla="*/ 3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3" y="0"/>
                            </a:moveTo>
                            <a:lnTo>
                              <a:pt x="1" y="1"/>
                            </a:lnTo>
                            <a:lnTo>
                              <a:pt x="0" y="1"/>
                            </a:lnTo>
                            <a:lnTo>
                              <a:pt x="0" y="0"/>
                            </a:lnTo>
                            <a:lnTo>
                              <a:pt x="3"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712" name="Oval 288">
                    <a:extLst>
                      <a:ext uri="{FF2B5EF4-FFF2-40B4-BE49-F238E27FC236}">
                        <a16:creationId xmlns:a16="http://schemas.microsoft.com/office/drawing/2014/main" id="{864AD95F-0B9D-67F1-FD9D-5809AC60BF80}"/>
                      </a:ext>
                    </a:extLst>
                  </p:cNvPr>
                  <p:cNvSpPr>
                    <a:spLocks noChangeArrowheads="1"/>
                  </p:cNvSpPr>
                  <p:nvPr/>
                </p:nvSpPr>
                <p:spPr bwMode="auto">
                  <a:xfrm>
                    <a:off x="716" y="2753"/>
                    <a:ext cx="3" cy="4"/>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696" name="Group 289">
                <a:extLst>
                  <a:ext uri="{FF2B5EF4-FFF2-40B4-BE49-F238E27FC236}">
                    <a16:creationId xmlns:a16="http://schemas.microsoft.com/office/drawing/2014/main" id="{EA5BE9AC-2C57-F4FA-9C1C-A6FD0AE89D37}"/>
                  </a:ext>
                </a:extLst>
              </p:cNvPr>
              <p:cNvGrpSpPr>
                <a:grpSpLocks/>
              </p:cNvGrpSpPr>
              <p:nvPr/>
            </p:nvGrpSpPr>
            <p:grpSpPr bwMode="auto">
              <a:xfrm>
                <a:off x="1234" y="2732"/>
                <a:ext cx="50" cy="52"/>
                <a:chOff x="1234" y="2732"/>
                <a:chExt cx="50" cy="52"/>
              </a:xfrm>
            </p:grpSpPr>
            <p:sp>
              <p:nvSpPr>
                <p:cNvPr id="20697" name="Oval 290">
                  <a:extLst>
                    <a:ext uri="{FF2B5EF4-FFF2-40B4-BE49-F238E27FC236}">
                      <a16:creationId xmlns:a16="http://schemas.microsoft.com/office/drawing/2014/main" id="{773F9C3B-24B5-447C-2503-CAA955E7F915}"/>
                    </a:ext>
                  </a:extLst>
                </p:cNvPr>
                <p:cNvSpPr>
                  <a:spLocks noChangeArrowheads="1"/>
                </p:cNvSpPr>
                <p:nvPr/>
              </p:nvSpPr>
              <p:spPr bwMode="auto">
                <a:xfrm>
                  <a:off x="1234" y="2732"/>
                  <a:ext cx="50" cy="52"/>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98" name="Group 291">
                  <a:extLst>
                    <a:ext uri="{FF2B5EF4-FFF2-40B4-BE49-F238E27FC236}">
                      <a16:creationId xmlns:a16="http://schemas.microsoft.com/office/drawing/2014/main" id="{B5A111D0-F0AB-91C0-A2DE-1D57BC82776B}"/>
                    </a:ext>
                  </a:extLst>
                </p:cNvPr>
                <p:cNvGrpSpPr>
                  <a:grpSpLocks/>
                </p:cNvGrpSpPr>
                <p:nvPr/>
              </p:nvGrpSpPr>
              <p:grpSpPr bwMode="auto">
                <a:xfrm>
                  <a:off x="1248" y="2746"/>
                  <a:ext cx="22" cy="23"/>
                  <a:chOff x="1248" y="2746"/>
                  <a:chExt cx="22" cy="23"/>
                </a:xfrm>
              </p:grpSpPr>
              <p:grpSp>
                <p:nvGrpSpPr>
                  <p:cNvPr id="20699" name="Group 292">
                    <a:extLst>
                      <a:ext uri="{FF2B5EF4-FFF2-40B4-BE49-F238E27FC236}">
                        <a16:creationId xmlns:a16="http://schemas.microsoft.com/office/drawing/2014/main" id="{D9E40A9B-0608-B8DE-3922-2EC6A3CBA3F8}"/>
                      </a:ext>
                    </a:extLst>
                  </p:cNvPr>
                  <p:cNvGrpSpPr>
                    <a:grpSpLocks/>
                  </p:cNvGrpSpPr>
                  <p:nvPr/>
                </p:nvGrpSpPr>
                <p:grpSpPr bwMode="auto">
                  <a:xfrm>
                    <a:off x="1248" y="2746"/>
                    <a:ext cx="20" cy="23"/>
                    <a:chOff x="1248" y="2746"/>
                    <a:chExt cx="20" cy="23"/>
                  </a:xfrm>
                </p:grpSpPr>
                <p:sp>
                  <p:nvSpPr>
                    <p:cNvPr id="20707" name="Oval 293">
                      <a:extLst>
                        <a:ext uri="{FF2B5EF4-FFF2-40B4-BE49-F238E27FC236}">
                          <a16:creationId xmlns:a16="http://schemas.microsoft.com/office/drawing/2014/main" id="{D2D2F19D-72F6-6DAE-21AB-8C102A40CB79}"/>
                        </a:ext>
                      </a:extLst>
                    </p:cNvPr>
                    <p:cNvSpPr>
                      <a:spLocks noChangeArrowheads="1"/>
                    </p:cNvSpPr>
                    <p:nvPr/>
                  </p:nvSpPr>
                  <p:spPr bwMode="auto">
                    <a:xfrm>
                      <a:off x="1248" y="2746"/>
                      <a:ext cx="20"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708" name="Oval 294">
                      <a:extLst>
                        <a:ext uri="{FF2B5EF4-FFF2-40B4-BE49-F238E27FC236}">
                          <a16:creationId xmlns:a16="http://schemas.microsoft.com/office/drawing/2014/main" id="{9E5A0908-9EE9-F4D4-A9C1-E7C589C558E3}"/>
                        </a:ext>
                      </a:extLst>
                    </p:cNvPr>
                    <p:cNvSpPr>
                      <a:spLocks noChangeArrowheads="1"/>
                    </p:cNvSpPr>
                    <p:nvPr/>
                  </p:nvSpPr>
                  <p:spPr bwMode="auto">
                    <a:xfrm>
                      <a:off x="1251" y="2750"/>
                      <a:ext cx="14" cy="14"/>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700" name="Group 295">
                    <a:extLst>
                      <a:ext uri="{FF2B5EF4-FFF2-40B4-BE49-F238E27FC236}">
                        <a16:creationId xmlns:a16="http://schemas.microsoft.com/office/drawing/2014/main" id="{1EEFA089-B375-0FD4-27C2-AD7178468637}"/>
                      </a:ext>
                    </a:extLst>
                  </p:cNvPr>
                  <p:cNvGrpSpPr>
                    <a:grpSpLocks/>
                  </p:cNvGrpSpPr>
                  <p:nvPr/>
                </p:nvGrpSpPr>
                <p:grpSpPr bwMode="auto">
                  <a:xfrm>
                    <a:off x="1249" y="2746"/>
                    <a:ext cx="21" cy="22"/>
                    <a:chOff x="1249" y="2746"/>
                    <a:chExt cx="21" cy="22"/>
                  </a:xfrm>
                </p:grpSpPr>
                <p:sp>
                  <p:nvSpPr>
                    <p:cNvPr id="20702" name="Freeform 296">
                      <a:extLst>
                        <a:ext uri="{FF2B5EF4-FFF2-40B4-BE49-F238E27FC236}">
                          <a16:creationId xmlns:a16="http://schemas.microsoft.com/office/drawing/2014/main" id="{1BEF5F22-F3C8-C94D-B777-9CF878397AF2}"/>
                        </a:ext>
                      </a:extLst>
                    </p:cNvPr>
                    <p:cNvSpPr>
                      <a:spLocks/>
                    </p:cNvSpPr>
                    <p:nvPr/>
                  </p:nvSpPr>
                  <p:spPr bwMode="auto">
                    <a:xfrm>
                      <a:off x="1259" y="2746"/>
                      <a:ext cx="3" cy="2"/>
                    </a:xfrm>
                    <a:custGeom>
                      <a:avLst/>
                      <a:gdLst>
                        <a:gd name="T0" fmla="*/ 2 w 3"/>
                        <a:gd name="T1" fmla="*/ 0 h 2"/>
                        <a:gd name="T2" fmla="*/ 2 w 3"/>
                        <a:gd name="T3" fmla="*/ 1 h 2"/>
                        <a:gd name="T4" fmla="*/ 2 w 3"/>
                        <a:gd name="T5" fmla="*/ 1 h 2"/>
                        <a:gd name="T6" fmla="*/ 2 w 3"/>
                        <a:gd name="T7" fmla="*/ 1 h 2"/>
                        <a:gd name="T8" fmla="*/ 2 w 3"/>
                        <a:gd name="T9" fmla="*/ 1 h 2"/>
                        <a:gd name="T10" fmla="*/ 1 w 3"/>
                        <a:gd name="T11" fmla="*/ 1 h 2"/>
                        <a:gd name="T12" fmla="*/ 1 w 3"/>
                        <a:gd name="T13" fmla="*/ 1 h 2"/>
                        <a:gd name="T14" fmla="*/ 1 w 3"/>
                        <a:gd name="T15" fmla="*/ 1 h 2"/>
                        <a:gd name="T16" fmla="*/ 1 w 3"/>
                        <a:gd name="T17" fmla="*/ 1 h 2"/>
                        <a:gd name="T18" fmla="*/ 0 w 3"/>
                        <a:gd name="T19" fmla="*/ 1 h 2"/>
                        <a:gd name="T20" fmla="*/ 0 w 3"/>
                        <a:gd name="T21" fmla="*/ 1 h 2"/>
                        <a:gd name="T22" fmla="*/ 0 w 3"/>
                        <a:gd name="T23" fmla="*/ 0 h 2"/>
                        <a:gd name="T24" fmla="*/ 0 w 3"/>
                        <a:gd name="T25" fmla="*/ 0 h 2"/>
                        <a:gd name="T26" fmla="*/ 1 w 3"/>
                        <a:gd name="T27" fmla="*/ 0 h 2"/>
                        <a:gd name="T28" fmla="*/ 1 w 3"/>
                        <a:gd name="T29" fmla="*/ 0 h 2"/>
                        <a:gd name="T30" fmla="*/ 1 w 3"/>
                        <a:gd name="T31" fmla="*/ 0 h 2"/>
                        <a:gd name="T32" fmla="*/ 2 w 3"/>
                        <a:gd name="T33" fmla="*/ 0 h 2"/>
                        <a:gd name="T34" fmla="*/ 2 w 3"/>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
                        <a:gd name="T55" fmla="*/ 0 h 2"/>
                        <a:gd name="T56" fmla="*/ 3 w 3"/>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 h="2">
                          <a:moveTo>
                            <a:pt x="2" y="0"/>
                          </a:moveTo>
                          <a:lnTo>
                            <a:pt x="2" y="1"/>
                          </a:lnTo>
                          <a:lnTo>
                            <a:pt x="1" y="1"/>
                          </a:lnTo>
                          <a:lnTo>
                            <a:pt x="0" y="1"/>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03" name="Freeform 297">
                      <a:extLst>
                        <a:ext uri="{FF2B5EF4-FFF2-40B4-BE49-F238E27FC236}">
                          <a16:creationId xmlns:a16="http://schemas.microsoft.com/office/drawing/2014/main" id="{8377B26A-4578-AE17-8CEF-DE4A174E35C6}"/>
                        </a:ext>
                      </a:extLst>
                    </p:cNvPr>
                    <p:cNvSpPr>
                      <a:spLocks/>
                    </p:cNvSpPr>
                    <p:nvPr/>
                  </p:nvSpPr>
                  <p:spPr bwMode="auto">
                    <a:xfrm>
                      <a:off x="1269" y="2753"/>
                      <a:ext cx="1" cy="6"/>
                    </a:xfrm>
                    <a:custGeom>
                      <a:avLst/>
                      <a:gdLst>
                        <a:gd name="T0" fmla="*/ 0 w 1"/>
                        <a:gd name="T1" fmla="*/ 0 h 6"/>
                        <a:gd name="T2" fmla="*/ 0 w 1"/>
                        <a:gd name="T3" fmla="*/ 0 h 6"/>
                        <a:gd name="T4" fmla="*/ 0 w 1"/>
                        <a:gd name="T5" fmla="*/ 0 h 6"/>
                        <a:gd name="T6" fmla="*/ 0 w 1"/>
                        <a:gd name="T7" fmla="*/ 1 h 6"/>
                        <a:gd name="T8" fmla="*/ 0 w 1"/>
                        <a:gd name="T9" fmla="*/ 1 h 6"/>
                        <a:gd name="T10" fmla="*/ 0 w 1"/>
                        <a:gd name="T11" fmla="*/ 2 h 6"/>
                        <a:gd name="T12" fmla="*/ 0 w 1"/>
                        <a:gd name="T13" fmla="*/ 3 h 6"/>
                        <a:gd name="T14" fmla="*/ 0 w 1"/>
                        <a:gd name="T15" fmla="*/ 4 h 6"/>
                        <a:gd name="T16" fmla="*/ 0 w 1"/>
                        <a:gd name="T17" fmla="*/ 5 h 6"/>
                        <a:gd name="T18" fmla="*/ 0 w 1"/>
                        <a:gd name="T19" fmla="*/ 5 h 6"/>
                        <a:gd name="T20" fmla="*/ 0 w 1"/>
                        <a:gd name="T21" fmla="*/ 5 h 6"/>
                        <a:gd name="T22" fmla="*/ 0 w 1"/>
                        <a:gd name="T23" fmla="*/ 4 h 6"/>
                        <a:gd name="T24" fmla="*/ 0 w 1"/>
                        <a:gd name="T25" fmla="*/ 3 h 6"/>
                        <a:gd name="T26" fmla="*/ 0 w 1"/>
                        <a:gd name="T27" fmla="*/ 2 h 6"/>
                        <a:gd name="T28" fmla="*/ 0 w 1"/>
                        <a:gd name="T29" fmla="*/ 1 h 6"/>
                        <a:gd name="T30" fmla="*/ 0 w 1"/>
                        <a:gd name="T31" fmla="*/ 0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6"/>
                        <a:gd name="T50" fmla="*/ 1 w 1"/>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6">
                          <a:moveTo>
                            <a:pt x="0" y="0"/>
                          </a:moveTo>
                          <a:lnTo>
                            <a:pt x="0" y="0"/>
                          </a:lnTo>
                          <a:lnTo>
                            <a:pt x="0" y="1"/>
                          </a:lnTo>
                          <a:lnTo>
                            <a:pt x="0" y="2"/>
                          </a:lnTo>
                          <a:lnTo>
                            <a:pt x="0" y="3"/>
                          </a:lnTo>
                          <a:lnTo>
                            <a:pt x="0" y="4"/>
                          </a:lnTo>
                          <a:lnTo>
                            <a:pt x="0" y="5"/>
                          </a:lnTo>
                          <a:lnTo>
                            <a:pt x="0" y="4"/>
                          </a:lnTo>
                          <a:lnTo>
                            <a:pt x="0" y="3"/>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04" name="Freeform 298">
                      <a:extLst>
                        <a:ext uri="{FF2B5EF4-FFF2-40B4-BE49-F238E27FC236}">
                          <a16:creationId xmlns:a16="http://schemas.microsoft.com/office/drawing/2014/main" id="{62DEC0F0-A3D1-DF24-374C-9E051E88AC30}"/>
                        </a:ext>
                      </a:extLst>
                    </p:cNvPr>
                    <p:cNvSpPr>
                      <a:spLocks/>
                    </p:cNvSpPr>
                    <p:nvPr/>
                  </p:nvSpPr>
                  <p:spPr bwMode="auto">
                    <a:xfrm>
                      <a:off x="1249" y="2752"/>
                      <a:ext cx="1" cy="3"/>
                    </a:xfrm>
                    <a:custGeom>
                      <a:avLst/>
                      <a:gdLst>
                        <a:gd name="T0" fmla="*/ 0 w 1"/>
                        <a:gd name="T1" fmla="*/ 0 h 3"/>
                        <a:gd name="T2" fmla="*/ 0 w 1"/>
                        <a:gd name="T3" fmla="*/ 0 h 3"/>
                        <a:gd name="T4" fmla="*/ 0 w 1"/>
                        <a:gd name="T5" fmla="*/ 0 h 3"/>
                        <a:gd name="T6" fmla="*/ 0 w 1"/>
                        <a:gd name="T7" fmla="*/ 1 h 3"/>
                        <a:gd name="T8" fmla="*/ 0 w 1"/>
                        <a:gd name="T9" fmla="*/ 1 h 3"/>
                        <a:gd name="T10" fmla="*/ 0 w 1"/>
                        <a:gd name="T11" fmla="*/ 1 h 3"/>
                        <a:gd name="T12" fmla="*/ 0 w 1"/>
                        <a:gd name="T13" fmla="*/ 1 h 3"/>
                        <a:gd name="T14" fmla="*/ 0 w 1"/>
                        <a:gd name="T15" fmla="*/ 2 h 3"/>
                        <a:gd name="T16" fmla="*/ 0 w 1"/>
                        <a:gd name="T17" fmla="*/ 2 h 3"/>
                        <a:gd name="T18" fmla="*/ 0 w 1"/>
                        <a:gd name="T19" fmla="*/ 2 h 3"/>
                        <a:gd name="T20" fmla="*/ 0 w 1"/>
                        <a:gd name="T21" fmla="*/ 2 h 3"/>
                        <a:gd name="T22" fmla="*/ 0 w 1"/>
                        <a:gd name="T23" fmla="*/ 2 h 3"/>
                        <a:gd name="T24" fmla="*/ 0 w 1"/>
                        <a:gd name="T25" fmla="*/ 2 h 3"/>
                        <a:gd name="T26" fmla="*/ 0 w 1"/>
                        <a:gd name="T27" fmla="*/ 1 h 3"/>
                        <a:gd name="T28" fmla="*/ 0 w 1"/>
                        <a:gd name="T29" fmla="*/ 1 h 3"/>
                        <a:gd name="T30" fmla="*/ 0 w 1"/>
                        <a:gd name="T31" fmla="*/ 0 h 3"/>
                        <a:gd name="T32" fmla="*/ 0 w 1"/>
                        <a:gd name="T33" fmla="*/ 0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
                        <a:gd name="T52" fmla="*/ 0 h 3"/>
                        <a:gd name="T53" fmla="*/ 1 w 1"/>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 h="3">
                          <a:moveTo>
                            <a:pt x="0" y="0"/>
                          </a:moveTo>
                          <a:lnTo>
                            <a:pt x="0" y="0"/>
                          </a:lnTo>
                          <a:lnTo>
                            <a:pt x="0" y="1"/>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05" name="Freeform 299">
                      <a:extLst>
                        <a:ext uri="{FF2B5EF4-FFF2-40B4-BE49-F238E27FC236}">
                          <a16:creationId xmlns:a16="http://schemas.microsoft.com/office/drawing/2014/main" id="{1717E8A7-85A0-3944-2F21-74D015E75595}"/>
                        </a:ext>
                      </a:extLst>
                    </p:cNvPr>
                    <p:cNvSpPr>
                      <a:spLocks/>
                    </p:cNvSpPr>
                    <p:nvPr/>
                  </p:nvSpPr>
                  <p:spPr bwMode="auto">
                    <a:xfrm>
                      <a:off x="1264" y="2767"/>
                      <a:ext cx="2" cy="1"/>
                    </a:xfrm>
                    <a:custGeom>
                      <a:avLst/>
                      <a:gdLst>
                        <a:gd name="T0" fmla="*/ 1 w 2"/>
                        <a:gd name="T1" fmla="*/ 0 h 1"/>
                        <a:gd name="T2" fmla="*/ 1 w 2"/>
                        <a:gd name="T3" fmla="*/ 0 h 1"/>
                        <a:gd name="T4" fmla="*/ 1 w 2"/>
                        <a:gd name="T5" fmla="*/ 0 h 1"/>
                        <a:gd name="T6" fmla="*/ 1 w 2"/>
                        <a:gd name="T7" fmla="*/ 0 h 1"/>
                        <a:gd name="T8" fmla="*/ 1 w 2"/>
                        <a:gd name="T9" fmla="*/ 0 h 1"/>
                        <a:gd name="T10" fmla="*/ 0 w 2"/>
                        <a:gd name="T11" fmla="*/ 0 h 1"/>
                        <a:gd name="T12" fmla="*/ 0 w 2"/>
                        <a:gd name="T13" fmla="*/ 0 h 1"/>
                        <a:gd name="T14" fmla="*/ 0 w 2"/>
                        <a:gd name="T15" fmla="*/ 0 h 1"/>
                        <a:gd name="T16" fmla="*/ 0 w 2"/>
                        <a:gd name="T17" fmla="*/ 0 h 1"/>
                        <a:gd name="T18" fmla="*/ 0 w 2"/>
                        <a:gd name="T19" fmla="*/ 0 h 1"/>
                        <a:gd name="T20" fmla="*/ 0 w 2"/>
                        <a:gd name="T21" fmla="*/ 0 h 1"/>
                        <a:gd name="T22" fmla="*/ 0 w 2"/>
                        <a:gd name="T23" fmla="*/ 0 h 1"/>
                        <a:gd name="T24" fmla="*/ 0 w 2"/>
                        <a:gd name="T25" fmla="*/ 0 h 1"/>
                        <a:gd name="T26" fmla="*/ 1 w 2"/>
                        <a:gd name="T27" fmla="*/ 0 h 1"/>
                        <a:gd name="T28" fmla="*/ 1 w 2"/>
                        <a:gd name="T29" fmla="*/ 0 h 1"/>
                        <a:gd name="T30" fmla="*/ 1 w 2"/>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1"/>
                        <a:gd name="T50" fmla="*/ 2 w 2"/>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1">
                          <a:moveTo>
                            <a:pt x="1" y="0"/>
                          </a:moveTo>
                          <a:lnTo>
                            <a:pt x="1" y="0"/>
                          </a:lnTo>
                          <a:lnTo>
                            <a:pt x="0"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706" name="Freeform 300">
                      <a:extLst>
                        <a:ext uri="{FF2B5EF4-FFF2-40B4-BE49-F238E27FC236}">
                          <a16:creationId xmlns:a16="http://schemas.microsoft.com/office/drawing/2014/main" id="{5E885130-4D48-681C-A38E-E0DAE311D9D8}"/>
                        </a:ext>
                      </a:extLst>
                    </p:cNvPr>
                    <p:cNvSpPr>
                      <a:spLocks/>
                    </p:cNvSpPr>
                    <p:nvPr/>
                  </p:nvSpPr>
                  <p:spPr bwMode="auto">
                    <a:xfrm>
                      <a:off x="1250" y="2764"/>
                      <a:ext cx="2" cy="4"/>
                    </a:xfrm>
                    <a:custGeom>
                      <a:avLst/>
                      <a:gdLst>
                        <a:gd name="T0" fmla="*/ 0 w 2"/>
                        <a:gd name="T1" fmla="*/ 1 h 4"/>
                        <a:gd name="T2" fmla="*/ 0 w 2"/>
                        <a:gd name="T3" fmla="*/ 0 h 4"/>
                        <a:gd name="T4" fmla="*/ 0 w 2"/>
                        <a:gd name="T5" fmla="*/ 0 h 4"/>
                        <a:gd name="T6" fmla="*/ 0 w 2"/>
                        <a:gd name="T7" fmla="*/ 0 h 4"/>
                        <a:gd name="T8" fmla="*/ 0 w 2"/>
                        <a:gd name="T9" fmla="*/ 0 h 4"/>
                        <a:gd name="T10" fmla="*/ 1 w 2"/>
                        <a:gd name="T11" fmla="*/ 0 h 4"/>
                        <a:gd name="T12" fmla="*/ 1 w 2"/>
                        <a:gd name="T13" fmla="*/ 1 h 4"/>
                        <a:gd name="T14" fmla="*/ 1 w 2"/>
                        <a:gd name="T15" fmla="*/ 1 h 4"/>
                        <a:gd name="T16" fmla="*/ 1 w 2"/>
                        <a:gd name="T17" fmla="*/ 2 h 4"/>
                        <a:gd name="T18" fmla="*/ 1 w 2"/>
                        <a:gd name="T19" fmla="*/ 2 h 4"/>
                        <a:gd name="T20" fmla="*/ 1 w 2"/>
                        <a:gd name="T21" fmla="*/ 3 h 4"/>
                        <a:gd name="T22" fmla="*/ 1 w 2"/>
                        <a:gd name="T23" fmla="*/ 3 h 4"/>
                        <a:gd name="T24" fmla="*/ 0 w 2"/>
                        <a:gd name="T25" fmla="*/ 2 h 4"/>
                        <a:gd name="T26" fmla="*/ 0 w 2"/>
                        <a:gd name="T27" fmla="*/ 2 h 4"/>
                        <a:gd name="T28" fmla="*/ 0 w 2"/>
                        <a:gd name="T29" fmla="*/ 1 h 4"/>
                        <a:gd name="T30" fmla="*/ 0 w 2"/>
                        <a:gd name="T31" fmla="*/ 1 h 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4"/>
                        <a:gd name="T50" fmla="*/ 2 w 2"/>
                        <a:gd name="T51" fmla="*/ 4 h 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4">
                          <a:moveTo>
                            <a:pt x="0" y="1"/>
                          </a:moveTo>
                          <a:lnTo>
                            <a:pt x="0" y="0"/>
                          </a:lnTo>
                          <a:lnTo>
                            <a:pt x="1" y="0"/>
                          </a:lnTo>
                          <a:lnTo>
                            <a:pt x="1" y="1"/>
                          </a:lnTo>
                          <a:lnTo>
                            <a:pt x="1" y="2"/>
                          </a:lnTo>
                          <a:lnTo>
                            <a:pt x="1" y="3"/>
                          </a:lnTo>
                          <a:lnTo>
                            <a:pt x="0" y="2"/>
                          </a:lnTo>
                          <a:lnTo>
                            <a:pt x="0" y="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sp>
                <p:nvSpPr>
                  <p:cNvPr id="20701" name="Oval 301">
                    <a:extLst>
                      <a:ext uri="{FF2B5EF4-FFF2-40B4-BE49-F238E27FC236}">
                        <a16:creationId xmlns:a16="http://schemas.microsoft.com/office/drawing/2014/main" id="{38FD35DF-E35D-0D5A-410B-864058103F32}"/>
                      </a:ext>
                    </a:extLst>
                  </p:cNvPr>
                  <p:cNvSpPr>
                    <a:spLocks noChangeArrowheads="1"/>
                  </p:cNvSpPr>
                  <p:nvPr/>
                </p:nvSpPr>
                <p:spPr bwMode="auto">
                  <a:xfrm>
                    <a:off x="1257" y="2755"/>
                    <a:ext cx="3" cy="5"/>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grpSp>
          <p:nvGrpSpPr>
            <p:cNvPr id="20689" name="Group 302">
              <a:extLst>
                <a:ext uri="{FF2B5EF4-FFF2-40B4-BE49-F238E27FC236}">
                  <a16:creationId xmlns:a16="http://schemas.microsoft.com/office/drawing/2014/main" id="{192040A3-4503-BFEF-ECD3-B1336EA88E49}"/>
                </a:ext>
              </a:extLst>
            </p:cNvPr>
            <p:cNvGrpSpPr>
              <a:grpSpLocks/>
            </p:cNvGrpSpPr>
            <p:nvPr/>
          </p:nvGrpSpPr>
          <p:grpSpPr bwMode="auto">
            <a:xfrm>
              <a:off x="705" y="2594"/>
              <a:ext cx="118" cy="119"/>
              <a:chOff x="705" y="2594"/>
              <a:chExt cx="118" cy="119"/>
            </a:xfrm>
          </p:grpSpPr>
          <p:sp>
            <p:nvSpPr>
              <p:cNvPr id="20691" name="Freeform 303">
                <a:extLst>
                  <a:ext uri="{FF2B5EF4-FFF2-40B4-BE49-F238E27FC236}">
                    <a16:creationId xmlns:a16="http://schemas.microsoft.com/office/drawing/2014/main" id="{64440750-E4DE-1D25-EFF7-01AC6EA23132}"/>
                  </a:ext>
                </a:extLst>
              </p:cNvPr>
              <p:cNvSpPr>
                <a:spLocks/>
              </p:cNvSpPr>
              <p:nvPr/>
            </p:nvSpPr>
            <p:spPr bwMode="auto">
              <a:xfrm>
                <a:off x="705" y="2594"/>
                <a:ext cx="118" cy="119"/>
              </a:xfrm>
              <a:custGeom>
                <a:avLst/>
                <a:gdLst>
                  <a:gd name="T0" fmla="*/ 66 w 118"/>
                  <a:gd name="T1" fmla="*/ 0 h 119"/>
                  <a:gd name="T2" fmla="*/ 66 w 118"/>
                  <a:gd name="T3" fmla="*/ 11 h 119"/>
                  <a:gd name="T4" fmla="*/ 117 w 118"/>
                  <a:gd name="T5" fmla="*/ 11 h 119"/>
                  <a:gd name="T6" fmla="*/ 117 w 118"/>
                  <a:gd name="T7" fmla="*/ 118 h 119"/>
                  <a:gd name="T8" fmla="*/ 0 w 118"/>
                  <a:gd name="T9" fmla="*/ 118 h 119"/>
                  <a:gd name="T10" fmla="*/ 0 w 118"/>
                  <a:gd name="T11" fmla="*/ 11 h 119"/>
                  <a:gd name="T12" fmla="*/ 48 w 118"/>
                  <a:gd name="T13" fmla="*/ 11 h 119"/>
                  <a:gd name="T14" fmla="*/ 48 w 118"/>
                  <a:gd name="T15" fmla="*/ 0 h 119"/>
                  <a:gd name="T16" fmla="*/ 66 w 118"/>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8"/>
                  <a:gd name="T28" fmla="*/ 0 h 119"/>
                  <a:gd name="T29" fmla="*/ 118 w 118"/>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8" h="119">
                    <a:moveTo>
                      <a:pt x="66" y="0"/>
                    </a:moveTo>
                    <a:lnTo>
                      <a:pt x="66" y="11"/>
                    </a:lnTo>
                    <a:lnTo>
                      <a:pt x="117" y="11"/>
                    </a:lnTo>
                    <a:lnTo>
                      <a:pt x="117" y="118"/>
                    </a:lnTo>
                    <a:lnTo>
                      <a:pt x="0" y="118"/>
                    </a:lnTo>
                    <a:lnTo>
                      <a:pt x="0" y="11"/>
                    </a:lnTo>
                    <a:lnTo>
                      <a:pt x="48" y="11"/>
                    </a:lnTo>
                    <a:lnTo>
                      <a:pt x="48" y="0"/>
                    </a:lnTo>
                    <a:lnTo>
                      <a:pt x="66"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692" name="Freeform 304">
                <a:extLst>
                  <a:ext uri="{FF2B5EF4-FFF2-40B4-BE49-F238E27FC236}">
                    <a16:creationId xmlns:a16="http://schemas.microsoft.com/office/drawing/2014/main" id="{3421859C-FAEA-886C-431B-46375945449A}"/>
                  </a:ext>
                </a:extLst>
              </p:cNvPr>
              <p:cNvSpPr>
                <a:spLocks/>
              </p:cNvSpPr>
              <p:nvPr/>
            </p:nvSpPr>
            <p:spPr bwMode="auto">
              <a:xfrm>
                <a:off x="705" y="2636"/>
                <a:ext cx="118" cy="77"/>
              </a:xfrm>
              <a:custGeom>
                <a:avLst/>
                <a:gdLst>
                  <a:gd name="T0" fmla="*/ 117 w 118"/>
                  <a:gd name="T1" fmla="*/ 0 h 77"/>
                  <a:gd name="T2" fmla="*/ 117 w 118"/>
                  <a:gd name="T3" fmla="*/ 76 h 77"/>
                  <a:gd name="T4" fmla="*/ 0 w 118"/>
                  <a:gd name="T5" fmla="*/ 76 h 77"/>
                  <a:gd name="T6" fmla="*/ 0 w 118"/>
                  <a:gd name="T7" fmla="*/ 0 h 77"/>
                  <a:gd name="T8" fmla="*/ 117 w 118"/>
                  <a:gd name="T9" fmla="*/ 0 h 77"/>
                  <a:gd name="T10" fmla="*/ 0 60000 65536"/>
                  <a:gd name="T11" fmla="*/ 0 60000 65536"/>
                  <a:gd name="T12" fmla="*/ 0 60000 65536"/>
                  <a:gd name="T13" fmla="*/ 0 60000 65536"/>
                  <a:gd name="T14" fmla="*/ 0 60000 65536"/>
                  <a:gd name="T15" fmla="*/ 0 w 118"/>
                  <a:gd name="T16" fmla="*/ 0 h 77"/>
                  <a:gd name="T17" fmla="*/ 118 w 118"/>
                  <a:gd name="T18" fmla="*/ 77 h 77"/>
                </a:gdLst>
                <a:ahLst/>
                <a:cxnLst>
                  <a:cxn ang="T10">
                    <a:pos x="T0" y="T1"/>
                  </a:cxn>
                  <a:cxn ang="T11">
                    <a:pos x="T2" y="T3"/>
                  </a:cxn>
                  <a:cxn ang="T12">
                    <a:pos x="T4" y="T5"/>
                  </a:cxn>
                  <a:cxn ang="T13">
                    <a:pos x="T6" y="T7"/>
                  </a:cxn>
                  <a:cxn ang="T14">
                    <a:pos x="T8" y="T9"/>
                  </a:cxn>
                </a:cxnLst>
                <a:rect l="T15" t="T16" r="T17" b="T18"/>
                <a:pathLst>
                  <a:path w="118" h="77">
                    <a:moveTo>
                      <a:pt x="117" y="0"/>
                    </a:moveTo>
                    <a:lnTo>
                      <a:pt x="117" y="76"/>
                    </a:lnTo>
                    <a:lnTo>
                      <a:pt x="0" y="76"/>
                    </a:lnTo>
                    <a:lnTo>
                      <a:pt x="0" y="0"/>
                    </a:lnTo>
                    <a:lnTo>
                      <a:pt x="117" y="0"/>
                    </a:lnTo>
                  </a:path>
                </a:pathLst>
              </a:custGeom>
              <a:solidFill>
                <a:srgbClr val="5FC000"/>
              </a:solidFill>
              <a:ln w="12700" cap="rnd" cmpd="sng">
                <a:solidFill>
                  <a:srgbClr val="000000"/>
                </a:solidFill>
                <a:prstDash val="solid"/>
                <a:round/>
                <a:headEnd type="none" w="med" len="med"/>
                <a:tailEnd type="none" w="med" len="med"/>
              </a:ln>
            </p:spPr>
            <p:txBody>
              <a:bodyPr/>
              <a:lstStyle/>
              <a:p>
                <a:endParaRPr lang="en-IN"/>
              </a:p>
            </p:txBody>
          </p:sp>
        </p:grpSp>
        <p:sp>
          <p:nvSpPr>
            <p:cNvPr id="20690" name="Rectangle 305">
              <a:extLst>
                <a:ext uri="{FF2B5EF4-FFF2-40B4-BE49-F238E27FC236}">
                  <a16:creationId xmlns:a16="http://schemas.microsoft.com/office/drawing/2014/main" id="{21419B92-BED5-FE7B-8CDD-7DC73360CC02}"/>
                </a:ext>
              </a:extLst>
            </p:cNvPr>
            <p:cNvSpPr>
              <a:spLocks noChangeArrowheads="1"/>
            </p:cNvSpPr>
            <p:nvPr/>
          </p:nvSpPr>
          <p:spPr bwMode="auto">
            <a:xfrm>
              <a:off x="687" y="2588"/>
              <a:ext cx="422" cy="136"/>
            </a:xfrm>
            <a:prstGeom prst="rect">
              <a:avLst/>
            </a:prstGeom>
            <a:solidFill>
              <a:srgbClr val="DADADA"/>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545" name="Group 306">
            <a:extLst>
              <a:ext uri="{FF2B5EF4-FFF2-40B4-BE49-F238E27FC236}">
                <a16:creationId xmlns:a16="http://schemas.microsoft.com/office/drawing/2014/main" id="{35A44746-00C5-DDE9-AC2E-021D43B0FB55}"/>
              </a:ext>
            </a:extLst>
          </p:cNvPr>
          <p:cNvGrpSpPr>
            <a:grpSpLocks/>
          </p:cNvGrpSpPr>
          <p:nvPr/>
        </p:nvGrpSpPr>
        <p:grpSpPr bwMode="auto">
          <a:xfrm>
            <a:off x="6365875" y="3398838"/>
            <a:ext cx="860425" cy="285750"/>
            <a:chOff x="4644" y="2265"/>
            <a:chExt cx="624" cy="203"/>
          </a:xfrm>
        </p:grpSpPr>
        <p:sp>
          <p:nvSpPr>
            <p:cNvPr id="20569" name="Freeform 307">
              <a:extLst>
                <a:ext uri="{FF2B5EF4-FFF2-40B4-BE49-F238E27FC236}">
                  <a16:creationId xmlns:a16="http://schemas.microsoft.com/office/drawing/2014/main" id="{B58D9F22-EC91-1385-2268-7811182FB31B}"/>
                </a:ext>
              </a:extLst>
            </p:cNvPr>
            <p:cNvSpPr>
              <a:spLocks/>
            </p:cNvSpPr>
            <p:nvPr/>
          </p:nvSpPr>
          <p:spPr bwMode="auto">
            <a:xfrm>
              <a:off x="4654" y="2280"/>
              <a:ext cx="505" cy="170"/>
            </a:xfrm>
            <a:custGeom>
              <a:avLst/>
              <a:gdLst>
                <a:gd name="T0" fmla="*/ 413 w 505"/>
                <a:gd name="T1" fmla="*/ 0 h 170"/>
                <a:gd name="T2" fmla="*/ 15 w 505"/>
                <a:gd name="T3" fmla="*/ 0 h 170"/>
                <a:gd name="T4" fmla="*/ 11 w 505"/>
                <a:gd name="T5" fmla="*/ 6 h 170"/>
                <a:gd name="T6" fmla="*/ 9 w 505"/>
                <a:gd name="T7" fmla="*/ 13 h 170"/>
                <a:gd name="T8" fmla="*/ 5 w 505"/>
                <a:gd name="T9" fmla="*/ 23 h 170"/>
                <a:gd name="T10" fmla="*/ 4 w 505"/>
                <a:gd name="T11" fmla="*/ 33 h 170"/>
                <a:gd name="T12" fmla="*/ 2 w 505"/>
                <a:gd name="T13" fmla="*/ 43 h 170"/>
                <a:gd name="T14" fmla="*/ 1 w 505"/>
                <a:gd name="T15" fmla="*/ 53 h 170"/>
                <a:gd name="T16" fmla="*/ 0 w 505"/>
                <a:gd name="T17" fmla="*/ 65 h 170"/>
                <a:gd name="T18" fmla="*/ 2 w 505"/>
                <a:gd name="T19" fmla="*/ 75 h 170"/>
                <a:gd name="T20" fmla="*/ 3 w 505"/>
                <a:gd name="T21" fmla="*/ 83 h 170"/>
                <a:gd name="T22" fmla="*/ 4 w 505"/>
                <a:gd name="T23" fmla="*/ 91 h 170"/>
                <a:gd name="T24" fmla="*/ 7 w 505"/>
                <a:gd name="T25" fmla="*/ 98 h 170"/>
                <a:gd name="T26" fmla="*/ 10 w 505"/>
                <a:gd name="T27" fmla="*/ 104 h 170"/>
                <a:gd name="T28" fmla="*/ 12 w 505"/>
                <a:gd name="T29" fmla="*/ 110 h 170"/>
                <a:gd name="T30" fmla="*/ 0 w 505"/>
                <a:gd name="T31" fmla="*/ 122 h 170"/>
                <a:gd name="T32" fmla="*/ 0 w 505"/>
                <a:gd name="T33" fmla="*/ 168 h 170"/>
                <a:gd name="T34" fmla="*/ 127 w 505"/>
                <a:gd name="T35" fmla="*/ 168 h 170"/>
                <a:gd name="T36" fmla="*/ 127 w 505"/>
                <a:gd name="T37" fmla="*/ 121 h 170"/>
                <a:gd name="T38" fmla="*/ 378 w 505"/>
                <a:gd name="T39" fmla="*/ 121 h 170"/>
                <a:gd name="T40" fmla="*/ 337 w 505"/>
                <a:gd name="T41" fmla="*/ 131 h 170"/>
                <a:gd name="T42" fmla="*/ 337 w 505"/>
                <a:gd name="T43" fmla="*/ 152 h 170"/>
                <a:gd name="T44" fmla="*/ 447 w 505"/>
                <a:gd name="T45" fmla="*/ 152 h 170"/>
                <a:gd name="T46" fmla="*/ 392 w 505"/>
                <a:gd name="T47" fmla="*/ 160 h 170"/>
                <a:gd name="T48" fmla="*/ 392 w 505"/>
                <a:gd name="T49" fmla="*/ 169 h 170"/>
                <a:gd name="T50" fmla="*/ 488 w 505"/>
                <a:gd name="T51" fmla="*/ 160 h 170"/>
                <a:gd name="T52" fmla="*/ 488 w 505"/>
                <a:gd name="T53" fmla="*/ 133 h 170"/>
                <a:gd name="T54" fmla="*/ 504 w 505"/>
                <a:gd name="T55" fmla="*/ 133 h 170"/>
                <a:gd name="T56" fmla="*/ 504 w 505"/>
                <a:gd name="T57" fmla="*/ 118 h 170"/>
                <a:gd name="T58" fmla="*/ 487 w 505"/>
                <a:gd name="T59" fmla="*/ 118 h 170"/>
                <a:gd name="T60" fmla="*/ 487 w 505"/>
                <a:gd name="T61" fmla="*/ 129 h 170"/>
                <a:gd name="T62" fmla="*/ 400 w 505"/>
                <a:gd name="T63" fmla="*/ 129 h 170"/>
                <a:gd name="T64" fmla="*/ 405 w 505"/>
                <a:gd name="T65" fmla="*/ 125 h 170"/>
                <a:gd name="T66" fmla="*/ 409 w 505"/>
                <a:gd name="T67" fmla="*/ 121 h 170"/>
                <a:gd name="T68" fmla="*/ 413 w 505"/>
                <a:gd name="T69" fmla="*/ 117 h 170"/>
                <a:gd name="T70" fmla="*/ 408 w 505"/>
                <a:gd name="T71" fmla="*/ 126 h 170"/>
                <a:gd name="T72" fmla="*/ 427 w 505"/>
                <a:gd name="T73" fmla="*/ 126 h 170"/>
                <a:gd name="T74" fmla="*/ 430 w 505"/>
                <a:gd name="T75" fmla="*/ 114 h 170"/>
                <a:gd name="T76" fmla="*/ 417 w 505"/>
                <a:gd name="T77" fmla="*/ 114 h 170"/>
                <a:gd name="T78" fmla="*/ 421 w 505"/>
                <a:gd name="T79" fmla="*/ 107 h 170"/>
                <a:gd name="T80" fmla="*/ 424 w 505"/>
                <a:gd name="T81" fmla="*/ 100 h 170"/>
                <a:gd name="T82" fmla="*/ 426 w 505"/>
                <a:gd name="T83" fmla="*/ 92 h 170"/>
                <a:gd name="T84" fmla="*/ 428 w 505"/>
                <a:gd name="T85" fmla="*/ 84 h 170"/>
                <a:gd name="T86" fmla="*/ 430 w 505"/>
                <a:gd name="T87" fmla="*/ 74 h 170"/>
                <a:gd name="T88" fmla="*/ 430 w 505"/>
                <a:gd name="T89" fmla="*/ 61 h 170"/>
                <a:gd name="T90" fmla="*/ 430 w 505"/>
                <a:gd name="T91" fmla="*/ 52 h 170"/>
                <a:gd name="T92" fmla="*/ 428 w 505"/>
                <a:gd name="T93" fmla="*/ 41 h 170"/>
                <a:gd name="T94" fmla="*/ 427 w 505"/>
                <a:gd name="T95" fmla="*/ 33 h 170"/>
                <a:gd name="T96" fmla="*/ 425 w 505"/>
                <a:gd name="T97" fmla="*/ 27 h 170"/>
                <a:gd name="T98" fmla="*/ 423 w 505"/>
                <a:gd name="T99" fmla="*/ 20 h 170"/>
                <a:gd name="T100" fmla="*/ 420 w 505"/>
                <a:gd name="T101" fmla="*/ 12 h 170"/>
                <a:gd name="T102" fmla="*/ 417 w 505"/>
                <a:gd name="T103" fmla="*/ 6 h 170"/>
                <a:gd name="T104" fmla="*/ 413 w 505"/>
                <a:gd name="T105" fmla="*/ 0 h 17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5"/>
                <a:gd name="T160" fmla="*/ 0 h 170"/>
                <a:gd name="T161" fmla="*/ 505 w 505"/>
                <a:gd name="T162" fmla="*/ 170 h 17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5" h="170">
                  <a:moveTo>
                    <a:pt x="413" y="0"/>
                  </a:moveTo>
                  <a:lnTo>
                    <a:pt x="15" y="0"/>
                  </a:lnTo>
                  <a:lnTo>
                    <a:pt x="11" y="6"/>
                  </a:lnTo>
                  <a:lnTo>
                    <a:pt x="9" y="13"/>
                  </a:lnTo>
                  <a:lnTo>
                    <a:pt x="5" y="23"/>
                  </a:lnTo>
                  <a:lnTo>
                    <a:pt x="4" y="33"/>
                  </a:lnTo>
                  <a:lnTo>
                    <a:pt x="2" y="43"/>
                  </a:lnTo>
                  <a:lnTo>
                    <a:pt x="1" y="53"/>
                  </a:lnTo>
                  <a:lnTo>
                    <a:pt x="0" y="65"/>
                  </a:lnTo>
                  <a:lnTo>
                    <a:pt x="2" y="75"/>
                  </a:lnTo>
                  <a:lnTo>
                    <a:pt x="3" y="83"/>
                  </a:lnTo>
                  <a:lnTo>
                    <a:pt x="4" y="91"/>
                  </a:lnTo>
                  <a:lnTo>
                    <a:pt x="7" y="98"/>
                  </a:lnTo>
                  <a:lnTo>
                    <a:pt x="10" y="104"/>
                  </a:lnTo>
                  <a:lnTo>
                    <a:pt x="12" y="110"/>
                  </a:lnTo>
                  <a:lnTo>
                    <a:pt x="0" y="122"/>
                  </a:lnTo>
                  <a:lnTo>
                    <a:pt x="0" y="168"/>
                  </a:lnTo>
                  <a:lnTo>
                    <a:pt x="127" y="168"/>
                  </a:lnTo>
                  <a:lnTo>
                    <a:pt x="127" y="121"/>
                  </a:lnTo>
                  <a:lnTo>
                    <a:pt x="378" y="121"/>
                  </a:lnTo>
                  <a:lnTo>
                    <a:pt x="337" y="131"/>
                  </a:lnTo>
                  <a:lnTo>
                    <a:pt x="337" y="152"/>
                  </a:lnTo>
                  <a:lnTo>
                    <a:pt x="447" y="152"/>
                  </a:lnTo>
                  <a:lnTo>
                    <a:pt x="392" y="160"/>
                  </a:lnTo>
                  <a:lnTo>
                    <a:pt x="392" y="169"/>
                  </a:lnTo>
                  <a:lnTo>
                    <a:pt x="488" y="160"/>
                  </a:lnTo>
                  <a:lnTo>
                    <a:pt x="488" y="133"/>
                  </a:lnTo>
                  <a:lnTo>
                    <a:pt x="504" y="133"/>
                  </a:lnTo>
                  <a:lnTo>
                    <a:pt x="504" y="118"/>
                  </a:lnTo>
                  <a:lnTo>
                    <a:pt x="487" y="118"/>
                  </a:lnTo>
                  <a:lnTo>
                    <a:pt x="487" y="129"/>
                  </a:lnTo>
                  <a:lnTo>
                    <a:pt x="400" y="129"/>
                  </a:lnTo>
                  <a:lnTo>
                    <a:pt x="405" y="125"/>
                  </a:lnTo>
                  <a:lnTo>
                    <a:pt x="409" y="121"/>
                  </a:lnTo>
                  <a:lnTo>
                    <a:pt x="413" y="117"/>
                  </a:lnTo>
                  <a:lnTo>
                    <a:pt x="408" y="126"/>
                  </a:lnTo>
                  <a:lnTo>
                    <a:pt x="427" y="126"/>
                  </a:lnTo>
                  <a:lnTo>
                    <a:pt x="430" y="114"/>
                  </a:lnTo>
                  <a:lnTo>
                    <a:pt x="417" y="114"/>
                  </a:lnTo>
                  <a:lnTo>
                    <a:pt x="421" y="107"/>
                  </a:lnTo>
                  <a:lnTo>
                    <a:pt x="424" y="100"/>
                  </a:lnTo>
                  <a:lnTo>
                    <a:pt x="426" y="92"/>
                  </a:lnTo>
                  <a:lnTo>
                    <a:pt x="428" y="84"/>
                  </a:lnTo>
                  <a:lnTo>
                    <a:pt x="430" y="74"/>
                  </a:lnTo>
                  <a:lnTo>
                    <a:pt x="430" y="61"/>
                  </a:lnTo>
                  <a:lnTo>
                    <a:pt x="430" y="52"/>
                  </a:lnTo>
                  <a:lnTo>
                    <a:pt x="428" y="41"/>
                  </a:lnTo>
                  <a:lnTo>
                    <a:pt x="427" y="33"/>
                  </a:lnTo>
                  <a:lnTo>
                    <a:pt x="425" y="27"/>
                  </a:lnTo>
                  <a:lnTo>
                    <a:pt x="423" y="20"/>
                  </a:lnTo>
                  <a:lnTo>
                    <a:pt x="420" y="12"/>
                  </a:lnTo>
                  <a:lnTo>
                    <a:pt x="417" y="6"/>
                  </a:lnTo>
                  <a:lnTo>
                    <a:pt x="413"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grpSp>
          <p:nvGrpSpPr>
            <p:cNvPr id="20570" name="Group 308">
              <a:extLst>
                <a:ext uri="{FF2B5EF4-FFF2-40B4-BE49-F238E27FC236}">
                  <a16:creationId xmlns:a16="http://schemas.microsoft.com/office/drawing/2014/main" id="{7C61A087-D8B0-8A02-7AD8-1CC2FF5F3F95}"/>
                </a:ext>
              </a:extLst>
            </p:cNvPr>
            <p:cNvGrpSpPr>
              <a:grpSpLocks/>
            </p:cNvGrpSpPr>
            <p:nvPr/>
          </p:nvGrpSpPr>
          <p:grpSpPr bwMode="auto">
            <a:xfrm>
              <a:off x="5125" y="2265"/>
              <a:ext cx="143" cy="203"/>
              <a:chOff x="5125" y="2265"/>
              <a:chExt cx="143" cy="203"/>
            </a:xfrm>
          </p:grpSpPr>
          <p:grpSp>
            <p:nvGrpSpPr>
              <p:cNvPr id="20661" name="Group 309">
                <a:extLst>
                  <a:ext uri="{FF2B5EF4-FFF2-40B4-BE49-F238E27FC236}">
                    <a16:creationId xmlns:a16="http://schemas.microsoft.com/office/drawing/2014/main" id="{E4EE2EB6-D2B7-9B40-8767-4155BAF9D424}"/>
                  </a:ext>
                </a:extLst>
              </p:cNvPr>
              <p:cNvGrpSpPr>
                <a:grpSpLocks/>
              </p:cNvGrpSpPr>
              <p:nvPr/>
            </p:nvGrpSpPr>
            <p:grpSpPr bwMode="auto">
              <a:xfrm>
                <a:off x="5125" y="2265"/>
                <a:ext cx="8" cy="129"/>
                <a:chOff x="5125" y="2265"/>
                <a:chExt cx="8" cy="129"/>
              </a:xfrm>
            </p:grpSpPr>
            <p:sp>
              <p:nvSpPr>
                <p:cNvPr id="20674" name="Rectangle 310">
                  <a:extLst>
                    <a:ext uri="{FF2B5EF4-FFF2-40B4-BE49-F238E27FC236}">
                      <a16:creationId xmlns:a16="http://schemas.microsoft.com/office/drawing/2014/main" id="{FA98260F-D929-2E36-9928-10BD306031D0}"/>
                    </a:ext>
                  </a:extLst>
                </p:cNvPr>
                <p:cNvSpPr>
                  <a:spLocks noChangeArrowheads="1"/>
                </p:cNvSpPr>
                <p:nvPr/>
              </p:nvSpPr>
              <p:spPr bwMode="auto">
                <a:xfrm>
                  <a:off x="5125" y="2392"/>
                  <a:ext cx="8" cy="2"/>
                </a:xfrm>
                <a:prstGeom prst="rect">
                  <a:avLst/>
                </a:prstGeom>
                <a:solidFill>
                  <a:srgbClr val="7F7F7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75" name="Group 311">
                  <a:extLst>
                    <a:ext uri="{FF2B5EF4-FFF2-40B4-BE49-F238E27FC236}">
                      <a16:creationId xmlns:a16="http://schemas.microsoft.com/office/drawing/2014/main" id="{973DE5FB-66DF-D01E-4B55-0AD41EDE4F53}"/>
                    </a:ext>
                  </a:extLst>
                </p:cNvPr>
                <p:cNvGrpSpPr>
                  <a:grpSpLocks/>
                </p:cNvGrpSpPr>
                <p:nvPr/>
              </p:nvGrpSpPr>
              <p:grpSpPr bwMode="auto">
                <a:xfrm>
                  <a:off x="5127" y="2265"/>
                  <a:ext cx="6" cy="117"/>
                  <a:chOff x="5127" y="2265"/>
                  <a:chExt cx="6" cy="117"/>
                </a:xfrm>
              </p:grpSpPr>
              <p:sp>
                <p:nvSpPr>
                  <p:cNvPr id="20676" name="Rectangle 312">
                    <a:extLst>
                      <a:ext uri="{FF2B5EF4-FFF2-40B4-BE49-F238E27FC236}">
                        <a16:creationId xmlns:a16="http://schemas.microsoft.com/office/drawing/2014/main" id="{BEB342EC-E84E-736E-5A52-33D0A9B7BD18}"/>
                      </a:ext>
                    </a:extLst>
                  </p:cNvPr>
                  <p:cNvSpPr>
                    <a:spLocks noChangeArrowheads="1"/>
                  </p:cNvSpPr>
                  <p:nvPr/>
                </p:nvSpPr>
                <p:spPr bwMode="auto">
                  <a:xfrm>
                    <a:off x="5127" y="2265"/>
                    <a:ext cx="6" cy="53"/>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77" name="Rectangle 313">
                    <a:extLst>
                      <a:ext uri="{FF2B5EF4-FFF2-40B4-BE49-F238E27FC236}">
                        <a16:creationId xmlns:a16="http://schemas.microsoft.com/office/drawing/2014/main" id="{89C296E3-4539-D76B-5091-FA8AE027FCB9}"/>
                      </a:ext>
                    </a:extLst>
                  </p:cNvPr>
                  <p:cNvSpPr>
                    <a:spLocks noChangeArrowheads="1"/>
                  </p:cNvSpPr>
                  <p:nvPr/>
                </p:nvSpPr>
                <p:spPr bwMode="auto">
                  <a:xfrm>
                    <a:off x="5129" y="2331"/>
                    <a:ext cx="2" cy="51"/>
                  </a:xfrm>
                  <a:prstGeom prst="rect">
                    <a:avLst/>
                  </a:prstGeom>
                  <a:solidFill>
                    <a:srgbClr val="9F9F9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662" name="Group 314">
                <a:extLst>
                  <a:ext uri="{FF2B5EF4-FFF2-40B4-BE49-F238E27FC236}">
                    <a16:creationId xmlns:a16="http://schemas.microsoft.com/office/drawing/2014/main" id="{85E34239-3578-9A70-7C3F-35E0F28CDAC4}"/>
                  </a:ext>
                </a:extLst>
              </p:cNvPr>
              <p:cNvGrpSpPr>
                <a:grpSpLocks/>
              </p:cNvGrpSpPr>
              <p:nvPr/>
            </p:nvGrpSpPr>
            <p:grpSpPr bwMode="auto">
              <a:xfrm>
                <a:off x="5131" y="2317"/>
                <a:ext cx="137" cy="151"/>
                <a:chOff x="5131" y="2317"/>
                <a:chExt cx="137" cy="151"/>
              </a:xfrm>
            </p:grpSpPr>
            <p:grpSp>
              <p:nvGrpSpPr>
                <p:cNvPr id="20663" name="Group 315">
                  <a:extLst>
                    <a:ext uri="{FF2B5EF4-FFF2-40B4-BE49-F238E27FC236}">
                      <a16:creationId xmlns:a16="http://schemas.microsoft.com/office/drawing/2014/main" id="{92CEA7CC-98C8-E6F4-54CC-F0445955BBA9}"/>
                    </a:ext>
                  </a:extLst>
                </p:cNvPr>
                <p:cNvGrpSpPr>
                  <a:grpSpLocks/>
                </p:cNvGrpSpPr>
                <p:nvPr/>
              </p:nvGrpSpPr>
              <p:grpSpPr bwMode="auto">
                <a:xfrm>
                  <a:off x="5132" y="2317"/>
                  <a:ext cx="129" cy="100"/>
                  <a:chOff x="5132" y="2317"/>
                  <a:chExt cx="129" cy="100"/>
                </a:xfrm>
              </p:grpSpPr>
              <p:sp>
                <p:nvSpPr>
                  <p:cNvPr id="20670" name="Freeform 316">
                    <a:extLst>
                      <a:ext uri="{FF2B5EF4-FFF2-40B4-BE49-F238E27FC236}">
                        <a16:creationId xmlns:a16="http://schemas.microsoft.com/office/drawing/2014/main" id="{AA2613B7-6A81-AA86-F765-89F45B8F3674}"/>
                      </a:ext>
                    </a:extLst>
                  </p:cNvPr>
                  <p:cNvSpPr>
                    <a:spLocks/>
                  </p:cNvSpPr>
                  <p:nvPr/>
                </p:nvSpPr>
                <p:spPr bwMode="auto">
                  <a:xfrm>
                    <a:off x="5132" y="2317"/>
                    <a:ext cx="129" cy="100"/>
                  </a:xfrm>
                  <a:custGeom>
                    <a:avLst/>
                    <a:gdLst>
                      <a:gd name="T0" fmla="*/ 60 w 129"/>
                      <a:gd name="T1" fmla="*/ 0 h 100"/>
                      <a:gd name="T2" fmla="*/ 11 w 129"/>
                      <a:gd name="T3" fmla="*/ 0 h 100"/>
                      <a:gd name="T4" fmla="*/ 9 w 129"/>
                      <a:gd name="T5" fmla="*/ 1 h 100"/>
                      <a:gd name="T6" fmla="*/ 7 w 129"/>
                      <a:gd name="T7" fmla="*/ 2 h 100"/>
                      <a:gd name="T8" fmla="*/ 7 w 129"/>
                      <a:gd name="T9" fmla="*/ 4 h 100"/>
                      <a:gd name="T10" fmla="*/ 6 w 129"/>
                      <a:gd name="T11" fmla="*/ 6 h 100"/>
                      <a:gd name="T12" fmla="*/ 0 w 129"/>
                      <a:gd name="T13" fmla="*/ 84 h 100"/>
                      <a:gd name="T14" fmla="*/ 0 w 129"/>
                      <a:gd name="T15" fmla="*/ 88 h 100"/>
                      <a:gd name="T16" fmla="*/ 1 w 129"/>
                      <a:gd name="T17" fmla="*/ 92 h 100"/>
                      <a:gd name="T18" fmla="*/ 3 w 129"/>
                      <a:gd name="T19" fmla="*/ 96 h 100"/>
                      <a:gd name="T20" fmla="*/ 5 w 129"/>
                      <a:gd name="T21" fmla="*/ 99 h 100"/>
                      <a:gd name="T22" fmla="*/ 9 w 129"/>
                      <a:gd name="T23" fmla="*/ 99 h 100"/>
                      <a:gd name="T24" fmla="*/ 128 w 129"/>
                      <a:gd name="T25" fmla="*/ 99 h 100"/>
                      <a:gd name="T26" fmla="*/ 125 w 129"/>
                      <a:gd name="T27" fmla="*/ 58 h 100"/>
                      <a:gd name="T28" fmla="*/ 124 w 129"/>
                      <a:gd name="T29" fmla="*/ 55 h 100"/>
                      <a:gd name="T30" fmla="*/ 122 w 129"/>
                      <a:gd name="T31" fmla="*/ 53 h 100"/>
                      <a:gd name="T32" fmla="*/ 118 w 129"/>
                      <a:gd name="T33" fmla="*/ 52 h 100"/>
                      <a:gd name="T34" fmla="*/ 71 w 129"/>
                      <a:gd name="T35" fmla="*/ 42 h 100"/>
                      <a:gd name="T36" fmla="*/ 49 w 129"/>
                      <a:gd name="T37" fmla="*/ 42 h 100"/>
                      <a:gd name="T38" fmla="*/ 17 w 129"/>
                      <a:gd name="T39" fmla="*/ 42 h 100"/>
                      <a:gd name="T40" fmla="*/ 17 w 129"/>
                      <a:gd name="T41" fmla="*/ 5 h 100"/>
                      <a:gd name="T42" fmla="*/ 43 w 129"/>
                      <a:gd name="T43" fmla="*/ 5 h 100"/>
                      <a:gd name="T44" fmla="*/ 49 w 129"/>
                      <a:gd name="T45" fmla="*/ 42 h 100"/>
                      <a:gd name="T46" fmla="*/ 54 w 129"/>
                      <a:gd name="T47" fmla="*/ 42 h 100"/>
                      <a:gd name="T48" fmla="*/ 47 w 129"/>
                      <a:gd name="T49" fmla="*/ 5 h 100"/>
                      <a:gd name="T50" fmla="*/ 60 w 129"/>
                      <a:gd name="T51" fmla="*/ 5 h 100"/>
                      <a:gd name="T52" fmla="*/ 67 w 129"/>
                      <a:gd name="T53" fmla="*/ 42 h 100"/>
                      <a:gd name="T54" fmla="*/ 72 w 129"/>
                      <a:gd name="T55" fmla="*/ 42 h 100"/>
                      <a:gd name="T56" fmla="*/ 64 w 129"/>
                      <a:gd name="T57" fmla="*/ 5 h 100"/>
                      <a:gd name="T58" fmla="*/ 64 w 129"/>
                      <a:gd name="T59" fmla="*/ 3 h 100"/>
                      <a:gd name="T60" fmla="*/ 62 w 129"/>
                      <a:gd name="T61" fmla="*/ 2 h 100"/>
                      <a:gd name="T62" fmla="*/ 61 w 129"/>
                      <a:gd name="T63" fmla="*/ 0 h 100"/>
                      <a:gd name="T64" fmla="*/ 60 w 129"/>
                      <a:gd name="T65" fmla="*/ 0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9"/>
                      <a:gd name="T100" fmla="*/ 0 h 100"/>
                      <a:gd name="T101" fmla="*/ 129 w 129"/>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9" h="100">
                        <a:moveTo>
                          <a:pt x="60" y="0"/>
                        </a:moveTo>
                        <a:lnTo>
                          <a:pt x="11" y="0"/>
                        </a:lnTo>
                        <a:lnTo>
                          <a:pt x="9" y="1"/>
                        </a:lnTo>
                        <a:lnTo>
                          <a:pt x="7" y="2"/>
                        </a:lnTo>
                        <a:lnTo>
                          <a:pt x="7" y="4"/>
                        </a:lnTo>
                        <a:lnTo>
                          <a:pt x="6" y="6"/>
                        </a:lnTo>
                        <a:lnTo>
                          <a:pt x="0" y="84"/>
                        </a:lnTo>
                        <a:lnTo>
                          <a:pt x="0" y="88"/>
                        </a:lnTo>
                        <a:lnTo>
                          <a:pt x="1" y="92"/>
                        </a:lnTo>
                        <a:lnTo>
                          <a:pt x="3" y="96"/>
                        </a:lnTo>
                        <a:lnTo>
                          <a:pt x="5" y="99"/>
                        </a:lnTo>
                        <a:lnTo>
                          <a:pt x="9" y="99"/>
                        </a:lnTo>
                        <a:lnTo>
                          <a:pt x="128" y="99"/>
                        </a:lnTo>
                        <a:lnTo>
                          <a:pt x="125" y="58"/>
                        </a:lnTo>
                        <a:lnTo>
                          <a:pt x="124" y="55"/>
                        </a:lnTo>
                        <a:lnTo>
                          <a:pt x="122" y="53"/>
                        </a:lnTo>
                        <a:lnTo>
                          <a:pt x="118" y="52"/>
                        </a:lnTo>
                        <a:lnTo>
                          <a:pt x="71" y="42"/>
                        </a:lnTo>
                        <a:lnTo>
                          <a:pt x="49" y="42"/>
                        </a:lnTo>
                        <a:lnTo>
                          <a:pt x="17" y="42"/>
                        </a:lnTo>
                        <a:lnTo>
                          <a:pt x="17" y="5"/>
                        </a:lnTo>
                        <a:lnTo>
                          <a:pt x="43" y="5"/>
                        </a:lnTo>
                        <a:lnTo>
                          <a:pt x="49" y="42"/>
                        </a:lnTo>
                        <a:lnTo>
                          <a:pt x="54" y="42"/>
                        </a:lnTo>
                        <a:lnTo>
                          <a:pt x="47" y="5"/>
                        </a:lnTo>
                        <a:lnTo>
                          <a:pt x="60" y="5"/>
                        </a:lnTo>
                        <a:lnTo>
                          <a:pt x="67" y="42"/>
                        </a:lnTo>
                        <a:lnTo>
                          <a:pt x="72" y="42"/>
                        </a:lnTo>
                        <a:lnTo>
                          <a:pt x="64" y="5"/>
                        </a:lnTo>
                        <a:lnTo>
                          <a:pt x="64" y="3"/>
                        </a:lnTo>
                        <a:lnTo>
                          <a:pt x="62" y="2"/>
                        </a:lnTo>
                        <a:lnTo>
                          <a:pt x="61" y="0"/>
                        </a:lnTo>
                        <a:lnTo>
                          <a:pt x="60"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IN"/>
                  </a:p>
                </p:txBody>
              </p:sp>
              <p:grpSp>
                <p:nvGrpSpPr>
                  <p:cNvPr id="20671" name="Group 317">
                    <a:extLst>
                      <a:ext uri="{FF2B5EF4-FFF2-40B4-BE49-F238E27FC236}">
                        <a16:creationId xmlns:a16="http://schemas.microsoft.com/office/drawing/2014/main" id="{840D006D-D097-292C-64FD-11F96AA93914}"/>
                      </a:ext>
                    </a:extLst>
                  </p:cNvPr>
                  <p:cNvGrpSpPr>
                    <a:grpSpLocks/>
                  </p:cNvGrpSpPr>
                  <p:nvPr/>
                </p:nvGrpSpPr>
                <p:grpSpPr bwMode="auto">
                  <a:xfrm>
                    <a:off x="5185" y="2354"/>
                    <a:ext cx="21" cy="4"/>
                    <a:chOff x="5185" y="2354"/>
                    <a:chExt cx="21" cy="4"/>
                  </a:xfrm>
                </p:grpSpPr>
                <p:sp>
                  <p:nvSpPr>
                    <p:cNvPr id="20672" name="Freeform 318">
                      <a:extLst>
                        <a:ext uri="{FF2B5EF4-FFF2-40B4-BE49-F238E27FC236}">
                          <a16:creationId xmlns:a16="http://schemas.microsoft.com/office/drawing/2014/main" id="{5AF93BC5-5940-C7D2-A567-4DF6F29D2971}"/>
                        </a:ext>
                      </a:extLst>
                    </p:cNvPr>
                    <p:cNvSpPr>
                      <a:spLocks/>
                    </p:cNvSpPr>
                    <p:nvPr/>
                  </p:nvSpPr>
                  <p:spPr bwMode="auto">
                    <a:xfrm>
                      <a:off x="5185" y="2355"/>
                      <a:ext cx="4" cy="3"/>
                    </a:xfrm>
                    <a:custGeom>
                      <a:avLst/>
                      <a:gdLst>
                        <a:gd name="T0" fmla="*/ 2 w 4"/>
                        <a:gd name="T1" fmla="*/ 0 h 3"/>
                        <a:gd name="T2" fmla="*/ 3 w 4"/>
                        <a:gd name="T3" fmla="*/ 2 h 3"/>
                        <a:gd name="T4" fmla="*/ 1 w 4"/>
                        <a:gd name="T5" fmla="*/ 2 h 3"/>
                        <a:gd name="T6" fmla="*/ 0 w 4"/>
                        <a:gd name="T7" fmla="*/ 0 h 3"/>
                        <a:gd name="T8" fmla="*/ 2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lnTo>
                            <a:pt x="3" y="2"/>
                          </a:lnTo>
                          <a:lnTo>
                            <a:pt x="1" y="2"/>
                          </a:lnTo>
                          <a:lnTo>
                            <a:pt x="0" y="0"/>
                          </a:lnTo>
                          <a:lnTo>
                            <a:pt x="2"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73" name="Freeform 319">
                      <a:extLst>
                        <a:ext uri="{FF2B5EF4-FFF2-40B4-BE49-F238E27FC236}">
                          <a16:creationId xmlns:a16="http://schemas.microsoft.com/office/drawing/2014/main" id="{D5E0A7BD-9C8B-B855-D6DF-22246B19E109}"/>
                        </a:ext>
                      </a:extLst>
                    </p:cNvPr>
                    <p:cNvSpPr>
                      <a:spLocks/>
                    </p:cNvSpPr>
                    <p:nvPr/>
                  </p:nvSpPr>
                  <p:spPr bwMode="auto">
                    <a:xfrm>
                      <a:off x="5203" y="2354"/>
                      <a:ext cx="3" cy="4"/>
                    </a:xfrm>
                    <a:custGeom>
                      <a:avLst/>
                      <a:gdLst>
                        <a:gd name="T0" fmla="*/ 1 w 3"/>
                        <a:gd name="T1" fmla="*/ 1 h 4"/>
                        <a:gd name="T2" fmla="*/ 2 w 3"/>
                        <a:gd name="T3" fmla="*/ 3 h 4"/>
                        <a:gd name="T4" fmla="*/ 0 w 3"/>
                        <a:gd name="T5" fmla="*/ 3 h 4"/>
                        <a:gd name="T6" fmla="*/ 0 w 3"/>
                        <a:gd name="T7" fmla="*/ 0 h 4"/>
                        <a:gd name="T8" fmla="*/ 1 w 3"/>
                        <a:gd name="T9" fmla="*/ 1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1" y="1"/>
                          </a:moveTo>
                          <a:lnTo>
                            <a:pt x="2" y="3"/>
                          </a:lnTo>
                          <a:lnTo>
                            <a:pt x="0" y="3"/>
                          </a:lnTo>
                          <a:lnTo>
                            <a:pt x="0" y="0"/>
                          </a:lnTo>
                          <a:lnTo>
                            <a:pt x="1" y="1"/>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664" name="Freeform 320">
                  <a:extLst>
                    <a:ext uri="{FF2B5EF4-FFF2-40B4-BE49-F238E27FC236}">
                      <a16:creationId xmlns:a16="http://schemas.microsoft.com/office/drawing/2014/main" id="{45A1BD58-F0E1-1834-5592-5D55C34AC629}"/>
                    </a:ext>
                  </a:extLst>
                </p:cNvPr>
                <p:cNvSpPr>
                  <a:spLocks/>
                </p:cNvSpPr>
                <p:nvPr/>
              </p:nvSpPr>
              <p:spPr bwMode="auto">
                <a:xfrm>
                  <a:off x="5178" y="2397"/>
                  <a:ext cx="90" cy="61"/>
                </a:xfrm>
                <a:custGeom>
                  <a:avLst/>
                  <a:gdLst>
                    <a:gd name="T0" fmla="*/ 77 w 90"/>
                    <a:gd name="T1" fmla="*/ 30 h 61"/>
                    <a:gd name="T2" fmla="*/ 89 w 90"/>
                    <a:gd name="T3" fmla="*/ 30 h 61"/>
                    <a:gd name="T4" fmla="*/ 89 w 90"/>
                    <a:gd name="T5" fmla="*/ 60 h 61"/>
                    <a:gd name="T6" fmla="*/ 73 w 90"/>
                    <a:gd name="T7" fmla="*/ 60 h 61"/>
                    <a:gd name="T8" fmla="*/ 14 w 90"/>
                    <a:gd name="T9" fmla="*/ 60 h 61"/>
                    <a:gd name="T10" fmla="*/ 14 w 90"/>
                    <a:gd name="T11" fmla="*/ 45 h 61"/>
                    <a:gd name="T12" fmla="*/ 0 w 90"/>
                    <a:gd name="T13" fmla="*/ 45 h 61"/>
                    <a:gd name="T14" fmla="*/ 0 w 90"/>
                    <a:gd name="T15" fmla="*/ 19 h 61"/>
                    <a:gd name="T16" fmla="*/ 15 w 90"/>
                    <a:gd name="T17" fmla="*/ 19 h 61"/>
                    <a:gd name="T18" fmla="*/ 24 w 90"/>
                    <a:gd name="T19" fmla="*/ 0 h 61"/>
                    <a:gd name="T20" fmla="*/ 77 w 90"/>
                    <a:gd name="T21" fmla="*/ 0 h 61"/>
                    <a:gd name="T22" fmla="*/ 77 w 90"/>
                    <a:gd name="T23" fmla="*/ 3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
                    <a:gd name="T37" fmla="*/ 0 h 61"/>
                    <a:gd name="T38" fmla="*/ 90 w 90"/>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 h="61">
                      <a:moveTo>
                        <a:pt x="77" y="30"/>
                      </a:moveTo>
                      <a:lnTo>
                        <a:pt x="89" y="30"/>
                      </a:lnTo>
                      <a:lnTo>
                        <a:pt x="89" y="60"/>
                      </a:lnTo>
                      <a:lnTo>
                        <a:pt x="73" y="60"/>
                      </a:lnTo>
                      <a:lnTo>
                        <a:pt x="14" y="60"/>
                      </a:lnTo>
                      <a:lnTo>
                        <a:pt x="14" y="45"/>
                      </a:lnTo>
                      <a:lnTo>
                        <a:pt x="0" y="45"/>
                      </a:lnTo>
                      <a:lnTo>
                        <a:pt x="0" y="19"/>
                      </a:lnTo>
                      <a:lnTo>
                        <a:pt x="15" y="19"/>
                      </a:lnTo>
                      <a:lnTo>
                        <a:pt x="24" y="0"/>
                      </a:lnTo>
                      <a:lnTo>
                        <a:pt x="77" y="0"/>
                      </a:lnTo>
                      <a:lnTo>
                        <a:pt x="77" y="30"/>
                      </a:lnTo>
                    </a:path>
                  </a:pathLst>
                </a:custGeom>
                <a:solidFill>
                  <a:srgbClr val="5F5F5F"/>
                </a:solidFill>
                <a:ln w="12700" cap="rnd" cmpd="sng">
                  <a:solidFill>
                    <a:srgbClr val="000000"/>
                  </a:solidFill>
                  <a:prstDash val="solid"/>
                  <a:round/>
                  <a:headEnd type="none" w="med" len="med"/>
                  <a:tailEnd type="none" w="med" len="med"/>
                </a:ln>
              </p:spPr>
              <p:txBody>
                <a:bodyPr/>
                <a:lstStyle/>
                <a:p>
                  <a:endParaRPr lang="en-IN"/>
                </a:p>
              </p:txBody>
            </p:sp>
            <p:sp>
              <p:nvSpPr>
                <p:cNvPr id="20665" name="Freeform 321">
                  <a:extLst>
                    <a:ext uri="{FF2B5EF4-FFF2-40B4-BE49-F238E27FC236}">
                      <a16:creationId xmlns:a16="http://schemas.microsoft.com/office/drawing/2014/main" id="{4A303EC1-573C-300F-704D-F11F2957698B}"/>
                    </a:ext>
                  </a:extLst>
                </p:cNvPr>
                <p:cNvSpPr>
                  <a:spLocks/>
                </p:cNvSpPr>
                <p:nvPr/>
              </p:nvSpPr>
              <p:spPr bwMode="auto">
                <a:xfrm>
                  <a:off x="5190" y="2391"/>
                  <a:ext cx="76" cy="38"/>
                </a:xfrm>
                <a:custGeom>
                  <a:avLst/>
                  <a:gdLst>
                    <a:gd name="T0" fmla="*/ 69 w 76"/>
                    <a:gd name="T1" fmla="*/ 0 h 38"/>
                    <a:gd name="T2" fmla="*/ 11 w 76"/>
                    <a:gd name="T3" fmla="*/ 0 h 38"/>
                    <a:gd name="T4" fmla="*/ 0 w 76"/>
                    <a:gd name="T5" fmla="*/ 37 h 38"/>
                    <a:gd name="T6" fmla="*/ 9 w 76"/>
                    <a:gd name="T7" fmla="*/ 37 h 38"/>
                    <a:gd name="T8" fmla="*/ 11 w 76"/>
                    <a:gd name="T9" fmla="*/ 37 h 38"/>
                    <a:gd name="T10" fmla="*/ 12 w 76"/>
                    <a:gd name="T11" fmla="*/ 36 h 38"/>
                    <a:gd name="T12" fmla="*/ 13 w 76"/>
                    <a:gd name="T13" fmla="*/ 35 h 38"/>
                    <a:gd name="T14" fmla="*/ 14 w 76"/>
                    <a:gd name="T15" fmla="*/ 33 h 38"/>
                    <a:gd name="T16" fmla="*/ 15 w 76"/>
                    <a:gd name="T17" fmla="*/ 31 h 38"/>
                    <a:gd name="T18" fmla="*/ 21 w 76"/>
                    <a:gd name="T19" fmla="*/ 16 h 38"/>
                    <a:gd name="T20" fmla="*/ 22 w 76"/>
                    <a:gd name="T21" fmla="*/ 14 h 38"/>
                    <a:gd name="T22" fmla="*/ 24 w 76"/>
                    <a:gd name="T23" fmla="*/ 13 h 38"/>
                    <a:gd name="T24" fmla="*/ 26 w 76"/>
                    <a:gd name="T25" fmla="*/ 13 h 38"/>
                    <a:gd name="T26" fmla="*/ 54 w 76"/>
                    <a:gd name="T27" fmla="*/ 13 h 38"/>
                    <a:gd name="T28" fmla="*/ 56 w 76"/>
                    <a:gd name="T29" fmla="*/ 13 h 38"/>
                    <a:gd name="T30" fmla="*/ 57 w 76"/>
                    <a:gd name="T31" fmla="*/ 14 h 38"/>
                    <a:gd name="T32" fmla="*/ 58 w 76"/>
                    <a:gd name="T33" fmla="*/ 16 h 38"/>
                    <a:gd name="T34" fmla="*/ 59 w 76"/>
                    <a:gd name="T35" fmla="*/ 18 h 38"/>
                    <a:gd name="T36" fmla="*/ 64 w 76"/>
                    <a:gd name="T37" fmla="*/ 37 h 38"/>
                    <a:gd name="T38" fmla="*/ 75 w 76"/>
                    <a:gd name="T39" fmla="*/ 37 h 38"/>
                    <a:gd name="T40" fmla="*/ 75 w 76"/>
                    <a:gd name="T41" fmla="*/ 8 h 38"/>
                    <a:gd name="T42" fmla="*/ 75 w 76"/>
                    <a:gd name="T43" fmla="*/ 6 h 38"/>
                    <a:gd name="T44" fmla="*/ 74 w 76"/>
                    <a:gd name="T45" fmla="*/ 3 h 38"/>
                    <a:gd name="T46" fmla="*/ 73 w 76"/>
                    <a:gd name="T47" fmla="*/ 1 h 38"/>
                    <a:gd name="T48" fmla="*/ 71 w 76"/>
                    <a:gd name="T49" fmla="*/ 0 h 38"/>
                    <a:gd name="T50" fmla="*/ 69 w 76"/>
                    <a:gd name="T51" fmla="*/ 0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6"/>
                    <a:gd name="T79" fmla="*/ 0 h 38"/>
                    <a:gd name="T80" fmla="*/ 76 w 76"/>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6" h="38">
                      <a:moveTo>
                        <a:pt x="69" y="0"/>
                      </a:moveTo>
                      <a:lnTo>
                        <a:pt x="11" y="0"/>
                      </a:lnTo>
                      <a:lnTo>
                        <a:pt x="0" y="37"/>
                      </a:lnTo>
                      <a:lnTo>
                        <a:pt x="9" y="37"/>
                      </a:lnTo>
                      <a:lnTo>
                        <a:pt x="11" y="37"/>
                      </a:lnTo>
                      <a:lnTo>
                        <a:pt x="12" y="36"/>
                      </a:lnTo>
                      <a:lnTo>
                        <a:pt x="13" y="35"/>
                      </a:lnTo>
                      <a:lnTo>
                        <a:pt x="14" y="33"/>
                      </a:lnTo>
                      <a:lnTo>
                        <a:pt x="15" y="31"/>
                      </a:lnTo>
                      <a:lnTo>
                        <a:pt x="21" y="16"/>
                      </a:lnTo>
                      <a:lnTo>
                        <a:pt x="22" y="14"/>
                      </a:lnTo>
                      <a:lnTo>
                        <a:pt x="24" y="13"/>
                      </a:lnTo>
                      <a:lnTo>
                        <a:pt x="26" y="13"/>
                      </a:lnTo>
                      <a:lnTo>
                        <a:pt x="54" y="13"/>
                      </a:lnTo>
                      <a:lnTo>
                        <a:pt x="56" y="13"/>
                      </a:lnTo>
                      <a:lnTo>
                        <a:pt x="57" y="14"/>
                      </a:lnTo>
                      <a:lnTo>
                        <a:pt x="58" y="16"/>
                      </a:lnTo>
                      <a:lnTo>
                        <a:pt x="59" y="18"/>
                      </a:lnTo>
                      <a:lnTo>
                        <a:pt x="64" y="37"/>
                      </a:lnTo>
                      <a:lnTo>
                        <a:pt x="75" y="37"/>
                      </a:lnTo>
                      <a:lnTo>
                        <a:pt x="75" y="8"/>
                      </a:lnTo>
                      <a:lnTo>
                        <a:pt x="75" y="6"/>
                      </a:lnTo>
                      <a:lnTo>
                        <a:pt x="74" y="3"/>
                      </a:lnTo>
                      <a:lnTo>
                        <a:pt x="73" y="1"/>
                      </a:lnTo>
                      <a:lnTo>
                        <a:pt x="71" y="0"/>
                      </a:lnTo>
                      <a:lnTo>
                        <a:pt x="69"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IN"/>
                </a:p>
              </p:txBody>
            </p:sp>
            <p:grpSp>
              <p:nvGrpSpPr>
                <p:cNvPr id="20666" name="Group 322">
                  <a:extLst>
                    <a:ext uri="{FF2B5EF4-FFF2-40B4-BE49-F238E27FC236}">
                      <a16:creationId xmlns:a16="http://schemas.microsoft.com/office/drawing/2014/main" id="{FC9DB23A-D99E-A557-1513-B23F7D1F7663}"/>
                    </a:ext>
                  </a:extLst>
                </p:cNvPr>
                <p:cNvGrpSpPr>
                  <a:grpSpLocks/>
                </p:cNvGrpSpPr>
                <p:nvPr/>
              </p:nvGrpSpPr>
              <p:grpSpPr bwMode="auto">
                <a:xfrm>
                  <a:off x="5131" y="2420"/>
                  <a:ext cx="54" cy="48"/>
                  <a:chOff x="5131" y="2420"/>
                  <a:chExt cx="54" cy="48"/>
                </a:xfrm>
              </p:grpSpPr>
              <p:sp>
                <p:nvSpPr>
                  <p:cNvPr id="20667" name="Rectangle 323">
                    <a:extLst>
                      <a:ext uri="{FF2B5EF4-FFF2-40B4-BE49-F238E27FC236}">
                        <a16:creationId xmlns:a16="http://schemas.microsoft.com/office/drawing/2014/main" id="{BB1FC64B-0750-E39A-217C-41FB4FC820B4}"/>
                      </a:ext>
                    </a:extLst>
                  </p:cNvPr>
                  <p:cNvSpPr>
                    <a:spLocks noChangeArrowheads="1"/>
                  </p:cNvSpPr>
                  <p:nvPr/>
                </p:nvSpPr>
                <p:spPr bwMode="auto">
                  <a:xfrm>
                    <a:off x="5132" y="2450"/>
                    <a:ext cx="5" cy="2"/>
                  </a:xfrm>
                  <a:prstGeom prst="rect">
                    <a:avLst/>
                  </a:prstGeom>
                  <a:solidFill>
                    <a:srgbClr val="000000"/>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68" name="Rectangle 324">
                    <a:extLst>
                      <a:ext uri="{FF2B5EF4-FFF2-40B4-BE49-F238E27FC236}">
                        <a16:creationId xmlns:a16="http://schemas.microsoft.com/office/drawing/2014/main" id="{F74CD161-80B5-D51F-99A1-9BC61311E59D}"/>
                      </a:ext>
                    </a:extLst>
                  </p:cNvPr>
                  <p:cNvSpPr>
                    <a:spLocks noChangeArrowheads="1"/>
                  </p:cNvSpPr>
                  <p:nvPr/>
                </p:nvSpPr>
                <p:spPr bwMode="auto">
                  <a:xfrm>
                    <a:off x="5131" y="2420"/>
                    <a:ext cx="48" cy="19"/>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69" name="Freeform 325">
                    <a:extLst>
                      <a:ext uri="{FF2B5EF4-FFF2-40B4-BE49-F238E27FC236}">
                        <a16:creationId xmlns:a16="http://schemas.microsoft.com/office/drawing/2014/main" id="{04A523D0-E7AA-AD8F-0135-746FEF8AAEB0}"/>
                      </a:ext>
                    </a:extLst>
                  </p:cNvPr>
                  <p:cNvSpPr>
                    <a:spLocks/>
                  </p:cNvSpPr>
                  <p:nvPr/>
                </p:nvSpPr>
                <p:spPr bwMode="auto">
                  <a:xfrm>
                    <a:off x="5136" y="2449"/>
                    <a:ext cx="49" cy="19"/>
                  </a:xfrm>
                  <a:custGeom>
                    <a:avLst/>
                    <a:gdLst>
                      <a:gd name="T0" fmla="*/ 48 w 49"/>
                      <a:gd name="T1" fmla="*/ 0 h 19"/>
                      <a:gd name="T2" fmla="*/ 0 w 49"/>
                      <a:gd name="T3" fmla="*/ 0 h 19"/>
                      <a:gd name="T4" fmla="*/ 0 w 49"/>
                      <a:gd name="T5" fmla="*/ 11 h 19"/>
                      <a:gd name="T6" fmla="*/ 38 w 49"/>
                      <a:gd name="T7" fmla="*/ 11 h 19"/>
                      <a:gd name="T8" fmla="*/ 38 w 49"/>
                      <a:gd name="T9" fmla="*/ 18 h 19"/>
                      <a:gd name="T10" fmla="*/ 48 w 49"/>
                      <a:gd name="T11" fmla="*/ 18 h 19"/>
                      <a:gd name="T12" fmla="*/ 48 w 49"/>
                      <a:gd name="T13" fmla="*/ 0 h 19"/>
                      <a:gd name="T14" fmla="*/ 0 60000 65536"/>
                      <a:gd name="T15" fmla="*/ 0 60000 65536"/>
                      <a:gd name="T16" fmla="*/ 0 60000 65536"/>
                      <a:gd name="T17" fmla="*/ 0 60000 65536"/>
                      <a:gd name="T18" fmla="*/ 0 60000 65536"/>
                      <a:gd name="T19" fmla="*/ 0 60000 65536"/>
                      <a:gd name="T20" fmla="*/ 0 60000 65536"/>
                      <a:gd name="T21" fmla="*/ 0 w 49"/>
                      <a:gd name="T22" fmla="*/ 0 h 19"/>
                      <a:gd name="T23" fmla="*/ 49 w 49"/>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19">
                        <a:moveTo>
                          <a:pt x="48" y="0"/>
                        </a:moveTo>
                        <a:lnTo>
                          <a:pt x="0" y="0"/>
                        </a:lnTo>
                        <a:lnTo>
                          <a:pt x="0" y="11"/>
                        </a:lnTo>
                        <a:lnTo>
                          <a:pt x="38" y="11"/>
                        </a:lnTo>
                        <a:lnTo>
                          <a:pt x="38" y="18"/>
                        </a:lnTo>
                        <a:lnTo>
                          <a:pt x="48" y="18"/>
                        </a:lnTo>
                        <a:lnTo>
                          <a:pt x="48"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grpSp>
          </p:grpSp>
        </p:grpSp>
        <p:grpSp>
          <p:nvGrpSpPr>
            <p:cNvPr id="20571" name="Group 326">
              <a:extLst>
                <a:ext uri="{FF2B5EF4-FFF2-40B4-BE49-F238E27FC236}">
                  <a16:creationId xmlns:a16="http://schemas.microsoft.com/office/drawing/2014/main" id="{A1AF4DA7-1006-04AE-C718-17D96D612B3B}"/>
                </a:ext>
              </a:extLst>
            </p:cNvPr>
            <p:cNvGrpSpPr>
              <a:grpSpLocks/>
            </p:cNvGrpSpPr>
            <p:nvPr/>
          </p:nvGrpSpPr>
          <p:grpSpPr bwMode="auto">
            <a:xfrm>
              <a:off x="4944" y="2274"/>
              <a:ext cx="119" cy="119"/>
              <a:chOff x="4944" y="2274"/>
              <a:chExt cx="119" cy="119"/>
            </a:xfrm>
          </p:grpSpPr>
          <p:sp>
            <p:nvSpPr>
              <p:cNvPr id="20659" name="Freeform 327">
                <a:extLst>
                  <a:ext uri="{FF2B5EF4-FFF2-40B4-BE49-F238E27FC236}">
                    <a16:creationId xmlns:a16="http://schemas.microsoft.com/office/drawing/2014/main" id="{24D50218-D6D5-5DAB-E8AE-DD262218D934}"/>
                  </a:ext>
                </a:extLst>
              </p:cNvPr>
              <p:cNvSpPr>
                <a:spLocks/>
              </p:cNvSpPr>
              <p:nvPr/>
            </p:nvSpPr>
            <p:spPr bwMode="auto">
              <a:xfrm>
                <a:off x="4944" y="2274"/>
                <a:ext cx="119" cy="119"/>
              </a:xfrm>
              <a:custGeom>
                <a:avLst/>
                <a:gdLst>
                  <a:gd name="T0" fmla="*/ 67 w 119"/>
                  <a:gd name="T1" fmla="*/ 0 h 119"/>
                  <a:gd name="T2" fmla="*/ 67 w 119"/>
                  <a:gd name="T3" fmla="*/ 11 h 119"/>
                  <a:gd name="T4" fmla="*/ 118 w 119"/>
                  <a:gd name="T5" fmla="*/ 11 h 119"/>
                  <a:gd name="T6" fmla="*/ 118 w 119"/>
                  <a:gd name="T7" fmla="*/ 118 h 119"/>
                  <a:gd name="T8" fmla="*/ 0 w 119"/>
                  <a:gd name="T9" fmla="*/ 118 h 119"/>
                  <a:gd name="T10" fmla="*/ 0 w 119"/>
                  <a:gd name="T11" fmla="*/ 11 h 119"/>
                  <a:gd name="T12" fmla="*/ 49 w 119"/>
                  <a:gd name="T13" fmla="*/ 11 h 119"/>
                  <a:gd name="T14" fmla="*/ 49 w 119"/>
                  <a:gd name="T15" fmla="*/ 0 h 119"/>
                  <a:gd name="T16" fmla="*/ 67 w 119"/>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9"/>
                  <a:gd name="T29" fmla="*/ 119 w 119"/>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9">
                    <a:moveTo>
                      <a:pt x="67" y="0"/>
                    </a:moveTo>
                    <a:lnTo>
                      <a:pt x="67" y="11"/>
                    </a:lnTo>
                    <a:lnTo>
                      <a:pt x="118" y="11"/>
                    </a:lnTo>
                    <a:lnTo>
                      <a:pt x="118" y="118"/>
                    </a:lnTo>
                    <a:lnTo>
                      <a:pt x="0" y="118"/>
                    </a:lnTo>
                    <a:lnTo>
                      <a:pt x="0" y="11"/>
                    </a:lnTo>
                    <a:lnTo>
                      <a:pt x="49" y="11"/>
                    </a:lnTo>
                    <a:lnTo>
                      <a:pt x="49" y="0"/>
                    </a:lnTo>
                    <a:lnTo>
                      <a:pt x="67"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660" name="Freeform 328">
                <a:extLst>
                  <a:ext uri="{FF2B5EF4-FFF2-40B4-BE49-F238E27FC236}">
                    <a16:creationId xmlns:a16="http://schemas.microsoft.com/office/drawing/2014/main" id="{B3023BEF-3F4E-4A8E-6E5A-12376AFB5667}"/>
                  </a:ext>
                </a:extLst>
              </p:cNvPr>
              <p:cNvSpPr>
                <a:spLocks/>
              </p:cNvSpPr>
              <p:nvPr/>
            </p:nvSpPr>
            <p:spPr bwMode="auto">
              <a:xfrm>
                <a:off x="4944" y="2302"/>
                <a:ext cx="119" cy="91"/>
              </a:xfrm>
              <a:custGeom>
                <a:avLst/>
                <a:gdLst>
                  <a:gd name="T0" fmla="*/ 118 w 119"/>
                  <a:gd name="T1" fmla="*/ 0 h 91"/>
                  <a:gd name="T2" fmla="*/ 118 w 119"/>
                  <a:gd name="T3" fmla="*/ 90 h 91"/>
                  <a:gd name="T4" fmla="*/ 0 w 119"/>
                  <a:gd name="T5" fmla="*/ 90 h 91"/>
                  <a:gd name="T6" fmla="*/ 0 w 119"/>
                  <a:gd name="T7" fmla="*/ 0 h 91"/>
                  <a:gd name="T8" fmla="*/ 118 w 119"/>
                  <a:gd name="T9" fmla="*/ 0 h 91"/>
                  <a:gd name="T10" fmla="*/ 0 60000 65536"/>
                  <a:gd name="T11" fmla="*/ 0 60000 65536"/>
                  <a:gd name="T12" fmla="*/ 0 60000 65536"/>
                  <a:gd name="T13" fmla="*/ 0 60000 65536"/>
                  <a:gd name="T14" fmla="*/ 0 60000 65536"/>
                  <a:gd name="T15" fmla="*/ 0 w 119"/>
                  <a:gd name="T16" fmla="*/ 0 h 91"/>
                  <a:gd name="T17" fmla="*/ 119 w 119"/>
                  <a:gd name="T18" fmla="*/ 91 h 91"/>
                </a:gdLst>
                <a:ahLst/>
                <a:cxnLst>
                  <a:cxn ang="T10">
                    <a:pos x="T0" y="T1"/>
                  </a:cxn>
                  <a:cxn ang="T11">
                    <a:pos x="T2" y="T3"/>
                  </a:cxn>
                  <a:cxn ang="T12">
                    <a:pos x="T4" y="T5"/>
                  </a:cxn>
                  <a:cxn ang="T13">
                    <a:pos x="T6" y="T7"/>
                  </a:cxn>
                  <a:cxn ang="T14">
                    <a:pos x="T8" y="T9"/>
                  </a:cxn>
                </a:cxnLst>
                <a:rect l="T15" t="T16" r="T17" b="T18"/>
                <a:pathLst>
                  <a:path w="119" h="91">
                    <a:moveTo>
                      <a:pt x="118" y="0"/>
                    </a:moveTo>
                    <a:lnTo>
                      <a:pt x="118" y="90"/>
                    </a:lnTo>
                    <a:lnTo>
                      <a:pt x="0" y="90"/>
                    </a:lnTo>
                    <a:lnTo>
                      <a:pt x="0" y="0"/>
                    </a:lnTo>
                    <a:lnTo>
                      <a:pt x="118" y="0"/>
                    </a:lnTo>
                  </a:path>
                </a:pathLst>
              </a:custGeom>
              <a:solidFill>
                <a:srgbClr val="BF5FFF"/>
              </a:solidFill>
              <a:ln w="12700" cap="rnd" cmpd="sng">
                <a:solidFill>
                  <a:srgbClr val="000000"/>
                </a:solidFill>
                <a:prstDash val="solid"/>
                <a:round/>
                <a:headEnd type="none" w="med" len="med"/>
                <a:tailEnd type="none" w="med" len="med"/>
              </a:ln>
            </p:spPr>
            <p:txBody>
              <a:bodyPr/>
              <a:lstStyle/>
              <a:p>
                <a:endParaRPr lang="en-IN"/>
              </a:p>
            </p:txBody>
          </p:sp>
        </p:grpSp>
        <p:grpSp>
          <p:nvGrpSpPr>
            <p:cNvPr id="20572" name="Group 329">
              <a:extLst>
                <a:ext uri="{FF2B5EF4-FFF2-40B4-BE49-F238E27FC236}">
                  <a16:creationId xmlns:a16="http://schemas.microsoft.com/office/drawing/2014/main" id="{93DCF0C9-83E1-8460-CF26-A6F613E9427C}"/>
                </a:ext>
              </a:extLst>
            </p:cNvPr>
            <p:cNvGrpSpPr>
              <a:grpSpLocks/>
            </p:cNvGrpSpPr>
            <p:nvPr/>
          </p:nvGrpSpPr>
          <p:grpSpPr bwMode="auto">
            <a:xfrm>
              <a:off x="4808" y="2274"/>
              <a:ext cx="120" cy="119"/>
              <a:chOff x="4808" y="2274"/>
              <a:chExt cx="120" cy="119"/>
            </a:xfrm>
          </p:grpSpPr>
          <p:sp>
            <p:nvSpPr>
              <p:cNvPr id="20657" name="Freeform 330">
                <a:extLst>
                  <a:ext uri="{FF2B5EF4-FFF2-40B4-BE49-F238E27FC236}">
                    <a16:creationId xmlns:a16="http://schemas.microsoft.com/office/drawing/2014/main" id="{234EF3FD-1CCB-0495-23AE-292FB89D193A}"/>
                  </a:ext>
                </a:extLst>
              </p:cNvPr>
              <p:cNvSpPr>
                <a:spLocks/>
              </p:cNvSpPr>
              <p:nvPr/>
            </p:nvSpPr>
            <p:spPr bwMode="auto">
              <a:xfrm>
                <a:off x="4808" y="2274"/>
                <a:ext cx="120" cy="119"/>
              </a:xfrm>
              <a:custGeom>
                <a:avLst/>
                <a:gdLst>
                  <a:gd name="T0" fmla="*/ 67 w 120"/>
                  <a:gd name="T1" fmla="*/ 0 h 119"/>
                  <a:gd name="T2" fmla="*/ 67 w 120"/>
                  <a:gd name="T3" fmla="*/ 11 h 119"/>
                  <a:gd name="T4" fmla="*/ 119 w 120"/>
                  <a:gd name="T5" fmla="*/ 11 h 119"/>
                  <a:gd name="T6" fmla="*/ 119 w 120"/>
                  <a:gd name="T7" fmla="*/ 117 h 119"/>
                  <a:gd name="T8" fmla="*/ 0 w 120"/>
                  <a:gd name="T9" fmla="*/ 118 h 119"/>
                  <a:gd name="T10" fmla="*/ 0 w 120"/>
                  <a:gd name="T11" fmla="*/ 11 h 119"/>
                  <a:gd name="T12" fmla="*/ 50 w 120"/>
                  <a:gd name="T13" fmla="*/ 11 h 119"/>
                  <a:gd name="T14" fmla="*/ 50 w 120"/>
                  <a:gd name="T15" fmla="*/ 0 h 119"/>
                  <a:gd name="T16" fmla="*/ 67 w 120"/>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19"/>
                  <a:gd name="T29" fmla="*/ 120 w 120"/>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19">
                    <a:moveTo>
                      <a:pt x="67" y="0"/>
                    </a:moveTo>
                    <a:lnTo>
                      <a:pt x="67" y="11"/>
                    </a:lnTo>
                    <a:lnTo>
                      <a:pt x="119" y="11"/>
                    </a:lnTo>
                    <a:lnTo>
                      <a:pt x="119" y="117"/>
                    </a:lnTo>
                    <a:lnTo>
                      <a:pt x="0" y="118"/>
                    </a:lnTo>
                    <a:lnTo>
                      <a:pt x="0" y="11"/>
                    </a:lnTo>
                    <a:lnTo>
                      <a:pt x="50" y="11"/>
                    </a:lnTo>
                    <a:lnTo>
                      <a:pt x="50" y="0"/>
                    </a:lnTo>
                    <a:lnTo>
                      <a:pt x="67"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658" name="Freeform 331">
                <a:extLst>
                  <a:ext uri="{FF2B5EF4-FFF2-40B4-BE49-F238E27FC236}">
                    <a16:creationId xmlns:a16="http://schemas.microsoft.com/office/drawing/2014/main" id="{18BD9B27-9630-2C99-FA04-F0DCB8FB0857}"/>
                  </a:ext>
                </a:extLst>
              </p:cNvPr>
              <p:cNvSpPr>
                <a:spLocks/>
              </p:cNvSpPr>
              <p:nvPr/>
            </p:nvSpPr>
            <p:spPr bwMode="auto">
              <a:xfrm>
                <a:off x="4808" y="2315"/>
                <a:ext cx="120" cy="78"/>
              </a:xfrm>
              <a:custGeom>
                <a:avLst/>
                <a:gdLst>
                  <a:gd name="T0" fmla="*/ 119 w 120"/>
                  <a:gd name="T1" fmla="*/ 0 h 78"/>
                  <a:gd name="T2" fmla="*/ 119 w 120"/>
                  <a:gd name="T3" fmla="*/ 77 h 78"/>
                  <a:gd name="T4" fmla="*/ 0 w 120"/>
                  <a:gd name="T5" fmla="*/ 77 h 78"/>
                  <a:gd name="T6" fmla="*/ 0 w 120"/>
                  <a:gd name="T7" fmla="*/ 0 h 78"/>
                  <a:gd name="T8" fmla="*/ 119 w 120"/>
                  <a:gd name="T9" fmla="*/ 0 h 78"/>
                  <a:gd name="T10" fmla="*/ 0 60000 65536"/>
                  <a:gd name="T11" fmla="*/ 0 60000 65536"/>
                  <a:gd name="T12" fmla="*/ 0 60000 65536"/>
                  <a:gd name="T13" fmla="*/ 0 60000 65536"/>
                  <a:gd name="T14" fmla="*/ 0 60000 65536"/>
                  <a:gd name="T15" fmla="*/ 0 w 120"/>
                  <a:gd name="T16" fmla="*/ 0 h 78"/>
                  <a:gd name="T17" fmla="*/ 120 w 120"/>
                  <a:gd name="T18" fmla="*/ 78 h 78"/>
                </a:gdLst>
                <a:ahLst/>
                <a:cxnLst>
                  <a:cxn ang="T10">
                    <a:pos x="T0" y="T1"/>
                  </a:cxn>
                  <a:cxn ang="T11">
                    <a:pos x="T2" y="T3"/>
                  </a:cxn>
                  <a:cxn ang="T12">
                    <a:pos x="T4" y="T5"/>
                  </a:cxn>
                  <a:cxn ang="T13">
                    <a:pos x="T6" y="T7"/>
                  </a:cxn>
                  <a:cxn ang="T14">
                    <a:pos x="T8" y="T9"/>
                  </a:cxn>
                </a:cxnLst>
                <a:rect l="T15" t="T16" r="T17" b="T18"/>
                <a:pathLst>
                  <a:path w="120" h="78">
                    <a:moveTo>
                      <a:pt x="119" y="0"/>
                    </a:moveTo>
                    <a:lnTo>
                      <a:pt x="119" y="77"/>
                    </a:lnTo>
                    <a:lnTo>
                      <a:pt x="0" y="77"/>
                    </a:lnTo>
                    <a:lnTo>
                      <a:pt x="0" y="0"/>
                    </a:lnTo>
                    <a:lnTo>
                      <a:pt x="119" y="0"/>
                    </a:lnTo>
                  </a:path>
                </a:pathLst>
              </a:custGeom>
              <a:solidFill>
                <a:srgbClr val="5FC000"/>
              </a:solidFill>
              <a:ln w="12700" cap="rnd" cmpd="sng">
                <a:solidFill>
                  <a:srgbClr val="000000"/>
                </a:solidFill>
                <a:prstDash val="solid"/>
                <a:round/>
                <a:headEnd type="none" w="med" len="med"/>
                <a:tailEnd type="none" w="med" len="med"/>
              </a:ln>
            </p:spPr>
            <p:txBody>
              <a:bodyPr/>
              <a:lstStyle/>
              <a:p>
                <a:endParaRPr lang="en-IN"/>
              </a:p>
            </p:txBody>
          </p:sp>
        </p:grpSp>
        <p:grpSp>
          <p:nvGrpSpPr>
            <p:cNvPr id="20573" name="Group 332">
              <a:extLst>
                <a:ext uri="{FF2B5EF4-FFF2-40B4-BE49-F238E27FC236}">
                  <a16:creationId xmlns:a16="http://schemas.microsoft.com/office/drawing/2014/main" id="{ACAD2A35-4B9A-CDA7-6900-55A793A1F08F}"/>
                </a:ext>
              </a:extLst>
            </p:cNvPr>
            <p:cNvGrpSpPr>
              <a:grpSpLocks/>
            </p:cNvGrpSpPr>
            <p:nvPr/>
          </p:nvGrpSpPr>
          <p:grpSpPr bwMode="auto">
            <a:xfrm>
              <a:off x="4796" y="2395"/>
              <a:ext cx="146" cy="14"/>
              <a:chOff x="4796" y="2395"/>
              <a:chExt cx="146" cy="14"/>
            </a:xfrm>
          </p:grpSpPr>
          <p:grpSp>
            <p:nvGrpSpPr>
              <p:cNvPr id="20649" name="Group 333">
                <a:extLst>
                  <a:ext uri="{FF2B5EF4-FFF2-40B4-BE49-F238E27FC236}">
                    <a16:creationId xmlns:a16="http://schemas.microsoft.com/office/drawing/2014/main" id="{014A79B8-8408-A9ED-A13B-F455FADD0371}"/>
                  </a:ext>
                </a:extLst>
              </p:cNvPr>
              <p:cNvGrpSpPr>
                <a:grpSpLocks/>
              </p:cNvGrpSpPr>
              <p:nvPr/>
            </p:nvGrpSpPr>
            <p:grpSpPr bwMode="auto">
              <a:xfrm>
                <a:off x="4932" y="2395"/>
                <a:ext cx="10" cy="13"/>
                <a:chOff x="4932" y="2395"/>
                <a:chExt cx="10" cy="13"/>
              </a:xfrm>
            </p:grpSpPr>
            <p:sp>
              <p:nvSpPr>
                <p:cNvPr id="20654" name="Rectangle 334">
                  <a:extLst>
                    <a:ext uri="{FF2B5EF4-FFF2-40B4-BE49-F238E27FC236}">
                      <a16:creationId xmlns:a16="http://schemas.microsoft.com/office/drawing/2014/main" id="{4660386A-F3BC-1735-66C6-CD4BD1165638}"/>
                    </a:ext>
                  </a:extLst>
                </p:cNvPr>
                <p:cNvSpPr>
                  <a:spLocks noChangeArrowheads="1"/>
                </p:cNvSpPr>
                <p:nvPr/>
              </p:nvSpPr>
              <p:spPr bwMode="auto">
                <a:xfrm>
                  <a:off x="4939" y="2395"/>
                  <a:ext cx="2"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55" name="Freeform 335">
                  <a:extLst>
                    <a:ext uri="{FF2B5EF4-FFF2-40B4-BE49-F238E27FC236}">
                      <a16:creationId xmlns:a16="http://schemas.microsoft.com/office/drawing/2014/main" id="{179D668C-22BE-12EF-2D8C-22FA1D00818D}"/>
                    </a:ext>
                  </a:extLst>
                </p:cNvPr>
                <p:cNvSpPr>
                  <a:spLocks/>
                </p:cNvSpPr>
                <p:nvPr/>
              </p:nvSpPr>
              <p:spPr bwMode="auto">
                <a:xfrm>
                  <a:off x="4941" y="2395"/>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656" name="Freeform 336">
                  <a:extLst>
                    <a:ext uri="{FF2B5EF4-FFF2-40B4-BE49-F238E27FC236}">
                      <a16:creationId xmlns:a16="http://schemas.microsoft.com/office/drawing/2014/main" id="{27AEBC48-F4DE-505C-5005-4C14B80D525A}"/>
                    </a:ext>
                  </a:extLst>
                </p:cNvPr>
                <p:cNvSpPr>
                  <a:spLocks/>
                </p:cNvSpPr>
                <p:nvPr/>
              </p:nvSpPr>
              <p:spPr bwMode="auto">
                <a:xfrm>
                  <a:off x="4932" y="2395"/>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20650" name="Group 337">
                <a:extLst>
                  <a:ext uri="{FF2B5EF4-FFF2-40B4-BE49-F238E27FC236}">
                    <a16:creationId xmlns:a16="http://schemas.microsoft.com/office/drawing/2014/main" id="{455B03E6-FBBE-96EA-0699-EFEF58A9ACF7}"/>
                  </a:ext>
                </a:extLst>
              </p:cNvPr>
              <p:cNvGrpSpPr>
                <a:grpSpLocks/>
              </p:cNvGrpSpPr>
              <p:nvPr/>
            </p:nvGrpSpPr>
            <p:grpSpPr bwMode="auto">
              <a:xfrm>
                <a:off x="4796" y="2396"/>
                <a:ext cx="9" cy="13"/>
                <a:chOff x="4796" y="2396"/>
                <a:chExt cx="9" cy="13"/>
              </a:xfrm>
            </p:grpSpPr>
            <p:sp>
              <p:nvSpPr>
                <p:cNvPr id="20651" name="Rectangle 338">
                  <a:extLst>
                    <a:ext uri="{FF2B5EF4-FFF2-40B4-BE49-F238E27FC236}">
                      <a16:creationId xmlns:a16="http://schemas.microsoft.com/office/drawing/2014/main" id="{F532BF11-5F1A-4C9A-1DA2-6321858D8916}"/>
                    </a:ext>
                  </a:extLst>
                </p:cNvPr>
                <p:cNvSpPr>
                  <a:spLocks noChangeArrowheads="1"/>
                </p:cNvSpPr>
                <p:nvPr/>
              </p:nvSpPr>
              <p:spPr bwMode="auto">
                <a:xfrm>
                  <a:off x="4802" y="2396"/>
                  <a:ext cx="2"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52" name="Freeform 339">
                  <a:extLst>
                    <a:ext uri="{FF2B5EF4-FFF2-40B4-BE49-F238E27FC236}">
                      <a16:creationId xmlns:a16="http://schemas.microsoft.com/office/drawing/2014/main" id="{C75623D4-D5E6-AFDE-F71B-BB08FD4F3ACA}"/>
                    </a:ext>
                  </a:extLst>
                </p:cNvPr>
                <p:cNvSpPr>
                  <a:spLocks/>
                </p:cNvSpPr>
                <p:nvPr/>
              </p:nvSpPr>
              <p:spPr bwMode="auto">
                <a:xfrm>
                  <a:off x="4804" y="2396"/>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653" name="Freeform 340">
                  <a:extLst>
                    <a:ext uri="{FF2B5EF4-FFF2-40B4-BE49-F238E27FC236}">
                      <a16:creationId xmlns:a16="http://schemas.microsoft.com/office/drawing/2014/main" id="{C2D5088C-2152-C1BB-4063-EC9A090E661F}"/>
                    </a:ext>
                  </a:extLst>
                </p:cNvPr>
                <p:cNvSpPr>
                  <a:spLocks/>
                </p:cNvSpPr>
                <p:nvPr/>
              </p:nvSpPr>
              <p:spPr bwMode="auto">
                <a:xfrm>
                  <a:off x="4796" y="2396"/>
                  <a:ext cx="1" cy="13"/>
                </a:xfrm>
                <a:custGeom>
                  <a:avLst/>
                  <a:gdLst>
                    <a:gd name="T0" fmla="*/ 0 w 1"/>
                    <a:gd name="T1" fmla="*/ 0 h 13"/>
                    <a:gd name="T2" fmla="*/ 0 w 1"/>
                    <a:gd name="T3" fmla="*/ 12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0"/>
                      </a:moveTo>
                      <a:lnTo>
                        <a:pt x="0" y="1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grpSp>
          <p:nvGrpSpPr>
            <p:cNvPr id="20574" name="Group 341">
              <a:extLst>
                <a:ext uri="{FF2B5EF4-FFF2-40B4-BE49-F238E27FC236}">
                  <a16:creationId xmlns:a16="http://schemas.microsoft.com/office/drawing/2014/main" id="{EB6B573F-BF44-B645-FCC2-F4FC29CEE5C4}"/>
                </a:ext>
              </a:extLst>
            </p:cNvPr>
            <p:cNvGrpSpPr>
              <a:grpSpLocks/>
            </p:cNvGrpSpPr>
            <p:nvPr/>
          </p:nvGrpSpPr>
          <p:grpSpPr bwMode="auto">
            <a:xfrm>
              <a:off x="4796" y="2274"/>
              <a:ext cx="146" cy="14"/>
              <a:chOff x="4796" y="2274"/>
              <a:chExt cx="146" cy="14"/>
            </a:xfrm>
          </p:grpSpPr>
          <p:grpSp>
            <p:nvGrpSpPr>
              <p:cNvPr id="20641" name="Group 342">
                <a:extLst>
                  <a:ext uri="{FF2B5EF4-FFF2-40B4-BE49-F238E27FC236}">
                    <a16:creationId xmlns:a16="http://schemas.microsoft.com/office/drawing/2014/main" id="{3362803E-789B-BEE4-7200-86F7D23374A3}"/>
                  </a:ext>
                </a:extLst>
              </p:cNvPr>
              <p:cNvGrpSpPr>
                <a:grpSpLocks/>
              </p:cNvGrpSpPr>
              <p:nvPr/>
            </p:nvGrpSpPr>
            <p:grpSpPr bwMode="auto">
              <a:xfrm>
                <a:off x="4932" y="2275"/>
                <a:ext cx="10" cy="13"/>
                <a:chOff x="4932" y="2275"/>
                <a:chExt cx="10" cy="13"/>
              </a:xfrm>
            </p:grpSpPr>
            <p:sp>
              <p:nvSpPr>
                <p:cNvPr id="20646" name="Rectangle 343">
                  <a:extLst>
                    <a:ext uri="{FF2B5EF4-FFF2-40B4-BE49-F238E27FC236}">
                      <a16:creationId xmlns:a16="http://schemas.microsoft.com/office/drawing/2014/main" id="{703D259F-99DB-21F7-B143-FB118F2C684D}"/>
                    </a:ext>
                  </a:extLst>
                </p:cNvPr>
                <p:cNvSpPr>
                  <a:spLocks noChangeArrowheads="1"/>
                </p:cNvSpPr>
                <p:nvPr/>
              </p:nvSpPr>
              <p:spPr bwMode="auto">
                <a:xfrm>
                  <a:off x="4939" y="2278"/>
                  <a:ext cx="2" cy="3"/>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47" name="Freeform 344">
                  <a:extLst>
                    <a:ext uri="{FF2B5EF4-FFF2-40B4-BE49-F238E27FC236}">
                      <a16:creationId xmlns:a16="http://schemas.microsoft.com/office/drawing/2014/main" id="{B80CED70-4E8C-C9B8-6901-C6A06D2312B3}"/>
                    </a:ext>
                  </a:extLst>
                </p:cNvPr>
                <p:cNvSpPr>
                  <a:spLocks/>
                </p:cNvSpPr>
                <p:nvPr/>
              </p:nvSpPr>
              <p:spPr bwMode="auto">
                <a:xfrm>
                  <a:off x="4941" y="2275"/>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648" name="Freeform 345">
                  <a:extLst>
                    <a:ext uri="{FF2B5EF4-FFF2-40B4-BE49-F238E27FC236}">
                      <a16:creationId xmlns:a16="http://schemas.microsoft.com/office/drawing/2014/main" id="{6379D557-6387-567D-1F8D-5A72E9A9BD37}"/>
                    </a:ext>
                  </a:extLst>
                </p:cNvPr>
                <p:cNvSpPr>
                  <a:spLocks/>
                </p:cNvSpPr>
                <p:nvPr/>
              </p:nvSpPr>
              <p:spPr bwMode="auto">
                <a:xfrm>
                  <a:off x="4932" y="2275"/>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20642" name="Group 346">
                <a:extLst>
                  <a:ext uri="{FF2B5EF4-FFF2-40B4-BE49-F238E27FC236}">
                    <a16:creationId xmlns:a16="http://schemas.microsoft.com/office/drawing/2014/main" id="{29165A4F-1140-AF0E-E135-F94891BEB674}"/>
                  </a:ext>
                </a:extLst>
              </p:cNvPr>
              <p:cNvGrpSpPr>
                <a:grpSpLocks/>
              </p:cNvGrpSpPr>
              <p:nvPr/>
            </p:nvGrpSpPr>
            <p:grpSpPr bwMode="auto">
              <a:xfrm>
                <a:off x="4796" y="2274"/>
                <a:ext cx="9" cy="13"/>
                <a:chOff x="4796" y="2274"/>
                <a:chExt cx="9" cy="13"/>
              </a:xfrm>
            </p:grpSpPr>
            <p:sp>
              <p:nvSpPr>
                <p:cNvPr id="20643" name="Rectangle 347">
                  <a:extLst>
                    <a:ext uri="{FF2B5EF4-FFF2-40B4-BE49-F238E27FC236}">
                      <a16:creationId xmlns:a16="http://schemas.microsoft.com/office/drawing/2014/main" id="{06FA91A2-8C5F-DDFE-C9E0-3BC7B929C39A}"/>
                    </a:ext>
                  </a:extLst>
                </p:cNvPr>
                <p:cNvSpPr>
                  <a:spLocks noChangeArrowheads="1"/>
                </p:cNvSpPr>
                <p:nvPr/>
              </p:nvSpPr>
              <p:spPr bwMode="auto">
                <a:xfrm>
                  <a:off x="4801" y="2278"/>
                  <a:ext cx="3" cy="2"/>
                </a:xfrm>
                <a:prstGeom prst="rect">
                  <a:avLst/>
                </a:prstGeom>
                <a:solidFill>
                  <a:srgbClr val="BFBFBF"/>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44" name="Freeform 348">
                  <a:extLst>
                    <a:ext uri="{FF2B5EF4-FFF2-40B4-BE49-F238E27FC236}">
                      <a16:creationId xmlns:a16="http://schemas.microsoft.com/office/drawing/2014/main" id="{E2F35402-3AEB-1A57-23E1-8B02F2F6DCDE}"/>
                    </a:ext>
                  </a:extLst>
                </p:cNvPr>
                <p:cNvSpPr>
                  <a:spLocks/>
                </p:cNvSpPr>
                <p:nvPr/>
              </p:nvSpPr>
              <p:spPr bwMode="auto">
                <a:xfrm>
                  <a:off x="4804" y="2274"/>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645" name="Freeform 349">
                  <a:extLst>
                    <a:ext uri="{FF2B5EF4-FFF2-40B4-BE49-F238E27FC236}">
                      <a16:creationId xmlns:a16="http://schemas.microsoft.com/office/drawing/2014/main" id="{34BB56BF-E788-59A7-5E86-275736D106E1}"/>
                    </a:ext>
                  </a:extLst>
                </p:cNvPr>
                <p:cNvSpPr>
                  <a:spLocks/>
                </p:cNvSpPr>
                <p:nvPr/>
              </p:nvSpPr>
              <p:spPr bwMode="auto">
                <a:xfrm>
                  <a:off x="4796" y="2274"/>
                  <a:ext cx="1" cy="13"/>
                </a:xfrm>
                <a:custGeom>
                  <a:avLst/>
                  <a:gdLst>
                    <a:gd name="T0" fmla="*/ 0 w 1"/>
                    <a:gd name="T1" fmla="*/ 12 h 13"/>
                    <a:gd name="T2" fmla="*/ 0 w 1"/>
                    <a:gd name="T3" fmla="*/ 0 h 13"/>
                    <a:gd name="T4" fmla="*/ 0 60000 65536"/>
                    <a:gd name="T5" fmla="*/ 0 60000 65536"/>
                    <a:gd name="T6" fmla="*/ 0 w 1"/>
                    <a:gd name="T7" fmla="*/ 0 h 13"/>
                    <a:gd name="T8" fmla="*/ 1 w 1"/>
                    <a:gd name="T9" fmla="*/ 13 h 13"/>
                  </a:gdLst>
                  <a:ahLst/>
                  <a:cxnLst>
                    <a:cxn ang="T4">
                      <a:pos x="T0" y="T1"/>
                    </a:cxn>
                    <a:cxn ang="T5">
                      <a:pos x="T2" y="T3"/>
                    </a:cxn>
                  </a:cxnLst>
                  <a:rect l="T6" t="T7" r="T8" b="T9"/>
                  <a:pathLst>
                    <a:path w="1" h="13">
                      <a:moveTo>
                        <a:pt x="0" y="12"/>
                      </a:move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sp>
          <p:nvSpPr>
            <p:cNvPr id="20575" name="Freeform 350">
              <a:extLst>
                <a:ext uri="{FF2B5EF4-FFF2-40B4-BE49-F238E27FC236}">
                  <a16:creationId xmlns:a16="http://schemas.microsoft.com/office/drawing/2014/main" id="{E18ED139-0B2D-FD11-B461-B9358D1BF187}"/>
                </a:ext>
              </a:extLst>
            </p:cNvPr>
            <p:cNvSpPr>
              <a:spLocks/>
            </p:cNvSpPr>
            <p:nvPr/>
          </p:nvSpPr>
          <p:spPr bwMode="auto">
            <a:xfrm>
              <a:off x="4655" y="2390"/>
              <a:ext cx="121" cy="24"/>
            </a:xfrm>
            <a:custGeom>
              <a:avLst/>
              <a:gdLst>
                <a:gd name="T0" fmla="*/ 107 w 121"/>
                <a:gd name="T1" fmla="*/ 1 h 24"/>
                <a:gd name="T2" fmla="*/ 120 w 121"/>
                <a:gd name="T3" fmla="*/ 18 h 24"/>
                <a:gd name="T4" fmla="*/ 116 w 121"/>
                <a:gd name="T5" fmla="*/ 23 h 24"/>
                <a:gd name="T6" fmla="*/ 103 w 121"/>
                <a:gd name="T7" fmla="*/ 8 h 24"/>
                <a:gd name="T8" fmla="*/ 14 w 121"/>
                <a:gd name="T9" fmla="*/ 8 h 24"/>
                <a:gd name="T10" fmla="*/ 4 w 121"/>
                <a:gd name="T11" fmla="*/ 18 h 24"/>
                <a:gd name="T12" fmla="*/ 0 w 121"/>
                <a:gd name="T13" fmla="*/ 12 h 24"/>
                <a:gd name="T14" fmla="*/ 11 w 121"/>
                <a:gd name="T15" fmla="*/ 0 h 24"/>
                <a:gd name="T16" fmla="*/ 0 60000 65536"/>
                <a:gd name="T17" fmla="*/ 0 60000 65536"/>
                <a:gd name="T18" fmla="*/ 0 60000 65536"/>
                <a:gd name="T19" fmla="*/ 0 60000 65536"/>
                <a:gd name="T20" fmla="*/ 0 60000 65536"/>
                <a:gd name="T21" fmla="*/ 0 60000 65536"/>
                <a:gd name="T22" fmla="*/ 0 60000 65536"/>
                <a:gd name="T23" fmla="*/ 0 60000 65536"/>
                <a:gd name="T24" fmla="*/ 0 w 121"/>
                <a:gd name="T25" fmla="*/ 0 h 24"/>
                <a:gd name="T26" fmla="*/ 121 w 121"/>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 h="24">
                  <a:moveTo>
                    <a:pt x="107" y="1"/>
                  </a:moveTo>
                  <a:lnTo>
                    <a:pt x="120" y="18"/>
                  </a:lnTo>
                  <a:lnTo>
                    <a:pt x="116" y="23"/>
                  </a:lnTo>
                  <a:lnTo>
                    <a:pt x="103" y="8"/>
                  </a:lnTo>
                  <a:lnTo>
                    <a:pt x="14" y="8"/>
                  </a:lnTo>
                  <a:lnTo>
                    <a:pt x="4" y="18"/>
                  </a:lnTo>
                  <a:lnTo>
                    <a:pt x="0" y="12"/>
                  </a:lnTo>
                  <a:lnTo>
                    <a:pt x="11"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576" name="Rectangle 351">
              <a:extLst>
                <a:ext uri="{FF2B5EF4-FFF2-40B4-BE49-F238E27FC236}">
                  <a16:creationId xmlns:a16="http://schemas.microsoft.com/office/drawing/2014/main" id="{74A47F2E-B367-BDA6-1278-57B4695320B5}"/>
                </a:ext>
              </a:extLst>
            </p:cNvPr>
            <p:cNvSpPr>
              <a:spLocks noChangeArrowheads="1"/>
            </p:cNvSpPr>
            <p:nvPr/>
          </p:nvSpPr>
          <p:spPr bwMode="auto">
            <a:xfrm>
              <a:off x="4652" y="2405"/>
              <a:ext cx="2" cy="40"/>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77" name="Rectangle 352">
              <a:extLst>
                <a:ext uri="{FF2B5EF4-FFF2-40B4-BE49-F238E27FC236}">
                  <a16:creationId xmlns:a16="http://schemas.microsoft.com/office/drawing/2014/main" id="{DBE3FC0C-8DBA-9284-0B21-14B6BDD3B630}"/>
                </a:ext>
              </a:extLst>
            </p:cNvPr>
            <p:cNvSpPr>
              <a:spLocks noChangeArrowheads="1"/>
            </p:cNvSpPr>
            <p:nvPr/>
          </p:nvSpPr>
          <p:spPr bwMode="auto">
            <a:xfrm>
              <a:off x="4644" y="2413"/>
              <a:ext cx="1" cy="2"/>
            </a:xfrm>
            <a:prstGeom prst="rect">
              <a:avLst/>
            </a:prstGeom>
            <a:solidFill>
              <a:srgbClr val="BFBFBF"/>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578" name="Group 353">
              <a:extLst>
                <a:ext uri="{FF2B5EF4-FFF2-40B4-BE49-F238E27FC236}">
                  <a16:creationId xmlns:a16="http://schemas.microsoft.com/office/drawing/2014/main" id="{BAE034D2-D197-0CB2-C34E-5668E8DFF04A}"/>
                </a:ext>
              </a:extLst>
            </p:cNvPr>
            <p:cNvGrpSpPr>
              <a:grpSpLocks/>
            </p:cNvGrpSpPr>
            <p:nvPr/>
          </p:nvGrpSpPr>
          <p:grpSpPr bwMode="auto">
            <a:xfrm>
              <a:off x="4711" y="2267"/>
              <a:ext cx="311" cy="11"/>
              <a:chOff x="4711" y="2267"/>
              <a:chExt cx="311" cy="11"/>
            </a:xfrm>
          </p:grpSpPr>
          <p:sp>
            <p:nvSpPr>
              <p:cNvPr id="20638" name="Freeform 354">
                <a:extLst>
                  <a:ext uri="{FF2B5EF4-FFF2-40B4-BE49-F238E27FC236}">
                    <a16:creationId xmlns:a16="http://schemas.microsoft.com/office/drawing/2014/main" id="{2185AD6C-6478-7A89-4374-2244896D7293}"/>
                  </a:ext>
                </a:extLst>
              </p:cNvPr>
              <p:cNvSpPr>
                <a:spLocks/>
              </p:cNvSpPr>
              <p:nvPr/>
            </p:nvSpPr>
            <p:spPr bwMode="auto">
              <a:xfrm>
                <a:off x="4982" y="2267"/>
                <a:ext cx="40" cy="11"/>
              </a:xfrm>
              <a:custGeom>
                <a:avLst/>
                <a:gdLst>
                  <a:gd name="T0" fmla="*/ 39 w 40"/>
                  <a:gd name="T1" fmla="*/ 0 h 11"/>
                  <a:gd name="T2" fmla="*/ 0 w 40"/>
                  <a:gd name="T3" fmla="*/ 0 h 11"/>
                  <a:gd name="T4" fmla="*/ 0 w 40"/>
                  <a:gd name="T5" fmla="*/ 10 h 11"/>
                  <a:gd name="T6" fmla="*/ 6 w 40"/>
                  <a:gd name="T7" fmla="*/ 10 h 11"/>
                  <a:gd name="T8" fmla="*/ 6 w 40"/>
                  <a:gd name="T9" fmla="*/ 7 h 11"/>
                  <a:gd name="T10" fmla="*/ 33 w 40"/>
                  <a:gd name="T11" fmla="*/ 7 h 11"/>
                  <a:gd name="T12" fmla="*/ 33 w 40"/>
                  <a:gd name="T13" fmla="*/ 10 h 11"/>
                  <a:gd name="T14" fmla="*/ 39 w 40"/>
                  <a:gd name="T15" fmla="*/ 10 h 11"/>
                  <a:gd name="T16" fmla="*/ 39 w 40"/>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11"/>
                  <a:gd name="T29" fmla="*/ 40 w 4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11">
                    <a:moveTo>
                      <a:pt x="39" y="0"/>
                    </a:moveTo>
                    <a:lnTo>
                      <a:pt x="0" y="0"/>
                    </a:lnTo>
                    <a:lnTo>
                      <a:pt x="0" y="10"/>
                    </a:lnTo>
                    <a:lnTo>
                      <a:pt x="6" y="10"/>
                    </a:lnTo>
                    <a:lnTo>
                      <a:pt x="6" y="7"/>
                    </a:lnTo>
                    <a:lnTo>
                      <a:pt x="33" y="7"/>
                    </a:lnTo>
                    <a:lnTo>
                      <a:pt x="33" y="10"/>
                    </a:lnTo>
                    <a:lnTo>
                      <a:pt x="39" y="10"/>
                    </a:lnTo>
                    <a:lnTo>
                      <a:pt x="39"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sp>
            <p:nvSpPr>
              <p:cNvPr id="20639" name="Freeform 355">
                <a:extLst>
                  <a:ext uri="{FF2B5EF4-FFF2-40B4-BE49-F238E27FC236}">
                    <a16:creationId xmlns:a16="http://schemas.microsoft.com/office/drawing/2014/main" id="{92DB9CBA-0A65-7265-37C6-FCB3CD1843EB}"/>
                  </a:ext>
                </a:extLst>
              </p:cNvPr>
              <p:cNvSpPr>
                <a:spLocks/>
              </p:cNvSpPr>
              <p:nvPr/>
            </p:nvSpPr>
            <p:spPr bwMode="auto">
              <a:xfrm>
                <a:off x="4711" y="2267"/>
                <a:ext cx="42" cy="11"/>
              </a:xfrm>
              <a:custGeom>
                <a:avLst/>
                <a:gdLst>
                  <a:gd name="T0" fmla="*/ 41 w 42"/>
                  <a:gd name="T1" fmla="*/ 0 h 11"/>
                  <a:gd name="T2" fmla="*/ 0 w 42"/>
                  <a:gd name="T3" fmla="*/ 0 h 11"/>
                  <a:gd name="T4" fmla="*/ 0 w 42"/>
                  <a:gd name="T5" fmla="*/ 10 h 11"/>
                  <a:gd name="T6" fmla="*/ 6 w 42"/>
                  <a:gd name="T7" fmla="*/ 10 h 11"/>
                  <a:gd name="T8" fmla="*/ 6 w 42"/>
                  <a:gd name="T9" fmla="*/ 7 h 11"/>
                  <a:gd name="T10" fmla="*/ 35 w 42"/>
                  <a:gd name="T11" fmla="*/ 7 h 11"/>
                  <a:gd name="T12" fmla="*/ 35 w 42"/>
                  <a:gd name="T13" fmla="*/ 10 h 11"/>
                  <a:gd name="T14" fmla="*/ 41 w 42"/>
                  <a:gd name="T15" fmla="*/ 10 h 11"/>
                  <a:gd name="T16" fmla="*/ 41 w 42"/>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11"/>
                  <a:gd name="T29" fmla="*/ 42 w 4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11">
                    <a:moveTo>
                      <a:pt x="41" y="0"/>
                    </a:moveTo>
                    <a:lnTo>
                      <a:pt x="0" y="0"/>
                    </a:lnTo>
                    <a:lnTo>
                      <a:pt x="0" y="10"/>
                    </a:lnTo>
                    <a:lnTo>
                      <a:pt x="6" y="10"/>
                    </a:lnTo>
                    <a:lnTo>
                      <a:pt x="6" y="7"/>
                    </a:lnTo>
                    <a:lnTo>
                      <a:pt x="35" y="7"/>
                    </a:lnTo>
                    <a:lnTo>
                      <a:pt x="35" y="10"/>
                    </a:lnTo>
                    <a:lnTo>
                      <a:pt x="41" y="10"/>
                    </a:lnTo>
                    <a:lnTo>
                      <a:pt x="41"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sp>
            <p:nvSpPr>
              <p:cNvPr id="20640" name="Freeform 356">
                <a:extLst>
                  <a:ext uri="{FF2B5EF4-FFF2-40B4-BE49-F238E27FC236}">
                    <a16:creationId xmlns:a16="http://schemas.microsoft.com/office/drawing/2014/main" id="{6E9211AB-D6E5-A66D-AC52-9FE5993C46A0}"/>
                  </a:ext>
                </a:extLst>
              </p:cNvPr>
              <p:cNvSpPr>
                <a:spLocks/>
              </p:cNvSpPr>
              <p:nvPr/>
            </p:nvSpPr>
            <p:spPr bwMode="auto">
              <a:xfrm>
                <a:off x="4846" y="2267"/>
                <a:ext cx="42" cy="11"/>
              </a:xfrm>
              <a:custGeom>
                <a:avLst/>
                <a:gdLst>
                  <a:gd name="T0" fmla="*/ 41 w 42"/>
                  <a:gd name="T1" fmla="*/ 0 h 11"/>
                  <a:gd name="T2" fmla="*/ 0 w 42"/>
                  <a:gd name="T3" fmla="*/ 0 h 11"/>
                  <a:gd name="T4" fmla="*/ 0 w 42"/>
                  <a:gd name="T5" fmla="*/ 10 h 11"/>
                  <a:gd name="T6" fmla="*/ 6 w 42"/>
                  <a:gd name="T7" fmla="*/ 10 h 11"/>
                  <a:gd name="T8" fmla="*/ 6 w 42"/>
                  <a:gd name="T9" fmla="*/ 7 h 11"/>
                  <a:gd name="T10" fmla="*/ 35 w 42"/>
                  <a:gd name="T11" fmla="*/ 7 h 11"/>
                  <a:gd name="T12" fmla="*/ 35 w 42"/>
                  <a:gd name="T13" fmla="*/ 10 h 11"/>
                  <a:gd name="T14" fmla="*/ 41 w 42"/>
                  <a:gd name="T15" fmla="*/ 10 h 11"/>
                  <a:gd name="T16" fmla="*/ 41 w 42"/>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11"/>
                  <a:gd name="T29" fmla="*/ 42 w 4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11">
                    <a:moveTo>
                      <a:pt x="41" y="0"/>
                    </a:moveTo>
                    <a:lnTo>
                      <a:pt x="0" y="0"/>
                    </a:lnTo>
                    <a:lnTo>
                      <a:pt x="0" y="10"/>
                    </a:lnTo>
                    <a:lnTo>
                      <a:pt x="6" y="10"/>
                    </a:lnTo>
                    <a:lnTo>
                      <a:pt x="6" y="7"/>
                    </a:lnTo>
                    <a:lnTo>
                      <a:pt x="35" y="7"/>
                    </a:lnTo>
                    <a:lnTo>
                      <a:pt x="35" y="10"/>
                    </a:lnTo>
                    <a:lnTo>
                      <a:pt x="41" y="10"/>
                    </a:lnTo>
                    <a:lnTo>
                      <a:pt x="41" y="0"/>
                    </a:lnTo>
                  </a:path>
                </a:pathLst>
              </a:custGeom>
              <a:solidFill>
                <a:srgbClr val="9F9F9F"/>
              </a:solidFill>
              <a:ln w="12700" cap="rnd" cmpd="sng">
                <a:solidFill>
                  <a:srgbClr val="000000"/>
                </a:solidFill>
                <a:prstDash val="solid"/>
                <a:round/>
                <a:headEnd type="none" w="med" len="med"/>
                <a:tailEnd type="none" w="med" len="med"/>
              </a:ln>
            </p:spPr>
            <p:txBody>
              <a:bodyPr/>
              <a:lstStyle/>
              <a:p>
                <a:endParaRPr lang="en-IN"/>
              </a:p>
            </p:txBody>
          </p:sp>
        </p:grpSp>
        <p:grpSp>
          <p:nvGrpSpPr>
            <p:cNvPr id="20579" name="Group 357">
              <a:extLst>
                <a:ext uri="{FF2B5EF4-FFF2-40B4-BE49-F238E27FC236}">
                  <a16:creationId xmlns:a16="http://schemas.microsoft.com/office/drawing/2014/main" id="{98229CAC-E6B6-26F1-974C-8A081DD9751F}"/>
                </a:ext>
              </a:extLst>
            </p:cNvPr>
            <p:cNvGrpSpPr>
              <a:grpSpLocks/>
            </p:cNvGrpSpPr>
            <p:nvPr/>
          </p:nvGrpSpPr>
          <p:grpSpPr bwMode="auto">
            <a:xfrm>
              <a:off x="4662" y="2408"/>
              <a:ext cx="591" cy="56"/>
              <a:chOff x="4662" y="2408"/>
              <a:chExt cx="591" cy="56"/>
            </a:xfrm>
          </p:grpSpPr>
          <p:grpSp>
            <p:nvGrpSpPr>
              <p:cNvPr id="20584" name="Group 358">
                <a:extLst>
                  <a:ext uri="{FF2B5EF4-FFF2-40B4-BE49-F238E27FC236}">
                    <a16:creationId xmlns:a16="http://schemas.microsoft.com/office/drawing/2014/main" id="{0156121A-A3DE-7238-BB76-06DCC86F64DD}"/>
                  </a:ext>
                </a:extLst>
              </p:cNvPr>
              <p:cNvGrpSpPr>
                <a:grpSpLocks/>
              </p:cNvGrpSpPr>
              <p:nvPr/>
            </p:nvGrpSpPr>
            <p:grpSpPr bwMode="auto">
              <a:xfrm>
                <a:off x="5008" y="2412"/>
                <a:ext cx="51" cy="52"/>
                <a:chOff x="5008" y="2412"/>
                <a:chExt cx="51" cy="52"/>
              </a:xfrm>
            </p:grpSpPr>
            <p:sp>
              <p:nvSpPr>
                <p:cNvPr id="20626" name="Oval 359">
                  <a:extLst>
                    <a:ext uri="{FF2B5EF4-FFF2-40B4-BE49-F238E27FC236}">
                      <a16:creationId xmlns:a16="http://schemas.microsoft.com/office/drawing/2014/main" id="{6F6D0ABD-8D12-BC03-BE51-7975DD5C6DA4}"/>
                    </a:ext>
                  </a:extLst>
                </p:cNvPr>
                <p:cNvSpPr>
                  <a:spLocks noChangeArrowheads="1"/>
                </p:cNvSpPr>
                <p:nvPr/>
              </p:nvSpPr>
              <p:spPr bwMode="auto">
                <a:xfrm>
                  <a:off x="5008" y="2412"/>
                  <a:ext cx="51" cy="52"/>
                </a:xfrm>
                <a:prstGeom prst="ellipse">
                  <a:avLst/>
                </a:prstGeom>
                <a:solidFill>
                  <a:srgbClr val="3F3F3F"/>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27" name="Group 360">
                  <a:extLst>
                    <a:ext uri="{FF2B5EF4-FFF2-40B4-BE49-F238E27FC236}">
                      <a16:creationId xmlns:a16="http://schemas.microsoft.com/office/drawing/2014/main" id="{CB8C6E68-FFF5-D8DB-AEFD-3FE9FE311856}"/>
                    </a:ext>
                  </a:extLst>
                </p:cNvPr>
                <p:cNvGrpSpPr>
                  <a:grpSpLocks/>
                </p:cNvGrpSpPr>
                <p:nvPr/>
              </p:nvGrpSpPr>
              <p:grpSpPr bwMode="auto">
                <a:xfrm>
                  <a:off x="5023" y="2426"/>
                  <a:ext cx="22" cy="23"/>
                  <a:chOff x="5023" y="2426"/>
                  <a:chExt cx="22" cy="23"/>
                </a:xfrm>
              </p:grpSpPr>
              <p:grpSp>
                <p:nvGrpSpPr>
                  <p:cNvPr id="20628" name="Group 361">
                    <a:extLst>
                      <a:ext uri="{FF2B5EF4-FFF2-40B4-BE49-F238E27FC236}">
                        <a16:creationId xmlns:a16="http://schemas.microsoft.com/office/drawing/2014/main" id="{40DFD14F-424A-0221-1E98-04BC73E8C004}"/>
                      </a:ext>
                    </a:extLst>
                  </p:cNvPr>
                  <p:cNvGrpSpPr>
                    <a:grpSpLocks/>
                  </p:cNvGrpSpPr>
                  <p:nvPr/>
                </p:nvGrpSpPr>
                <p:grpSpPr bwMode="auto">
                  <a:xfrm>
                    <a:off x="5023" y="2426"/>
                    <a:ext cx="22" cy="23"/>
                    <a:chOff x="5023" y="2426"/>
                    <a:chExt cx="22" cy="23"/>
                  </a:xfrm>
                </p:grpSpPr>
                <p:sp>
                  <p:nvSpPr>
                    <p:cNvPr id="20636" name="Oval 362">
                      <a:extLst>
                        <a:ext uri="{FF2B5EF4-FFF2-40B4-BE49-F238E27FC236}">
                          <a16:creationId xmlns:a16="http://schemas.microsoft.com/office/drawing/2014/main" id="{387FD576-4B71-39DB-5A67-20EA4BE073D8}"/>
                        </a:ext>
                      </a:extLst>
                    </p:cNvPr>
                    <p:cNvSpPr>
                      <a:spLocks noChangeArrowheads="1"/>
                    </p:cNvSpPr>
                    <p:nvPr/>
                  </p:nvSpPr>
                  <p:spPr bwMode="auto">
                    <a:xfrm>
                      <a:off x="5023" y="2426"/>
                      <a:ext cx="22"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37" name="Oval 363">
                      <a:extLst>
                        <a:ext uri="{FF2B5EF4-FFF2-40B4-BE49-F238E27FC236}">
                          <a16:creationId xmlns:a16="http://schemas.microsoft.com/office/drawing/2014/main" id="{19B06A8C-ADDA-7000-EFF2-517F1684F1F9}"/>
                        </a:ext>
                      </a:extLst>
                    </p:cNvPr>
                    <p:cNvSpPr>
                      <a:spLocks noChangeArrowheads="1"/>
                    </p:cNvSpPr>
                    <p:nvPr/>
                  </p:nvSpPr>
                  <p:spPr bwMode="auto">
                    <a:xfrm>
                      <a:off x="5027" y="2430"/>
                      <a:ext cx="14" cy="14"/>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629" name="Group 364">
                    <a:extLst>
                      <a:ext uri="{FF2B5EF4-FFF2-40B4-BE49-F238E27FC236}">
                        <a16:creationId xmlns:a16="http://schemas.microsoft.com/office/drawing/2014/main" id="{1A1E8C29-AECC-235E-7BC7-5D97B06BFCF6}"/>
                      </a:ext>
                    </a:extLst>
                  </p:cNvPr>
                  <p:cNvGrpSpPr>
                    <a:grpSpLocks/>
                  </p:cNvGrpSpPr>
                  <p:nvPr/>
                </p:nvGrpSpPr>
                <p:grpSpPr bwMode="auto">
                  <a:xfrm>
                    <a:off x="5025" y="2426"/>
                    <a:ext cx="20" cy="22"/>
                    <a:chOff x="5025" y="2426"/>
                    <a:chExt cx="20" cy="22"/>
                  </a:xfrm>
                </p:grpSpPr>
                <p:sp>
                  <p:nvSpPr>
                    <p:cNvPr id="20631" name="Freeform 365">
                      <a:extLst>
                        <a:ext uri="{FF2B5EF4-FFF2-40B4-BE49-F238E27FC236}">
                          <a16:creationId xmlns:a16="http://schemas.microsoft.com/office/drawing/2014/main" id="{D4928401-5E76-09EF-D392-94B90CF03C8E}"/>
                        </a:ext>
                      </a:extLst>
                    </p:cNvPr>
                    <p:cNvSpPr>
                      <a:spLocks/>
                    </p:cNvSpPr>
                    <p:nvPr/>
                  </p:nvSpPr>
                  <p:spPr bwMode="auto">
                    <a:xfrm>
                      <a:off x="5033" y="2426"/>
                      <a:ext cx="3" cy="2"/>
                    </a:xfrm>
                    <a:custGeom>
                      <a:avLst/>
                      <a:gdLst>
                        <a:gd name="T0" fmla="*/ 2 w 3"/>
                        <a:gd name="T1" fmla="*/ 0 h 2"/>
                        <a:gd name="T2" fmla="*/ 2 w 3"/>
                        <a:gd name="T3" fmla="*/ 1 h 2"/>
                        <a:gd name="T4" fmla="*/ 2 w 3"/>
                        <a:gd name="T5" fmla="*/ 1 h 2"/>
                        <a:gd name="T6" fmla="*/ 2 w 3"/>
                        <a:gd name="T7" fmla="*/ 1 h 2"/>
                        <a:gd name="T8" fmla="*/ 2 w 3"/>
                        <a:gd name="T9" fmla="*/ 1 h 2"/>
                        <a:gd name="T10" fmla="*/ 1 w 3"/>
                        <a:gd name="T11" fmla="*/ 1 h 2"/>
                        <a:gd name="T12" fmla="*/ 1 w 3"/>
                        <a:gd name="T13" fmla="*/ 1 h 2"/>
                        <a:gd name="T14" fmla="*/ 1 w 3"/>
                        <a:gd name="T15" fmla="*/ 1 h 2"/>
                        <a:gd name="T16" fmla="*/ 1 w 3"/>
                        <a:gd name="T17" fmla="*/ 1 h 2"/>
                        <a:gd name="T18" fmla="*/ 0 w 3"/>
                        <a:gd name="T19" fmla="*/ 1 h 2"/>
                        <a:gd name="T20" fmla="*/ 0 w 3"/>
                        <a:gd name="T21" fmla="*/ 1 h 2"/>
                        <a:gd name="T22" fmla="*/ 0 w 3"/>
                        <a:gd name="T23" fmla="*/ 0 h 2"/>
                        <a:gd name="T24" fmla="*/ 0 w 3"/>
                        <a:gd name="T25" fmla="*/ 0 h 2"/>
                        <a:gd name="T26" fmla="*/ 1 w 3"/>
                        <a:gd name="T27" fmla="*/ 0 h 2"/>
                        <a:gd name="T28" fmla="*/ 1 w 3"/>
                        <a:gd name="T29" fmla="*/ 0 h 2"/>
                        <a:gd name="T30" fmla="*/ 1 w 3"/>
                        <a:gd name="T31" fmla="*/ 0 h 2"/>
                        <a:gd name="T32" fmla="*/ 2 w 3"/>
                        <a:gd name="T33" fmla="*/ 0 h 2"/>
                        <a:gd name="T34" fmla="*/ 2 w 3"/>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
                        <a:gd name="T55" fmla="*/ 0 h 2"/>
                        <a:gd name="T56" fmla="*/ 3 w 3"/>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 h="2">
                          <a:moveTo>
                            <a:pt x="2" y="0"/>
                          </a:moveTo>
                          <a:lnTo>
                            <a:pt x="2" y="1"/>
                          </a:lnTo>
                          <a:lnTo>
                            <a:pt x="1" y="1"/>
                          </a:lnTo>
                          <a:lnTo>
                            <a:pt x="0" y="1"/>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32" name="Freeform 366">
                      <a:extLst>
                        <a:ext uri="{FF2B5EF4-FFF2-40B4-BE49-F238E27FC236}">
                          <a16:creationId xmlns:a16="http://schemas.microsoft.com/office/drawing/2014/main" id="{17906877-DE08-C1A3-303C-A558E5FB7841}"/>
                        </a:ext>
                      </a:extLst>
                    </p:cNvPr>
                    <p:cNvSpPr>
                      <a:spLocks/>
                    </p:cNvSpPr>
                    <p:nvPr/>
                  </p:nvSpPr>
                  <p:spPr bwMode="auto">
                    <a:xfrm>
                      <a:off x="5044" y="2433"/>
                      <a:ext cx="1" cy="6"/>
                    </a:xfrm>
                    <a:custGeom>
                      <a:avLst/>
                      <a:gdLst>
                        <a:gd name="T0" fmla="*/ 0 w 1"/>
                        <a:gd name="T1" fmla="*/ 0 h 6"/>
                        <a:gd name="T2" fmla="*/ 0 w 1"/>
                        <a:gd name="T3" fmla="*/ 0 h 6"/>
                        <a:gd name="T4" fmla="*/ 0 w 1"/>
                        <a:gd name="T5" fmla="*/ 0 h 6"/>
                        <a:gd name="T6" fmla="*/ 0 w 1"/>
                        <a:gd name="T7" fmla="*/ 1 h 6"/>
                        <a:gd name="T8" fmla="*/ 0 w 1"/>
                        <a:gd name="T9" fmla="*/ 1 h 6"/>
                        <a:gd name="T10" fmla="*/ 0 w 1"/>
                        <a:gd name="T11" fmla="*/ 2 h 6"/>
                        <a:gd name="T12" fmla="*/ 0 w 1"/>
                        <a:gd name="T13" fmla="*/ 3 h 6"/>
                        <a:gd name="T14" fmla="*/ 0 w 1"/>
                        <a:gd name="T15" fmla="*/ 4 h 6"/>
                        <a:gd name="T16" fmla="*/ 0 w 1"/>
                        <a:gd name="T17" fmla="*/ 5 h 6"/>
                        <a:gd name="T18" fmla="*/ 0 w 1"/>
                        <a:gd name="T19" fmla="*/ 5 h 6"/>
                        <a:gd name="T20" fmla="*/ 0 w 1"/>
                        <a:gd name="T21" fmla="*/ 5 h 6"/>
                        <a:gd name="T22" fmla="*/ 0 w 1"/>
                        <a:gd name="T23" fmla="*/ 4 h 6"/>
                        <a:gd name="T24" fmla="*/ 0 w 1"/>
                        <a:gd name="T25" fmla="*/ 3 h 6"/>
                        <a:gd name="T26" fmla="*/ 0 w 1"/>
                        <a:gd name="T27" fmla="*/ 2 h 6"/>
                        <a:gd name="T28" fmla="*/ 0 w 1"/>
                        <a:gd name="T29" fmla="*/ 1 h 6"/>
                        <a:gd name="T30" fmla="*/ 0 w 1"/>
                        <a:gd name="T31" fmla="*/ 0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6"/>
                        <a:gd name="T50" fmla="*/ 1 w 1"/>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6">
                          <a:moveTo>
                            <a:pt x="0" y="0"/>
                          </a:moveTo>
                          <a:lnTo>
                            <a:pt x="0" y="0"/>
                          </a:lnTo>
                          <a:lnTo>
                            <a:pt x="0" y="1"/>
                          </a:lnTo>
                          <a:lnTo>
                            <a:pt x="0" y="2"/>
                          </a:lnTo>
                          <a:lnTo>
                            <a:pt x="0" y="3"/>
                          </a:lnTo>
                          <a:lnTo>
                            <a:pt x="0" y="4"/>
                          </a:lnTo>
                          <a:lnTo>
                            <a:pt x="0" y="5"/>
                          </a:lnTo>
                          <a:lnTo>
                            <a:pt x="0" y="4"/>
                          </a:lnTo>
                          <a:lnTo>
                            <a:pt x="0" y="3"/>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33" name="Freeform 367">
                      <a:extLst>
                        <a:ext uri="{FF2B5EF4-FFF2-40B4-BE49-F238E27FC236}">
                          <a16:creationId xmlns:a16="http://schemas.microsoft.com/office/drawing/2014/main" id="{7403753F-D279-EE80-0EA4-F4FD58941DD3}"/>
                        </a:ext>
                      </a:extLst>
                    </p:cNvPr>
                    <p:cNvSpPr>
                      <a:spLocks/>
                    </p:cNvSpPr>
                    <p:nvPr/>
                  </p:nvSpPr>
                  <p:spPr bwMode="auto">
                    <a:xfrm>
                      <a:off x="5025" y="2432"/>
                      <a:ext cx="2" cy="3"/>
                    </a:xfrm>
                    <a:custGeom>
                      <a:avLst/>
                      <a:gdLst>
                        <a:gd name="T0" fmla="*/ 0 w 2"/>
                        <a:gd name="T1" fmla="*/ 0 h 3"/>
                        <a:gd name="T2" fmla="*/ 1 w 2"/>
                        <a:gd name="T3" fmla="*/ 0 h 3"/>
                        <a:gd name="T4" fmla="*/ 1 w 2"/>
                        <a:gd name="T5" fmla="*/ 0 h 3"/>
                        <a:gd name="T6" fmla="*/ 1 w 2"/>
                        <a:gd name="T7" fmla="*/ 1 h 3"/>
                        <a:gd name="T8" fmla="*/ 1 w 2"/>
                        <a:gd name="T9" fmla="*/ 1 h 3"/>
                        <a:gd name="T10" fmla="*/ 1 w 2"/>
                        <a:gd name="T11" fmla="*/ 1 h 3"/>
                        <a:gd name="T12" fmla="*/ 1 w 2"/>
                        <a:gd name="T13" fmla="*/ 1 h 3"/>
                        <a:gd name="T14" fmla="*/ 1 w 2"/>
                        <a:gd name="T15" fmla="*/ 2 h 3"/>
                        <a:gd name="T16" fmla="*/ 1 w 2"/>
                        <a:gd name="T17" fmla="*/ 2 h 3"/>
                        <a:gd name="T18" fmla="*/ 1 w 2"/>
                        <a:gd name="T19" fmla="*/ 2 h 3"/>
                        <a:gd name="T20" fmla="*/ 0 w 2"/>
                        <a:gd name="T21" fmla="*/ 2 h 3"/>
                        <a:gd name="T22" fmla="*/ 0 w 2"/>
                        <a:gd name="T23" fmla="*/ 2 h 3"/>
                        <a:gd name="T24" fmla="*/ 0 w 2"/>
                        <a:gd name="T25" fmla="*/ 2 h 3"/>
                        <a:gd name="T26" fmla="*/ 0 w 2"/>
                        <a:gd name="T27" fmla="*/ 1 h 3"/>
                        <a:gd name="T28" fmla="*/ 0 w 2"/>
                        <a:gd name="T29" fmla="*/ 1 h 3"/>
                        <a:gd name="T30" fmla="*/ 0 w 2"/>
                        <a:gd name="T31" fmla="*/ 0 h 3"/>
                        <a:gd name="T32" fmla="*/ 0 w 2"/>
                        <a:gd name="T33" fmla="*/ 0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3"/>
                        <a:gd name="T53" fmla="*/ 2 w 2"/>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3">
                          <a:moveTo>
                            <a:pt x="0" y="0"/>
                          </a:moveTo>
                          <a:lnTo>
                            <a:pt x="1" y="0"/>
                          </a:lnTo>
                          <a:lnTo>
                            <a:pt x="1" y="1"/>
                          </a:lnTo>
                          <a:lnTo>
                            <a:pt x="1" y="2"/>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34" name="Freeform 368">
                      <a:extLst>
                        <a:ext uri="{FF2B5EF4-FFF2-40B4-BE49-F238E27FC236}">
                          <a16:creationId xmlns:a16="http://schemas.microsoft.com/office/drawing/2014/main" id="{522E47D3-D22E-1BFD-15DB-967170850C40}"/>
                        </a:ext>
                      </a:extLst>
                    </p:cNvPr>
                    <p:cNvSpPr>
                      <a:spLocks/>
                    </p:cNvSpPr>
                    <p:nvPr/>
                  </p:nvSpPr>
                  <p:spPr bwMode="auto">
                    <a:xfrm>
                      <a:off x="5039" y="2447"/>
                      <a:ext cx="3" cy="1"/>
                    </a:xfrm>
                    <a:custGeom>
                      <a:avLst/>
                      <a:gdLst>
                        <a:gd name="T0" fmla="*/ 2 w 3"/>
                        <a:gd name="T1" fmla="*/ 0 h 1"/>
                        <a:gd name="T2" fmla="*/ 2 w 3"/>
                        <a:gd name="T3" fmla="*/ 0 h 1"/>
                        <a:gd name="T4" fmla="*/ 2 w 3"/>
                        <a:gd name="T5" fmla="*/ 0 h 1"/>
                        <a:gd name="T6" fmla="*/ 1 w 3"/>
                        <a:gd name="T7" fmla="*/ 0 h 1"/>
                        <a:gd name="T8" fmla="*/ 1 w 3"/>
                        <a:gd name="T9" fmla="*/ 0 h 1"/>
                        <a:gd name="T10" fmla="*/ 1 w 3"/>
                        <a:gd name="T11" fmla="*/ 0 h 1"/>
                        <a:gd name="T12" fmla="*/ 0 w 3"/>
                        <a:gd name="T13" fmla="*/ 0 h 1"/>
                        <a:gd name="T14" fmla="*/ 0 w 3"/>
                        <a:gd name="T15" fmla="*/ 0 h 1"/>
                        <a:gd name="T16" fmla="*/ 0 w 3"/>
                        <a:gd name="T17" fmla="*/ 0 h 1"/>
                        <a:gd name="T18" fmla="*/ 0 w 3"/>
                        <a:gd name="T19" fmla="*/ 0 h 1"/>
                        <a:gd name="T20" fmla="*/ 0 w 3"/>
                        <a:gd name="T21" fmla="*/ 0 h 1"/>
                        <a:gd name="T22" fmla="*/ 0 w 3"/>
                        <a:gd name="T23" fmla="*/ 0 h 1"/>
                        <a:gd name="T24" fmla="*/ 1 w 3"/>
                        <a:gd name="T25" fmla="*/ 0 h 1"/>
                        <a:gd name="T26" fmla="*/ 1 w 3"/>
                        <a:gd name="T27" fmla="*/ 0 h 1"/>
                        <a:gd name="T28" fmla="*/ 2 w 3"/>
                        <a:gd name="T29" fmla="*/ 0 h 1"/>
                        <a:gd name="T30" fmla="*/ 2 w 3"/>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
                        <a:gd name="T49" fmla="*/ 0 h 1"/>
                        <a:gd name="T50" fmla="*/ 3 w 3"/>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 h="1">
                          <a:moveTo>
                            <a:pt x="2" y="0"/>
                          </a:moveTo>
                          <a:lnTo>
                            <a:pt x="2" y="0"/>
                          </a:lnTo>
                          <a:lnTo>
                            <a:pt x="1" y="0"/>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35" name="Freeform 369">
                      <a:extLst>
                        <a:ext uri="{FF2B5EF4-FFF2-40B4-BE49-F238E27FC236}">
                          <a16:creationId xmlns:a16="http://schemas.microsoft.com/office/drawing/2014/main" id="{2E9D0673-ACAD-8D4B-5E32-FA6F25B0B1F3}"/>
                        </a:ext>
                      </a:extLst>
                    </p:cNvPr>
                    <p:cNvSpPr>
                      <a:spLocks/>
                    </p:cNvSpPr>
                    <p:nvPr/>
                  </p:nvSpPr>
                  <p:spPr bwMode="auto">
                    <a:xfrm>
                      <a:off x="5027" y="2444"/>
                      <a:ext cx="2" cy="4"/>
                    </a:xfrm>
                    <a:custGeom>
                      <a:avLst/>
                      <a:gdLst>
                        <a:gd name="T0" fmla="*/ 0 w 2"/>
                        <a:gd name="T1" fmla="*/ 1 h 4"/>
                        <a:gd name="T2" fmla="*/ 0 w 2"/>
                        <a:gd name="T3" fmla="*/ 0 h 4"/>
                        <a:gd name="T4" fmla="*/ 0 w 2"/>
                        <a:gd name="T5" fmla="*/ 0 h 4"/>
                        <a:gd name="T6" fmla="*/ 1 w 2"/>
                        <a:gd name="T7" fmla="*/ 0 h 4"/>
                        <a:gd name="T8" fmla="*/ 1 w 2"/>
                        <a:gd name="T9" fmla="*/ 0 h 4"/>
                        <a:gd name="T10" fmla="*/ 1 w 2"/>
                        <a:gd name="T11" fmla="*/ 1 h 4"/>
                        <a:gd name="T12" fmla="*/ 1 w 2"/>
                        <a:gd name="T13" fmla="*/ 1 h 4"/>
                        <a:gd name="T14" fmla="*/ 1 w 2"/>
                        <a:gd name="T15" fmla="*/ 2 h 4"/>
                        <a:gd name="T16" fmla="*/ 1 w 2"/>
                        <a:gd name="T17" fmla="*/ 2 h 4"/>
                        <a:gd name="T18" fmla="*/ 1 w 2"/>
                        <a:gd name="T19" fmla="*/ 3 h 4"/>
                        <a:gd name="T20" fmla="*/ 1 w 2"/>
                        <a:gd name="T21" fmla="*/ 3 h 4"/>
                        <a:gd name="T22" fmla="*/ 1 w 2"/>
                        <a:gd name="T23" fmla="*/ 2 h 4"/>
                        <a:gd name="T24" fmla="*/ 0 w 2"/>
                        <a:gd name="T25" fmla="*/ 2 h 4"/>
                        <a:gd name="T26" fmla="*/ 0 w 2"/>
                        <a:gd name="T27" fmla="*/ 1 h 4"/>
                        <a:gd name="T28" fmla="*/ 0 w 2"/>
                        <a:gd name="T29" fmla="*/ 1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
                        <a:gd name="T46" fmla="*/ 0 h 4"/>
                        <a:gd name="T47" fmla="*/ 2 w 2"/>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 h="4">
                          <a:moveTo>
                            <a:pt x="0" y="1"/>
                          </a:moveTo>
                          <a:lnTo>
                            <a:pt x="0" y="0"/>
                          </a:lnTo>
                          <a:lnTo>
                            <a:pt x="1" y="0"/>
                          </a:lnTo>
                          <a:lnTo>
                            <a:pt x="1" y="1"/>
                          </a:lnTo>
                          <a:lnTo>
                            <a:pt x="1" y="2"/>
                          </a:lnTo>
                          <a:lnTo>
                            <a:pt x="1" y="3"/>
                          </a:lnTo>
                          <a:lnTo>
                            <a:pt x="1" y="2"/>
                          </a:lnTo>
                          <a:lnTo>
                            <a:pt x="0" y="2"/>
                          </a:lnTo>
                          <a:lnTo>
                            <a:pt x="0" y="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sp>
                <p:nvSpPr>
                  <p:cNvPr id="20630" name="Oval 370">
                    <a:extLst>
                      <a:ext uri="{FF2B5EF4-FFF2-40B4-BE49-F238E27FC236}">
                        <a16:creationId xmlns:a16="http://schemas.microsoft.com/office/drawing/2014/main" id="{453C9A08-9FA7-C71F-6DDD-B41A3F0B82AD}"/>
                      </a:ext>
                    </a:extLst>
                  </p:cNvPr>
                  <p:cNvSpPr>
                    <a:spLocks noChangeArrowheads="1"/>
                  </p:cNvSpPr>
                  <p:nvPr/>
                </p:nvSpPr>
                <p:spPr bwMode="auto">
                  <a:xfrm>
                    <a:off x="5032" y="2435"/>
                    <a:ext cx="3" cy="5"/>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585" name="Group 371">
                <a:extLst>
                  <a:ext uri="{FF2B5EF4-FFF2-40B4-BE49-F238E27FC236}">
                    <a16:creationId xmlns:a16="http://schemas.microsoft.com/office/drawing/2014/main" id="{3CC6E0C6-4B6E-CB9D-249A-5F518674F177}"/>
                  </a:ext>
                </a:extLst>
              </p:cNvPr>
              <p:cNvGrpSpPr>
                <a:grpSpLocks/>
              </p:cNvGrpSpPr>
              <p:nvPr/>
            </p:nvGrpSpPr>
            <p:grpSpPr bwMode="auto">
              <a:xfrm>
                <a:off x="4721" y="2408"/>
                <a:ext cx="50" cy="53"/>
                <a:chOff x="4721" y="2408"/>
                <a:chExt cx="50" cy="53"/>
              </a:xfrm>
            </p:grpSpPr>
            <p:sp>
              <p:nvSpPr>
                <p:cNvPr id="20613" name="Oval 372">
                  <a:extLst>
                    <a:ext uri="{FF2B5EF4-FFF2-40B4-BE49-F238E27FC236}">
                      <a16:creationId xmlns:a16="http://schemas.microsoft.com/office/drawing/2014/main" id="{245EF407-B723-9FD1-B74D-02AC4E605F71}"/>
                    </a:ext>
                  </a:extLst>
                </p:cNvPr>
                <p:cNvSpPr>
                  <a:spLocks noChangeArrowheads="1"/>
                </p:cNvSpPr>
                <p:nvPr/>
              </p:nvSpPr>
              <p:spPr bwMode="auto">
                <a:xfrm>
                  <a:off x="4721" y="2408"/>
                  <a:ext cx="50" cy="53"/>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14" name="Group 373">
                  <a:extLst>
                    <a:ext uri="{FF2B5EF4-FFF2-40B4-BE49-F238E27FC236}">
                      <a16:creationId xmlns:a16="http://schemas.microsoft.com/office/drawing/2014/main" id="{77027D1C-E10C-3112-4245-75FF22BCF1D4}"/>
                    </a:ext>
                  </a:extLst>
                </p:cNvPr>
                <p:cNvGrpSpPr>
                  <a:grpSpLocks/>
                </p:cNvGrpSpPr>
                <p:nvPr/>
              </p:nvGrpSpPr>
              <p:grpSpPr bwMode="auto">
                <a:xfrm>
                  <a:off x="4735" y="2423"/>
                  <a:ext cx="21" cy="24"/>
                  <a:chOff x="4735" y="2423"/>
                  <a:chExt cx="21" cy="24"/>
                </a:xfrm>
              </p:grpSpPr>
              <p:grpSp>
                <p:nvGrpSpPr>
                  <p:cNvPr id="20615" name="Group 374">
                    <a:extLst>
                      <a:ext uri="{FF2B5EF4-FFF2-40B4-BE49-F238E27FC236}">
                        <a16:creationId xmlns:a16="http://schemas.microsoft.com/office/drawing/2014/main" id="{E6626C7C-2F37-E042-2B12-313E9104FF72}"/>
                      </a:ext>
                    </a:extLst>
                  </p:cNvPr>
                  <p:cNvGrpSpPr>
                    <a:grpSpLocks/>
                  </p:cNvGrpSpPr>
                  <p:nvPr/>
                </p:nvGrpSpPr>
                <p:grpSpPr bwMode="auto">
                  <a:xfrm>
                    <a:off x="4735" y="2423"/>
                    <a:ext cx="21" cy="24"/>
                    <a:chOff x="4735" y="2423"/>
                    <a:chExt cx="21" cy="24"/>
                  </a:xfrm>
                </p:grpSpPr>
                <p:grpSp>
                  <p:nvGrpSpPr>
                    <p:cNvPr id="20617" name="Group 375">
                      <a:extLst>
                        <a:ext uri="{FF2B5EF4-FFF2-40B4-BE49-F238E27FC236}">
                          <a16:creationId xmlns:a16="http://schemas.microsoft.com/office/drawing/2014/main" id="{530645A3-50D7-2E33-E509-F57D57A2197C}"/>
                        </a:ext>
                      </a:extLst>
                    </p:cNvPr>
                    <p:cNvGrpSpPr>
                      <a:grpSpLocks/>
                    </p:cNvGrpSpPr>
                    <p:nvPr/>
                  </p:nvGrpSpPr>
                  <p:grpSpPr bwMode="auto">
                    <a:xfrm>
                      <a:off x="4735" y="2423"/>
                      <a:ext cx="21" cy="23"/>
                      <a:chOff x="4735" y="2423"/>
                      <a:chExt cx="21" cy="23"/>
                    </a:xfrm>
                  </p:grpSpPr>
                  <p:sp>
                    <p:nvSpPr>
                      <p:cNvPr id="20624" name="Oval 376">
                        <a:extLst>
                          <a:ext uri="{FF2B5EF4-FFF2-40B4-BE49-F238E27FC236}">
                            <a16:creationId xmlns:a16="http://schemas.microsoft.com/office/drawing/2014/main" id="{70AE1A95-97B7-650C-B581-B8A27ECB0931}"/>
                          </a:ext>
                        </a:extLst>
                      </p:cNvPr>
                      <p:cNvSpPr>
                        <a:spLocks noChangeArrowheads="1"/>
                      </p:cNvSpPr>
                      <p:nvPr/>
                    </p:nvSpPr>
                    <p:spPr bwMode="auto">
                      <a:xfrm>
                        <a:off x="4735" y="2423"/>
                        <a:ext cx="21"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25" name="Oval 377">
                        <a:extLst>
                          <a:ext uri="{FF2B5EF4-FFF2-40B4-BE49-F238E27FC236}">
                            <a16:creationId xmlns:a16="http://schemas.microsoft.com/office/drawing/2014/main" id="{0A1AF8A4-1672-A01C-2D4F-2A1A2D2DCFB6}"/>
                          </a:ext>
                        </a:extLst>
                      </p:cNvPr>
                      <p:cNvSpPr>
                        <a:spLocks noChangeArrowheads="1"/>
                      </p:cNvSpPr>
                      <p:nvPr/>
                    </p:nvSpPr>
                    <p:spPr bwMode="auto">
                      <a:xfrm>
                        <a:off x="4739" y="2427"/>
                        <a:ext cx="14" cy="16"/>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618" name="Group 378">
                      <a:extLst>
                        <a:ext uri="{FF2B5EF4-FFF2-40B4-BE49-F238E27FC236}">
                          <a16:creationId xmlns:a16="http://schemas.microsoft.com/office/drawing/2014/main" id="{78057068-455D-FE39-03CF-57CCFB6C82F7}"/>
                        </a:ext>
                      </a:extLst>
                    </p:cNvPr>
                    <p:cNvGrpSpPr>
                      <a:grpSpLocks/>
                    </p:cNvGrpSpPr>
                    <p:nvPr/>
                  </p:nvGrpSpPr>
                  <p:grpSpPr bwMode="auto">
                    <a:xfrm>
                      <a:off x="4735" y="2425"/>
                      <a:ext cx="21" cy="22"/>
                      <a:chOff x="4735" y="2425"/>
                      <a:chExt cx="21" cy="22"/>
                    </a:xfrm>
                  </p:grpSpPr>
                  <p:sp>
                    <p:nvSpPr>
                      <p:cNvPr id="20619" name="Freeform 379">
                        <a:extLst>
                          <a:ext uri="{FF2B5EF4-FFF2-40B4-BE49-F238E27FC236}">
                            <a16:creationId xmlns:a16="http://schemas.microsoft.com/office/drawing/2014/main" id="{82983727-0587-9423-DAE8-60F2CE81ACF9}"/>
                          </a:ext>
                        </a:extLst>
                      </p:cNvPr>
                      <p:cNvSpPr>
                        <a:spLocks/>
                      </p:cNvSpPr>
                      <p:nvPr/>
                    </p:nvSpPr>
                    <p:spPr bwMode="auto">
                      <a:xfrm>
                        <a:off x="4752" y="2426"/>
                        <a:ext cx="3" cy="5"/>
                      </a:xfrm>
                      <a:custGeom>
                        <a:avLst/>
                        <a:gdLst>
                          <a:gd name="T0" fmla="*/ 1 w 3"/>
                          <a:gd name="T1" fmla="*/ 0 h 5"/>
                          <a:gd name="T2" fmla="*/ 0 w 3"/>
                          <a:gd name="T3" fmla="*/ 3 h 5"/>
                          <a:gd name="T4" fmla="*/ 0 w 3"/>
                          <a:gd name="T5" fmla="*/ 4 h 5"/>
                          <a:gd name="T6" fmla="*/ 2 w 3"/>
                          <a:gd name="T7" fmla="*/ 2 h 5"/>
                          <a:gd name="T8" fmla="*/ 2 w 3"/>
                          <a:gd name="T9" fmla="*/ 1 h 5"/>
                          <a:gd name="T10" fmla="*/ 1 w 3"/>
                          <a:gd name="T11" fmla="*/ 1 h 5"/>
                          <a:gd name="T12" fmla="*/ 1 w 3"/>
                          <a:gd name="T13" fmla="*/ 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1" y="0"/>
                            </a:moveTo>
                            <a:lnTo>
                              <a:pt x="0" y="3"/>
                            </a:lnTo>
                            <a:lnTo>
                              <a:pt x="0" y="4"/>
                            </a:lnTo>
                            <a:lnTo>
                              <a:pt x="2" y="2"/>
                            </a:lnTo>
                            <a:lnTo>
                              <a:pt x="2" y="1"/>
                            </a:lnTo>
                            <a:lnTo>
                              <a:pt x="1" y="1"/>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20" name="Freeform 380">
                        <a:extLst>
                          <a:ext uri="{FF2B5EF4-FFF2-40B4-BE49-F238E27FC236}">
                            <a16:creationId xmlns:a16="http://schemas.microsoft.com/office/drawing/2014/main" id="{43FBDB08-255D-F5E3-55AE-FBEEA9EEAED8}"/>
                          </a:ext>
                        </a:extLst>
                      </p:cNvPr>
                      <p:cNvSpPr>
                        <a:spLocks/>
                      </p:cNvSpPr>
                      <p:nvPr/>
                    </p:nvSpPr>
                    <p:spPr bwMode="auto">
                      <a:xfrm>
                        <a:off x="4739" y="2425"/>
                        <a:ext cx="4" cy="4"/>
                      </a:xfrm>
                      <a:custGeom>
                        <a:avLst/>
                        <a:gdLst>
                          <a:gd name="T0" fmla="*/ 2 w 4"/>
                          <a:gd name="T1" fmla="*/ 0 h 4"/>
                          <a:gd name="T2" fmla="*/ 3 w 4"/>
                          <a:gd name="T3" fmla="*/ 3 h 4"/>
                          <a:gd name="T4" fmla="*/ 2 w 4"/>
                          <a:gd name="T5" fmla="*/ 3 h 4"/>
                          <a:gd name="T6" fmla="*/ 0 w 4"/>
                          <a:gd name="T7" fmla="*/ 1 h 4"/>
                          <a:gd name="T8" fmla="*/ 1 w 4"/>
                          <a:gd name="T9" fmla="*/ 1 h 4"/>
                          <a:gd name="T10" fmla="*/ 1 w 4"/>
                          <a:gd name="T11" fmla="*/ 0 h 4"/>
                          <a:gd name="T12" fmla="*/ 2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0"/>
                            </a:moveTo>
                            <a:lnTo>
                              <a:pt x="3" y="3"/>
                            </a:lnTo>
                            <a:lnTo>
                              <a:pt x="2" y="3"/>
                            </a:lnTo>
                            <a:lnTo>
                              <a:pt x="0" y="1"/>
                            </a:lnTo>
                            <a:lnTo>
                              <a:pt x="1" y="1"/>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21" name="Freeform 381">
                        <a:extLst>
                          <a:ext uri="{FF2B5EF4-FFF2-40B4-BE49-F238E27FC236}">
                            <a16:creationId xmlns:a16="http://schemas.microsoft.com/office/drawing/2014/main" id="{1EB448B3-E457-0D40-C28D-D9EDC448EBAC}"/>
                          </a:ext>
                        </a:extLst>
                      </p:cNvPr>
                      <p:cNvSpPr>
                        <a:spLocks/>
                      </p:cNvSpPr>
                      <p:nvPr/>
                    </p:nvSpPr>
                    <p:spPr bwMode="auto">
                      <a:xfrm>
                        <a:off x="4753" y="2439"/>
                        <a:ext cx="3" cy="2"/>
                      </a:xfrm>
                      <a:custGeom>
                        <a:avLst/>
                        <a:gdLst>
                          <a:gd name="T0" fmla="*/ 0 w 3"/>
                          <a:gd name="T1" fmla="*/ 0 h 2"/>
                          <a:gd name="T2" fmla="*/ 2 w 3"/>
                          <a:gd name="T3" fmla="*/ 0 h 2"/>
                          <a:gd name="T4" fmla="*/ 2 w 3"/>
                          <a:gd name="T5" fmla="*/ 1 h 2"/>
                          <a:gd name="T6" fmla="*/ 2 w 3"/>
                          <a:gd name="T7" fmla="*/ 1 h 2"/>
                          <a:gd name="T8" fmla="*/ 2 w 3"/>
                          <a:gd name="T9" fmla="*/ 1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2" y="0"/>
                            </a:lnTo>
                            <a:lnTo>
                              <a:pt x="2"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22" name="Freeform 382">
                        <a:extLst>
                          <a:ext uri="{FF2B5EF4-FFF2-40B4-BE49-F238E27FC236}">
                            <a16:creationId xmlns:a16="http://schemas.microsoft.com/office/drawing/2014/main" id="{84CEB72C-BC44-E6AB-1C30-B94E1745869C}"/>
                          </a:ext>
                        </a:extLst>
                      </p:cNvPr>
                      <p:cNvSpPr>
                        <a:spLocks/>
                      </p:cNvSpPr>
                      <p:nvPr/>
                    </p:nvSpPr>
                    <p:spPr bwMode="auto">
                      <a:xfrm>
                        <a:off x="4743" y="2442"/>
                        <a:ext cx="2" cy="5"/>
                      </a:xfrm>
                      <a:custGeom>
                        <a:avLst/>
                        <a:gdLst>
                          <a:gd name="T0" fmla="*/ 1 w 2"/>
                          <a:gd name="T1" fmla="*/ 0 h 5"/>
                          <a:gd name="T2" fmla="*/ 1 w 2"/>
                          <a:gd name="T3" fmla="*/ 4 h 5"/>
                          <a:gd name="T4" fmla="*/ 1 w 2"/>
                          <a:gd name="T5" fmla="*/ 4 h 5"/>
                          <a:gd name="T6" fmla="*/ 0 w 2"/>
                          <a:gd name="T7" fmla="*/ 4 h 5"/>
                          <a:gd name="T8" fmla="*/ 0 w 2"/>
                          <a:gd name="T9" fmla="*/ 3 h 5"/>
                          <a:gd name="T10" fmla="*/ 1 w 2"/>
                          <a:gd name="T11" fmla="*/ 0 h 5"/>
                          <a:gd name="T12" fmla="*/ 1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1" y="0"/>
                            </a:moveTo>
                            <a:lnTo>
                              <a:pt x="1" y="4"/>
                            </a:lnTo>
                            <a:lnTo>
                              <a:pt x="0" y="4"/>
                            </a:lnTo>
                            <a:lnTo>
                              <a:pt x="0" y="3"/>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23" name="Freeform 383">
                        <a:extLst>
                          <a:ext uri="{FF2B5EF4-FFF2-40B4-BE49-F238E27FC236}">
                            <a16:creationId xmlns:a16="http://schemas.microsoft.com/office/drawing/2014/main" id="{5444A19F-31B7-A811-ECF1-BBFAB3F65FBB}"/>
                          </a:ext>
                        </a:extLst>
                      </p:cNvPr>
                      <p:cNvSpPr>
                        <a:spLocks/>
                      </p:cNvSpPr>
                      <p:nvPr/>
                    </p:nvSpPr>
                    <p:spPr bwMode="auto">
                      <a:xfrm>
                        <a:off x="4735" y="2437"/>
                        <a:ext cx="3" cy="2"/>
                      </a:xfrm>
                      <a:custGeom>
                        <a:avLst/>
                        <a:gdLst>
                          <a:gd name="T0" fmla="*/ 2 w 3"/>
                          <a:gd name="T1" fmla="*/ 0 h 2"/>
                          <a:gd name="T2" fmla="*/ 0 w 3"/>
                          <a:gd name="T3" fmla="*/ 1 h 2"/>
                          <a:gd name="T4" fmla="*/ 0 w 3"/>
                          <a:gd name="T5" fmla="*/ 1 h 2"/>
                          <a:gd name="T6" fmla="*/ 0 w 3"/>
                          <a:gd name="T7" fmla="*/ 0 h 2"/>
                          <a:gd name="T8" fmla="*/ 0 w 3"/>
                          <a:gd name="T9" fmla="*/ 0 h 2"/>
                          <a:gd name="T10" fmla="*/ 2 w 3"/>
                          <a:gd name="T11" fmla="*/ 0 h 2"/>
                          <a:gd name="T12" fmla="*/ 2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2" y="0"/>
                            </a:moveTo>
                            <a:lnTo>
                              <a:pt x="0" y="1"/>
                            </a:lnTo>
                            <a:lnTo>
                              <a:pt x="0"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616" name="Oval 384">
                    <a:extLst>
                      <a:ext uri="{FF2B5EF4-FFF2-40B4-BE49-F238E27FC236}">
                        <a16:creationId xmlns:a16="http://schemas.microsoft.com/office/drawing/2014/main" id="{FB1ACEFE-D086-67AD-3918-01CC6A9B08A0}"/>
                      </a:ext>
                    </a:extLst>
                  </p:cNvPr>
                  <p:cNvSpPr>
                    <a:spLocks noChangeArrowheads="1"/>
                  </p:cNvSpPr>
                  <p:nvPr/>
                </p:nvSpPr>
                <p:spPr bwMode="auto">
                  <a:xfrm>
                    <a:off x="4743" y="2433"/>
                    <a:ext cx="4" cy="4"/>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586" name="Group 385">
                <a:extLst>
                  <a:ext uri="{FF2B5EF4-FFF2-40B4-BE49-F238E27FC236}">
                    <a16:creationId xmlns:a16="http://schemas.microsoft.com/office/drawing/2014/main" id="{DAE59ADC-46BA-0C74-E3AC-529EC10B757A}"/>
                  </a:ext>
                </a:extLst>
              </p:cNvPr>
              <p:cNvGrpSpPr>
                <a:grpSpLocks/>
              </p:cNvGrpSpPr>
              <p:nvPr/>
            </p:nvGrpSpPr>
            <p:grpSpPr bwMode="auto">
              <a:xfrm>
                <a:off x="4662" y="2408"/>
                <a:ext cx="49" cy="53"/>
                <a:chOff x="4662" y="2408"/>
                <a:chExt cx="49" cy="53"/>
              </a:xfrm>
            </p:grpSpPr>
            <p:sp>
              <p:nvSpPr>
                <p:cNvPr id="20600" name="Oval 386">
                  <a:extLst>
                    <a:ext uri="{FF2B5EF4-FFF2-40B4-BE49-F238E27FC236}">
                      <a16:creationId xmlns:a16="http://schemas.microsoft.com/office/drawing/2014/main" id="{57D309C9-0C33-1F6A-0109-3C687D61E5D4}"/>
                    </a:ext>
                  </a:extLst>
                </p:cNvPr>
                <p:cNvSpPr>
                  <a:spLocks noChangeArrowheads="1"/>
                </p:cNvSpPr>
                <p:nvPr/>
              </p:nvSpPr>
              <p:spPr bwMode="auto">
                <a:xfrm>
                  <a:off x="4662" y="2408"/>
                  <a:ext cx="49" cy="53"/>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601" name="Group 387">
                  <a:extLst>
                    <a:ext uri="{FF2B5EF4-FFF2-40B4-BE49-F238E27FC236}">
                      <a16:creationId xmlns:a16="http://schemas.microsoft.com/office/drawing/2014/main" id="{A025C5FD-DA94-7C05-6EC3-054785CF5E48}"/>
                    </a:ext>
                  </a:extLst>
                </p:cNvPr>
                <p:cNvGrpSpPr>
                  <a:grpSpLocks/>
                </p:cNvGrpSpPr>
                <p:nvPr/>
              </p:nvGrpSpPr>
              <p:grpSpPr bwMode="auto">
                <a:xfrm>
                  <a:off x="4677" y="2423"/>
                  <a:ext cx="22" cy="23"/>
                  <a:chOff x="4677" y="2423"/>
                  <a:chExt cx="22" cy="23"/>
                </a:xfrm>
              </p:grpSpPr>
              <p:grpSp>
                <p:nvGrpSpPr>
                  <p:cNvPr id="20602" name="Group 388">
                    <a:extLst>
                      <a:ext uri="{FF2B5EF4-FFF2-40B4-BE49-F238E27FC236}">
                        <a16:creationId xmlns:a16="http://schemas.microsoft.com/office/drawing/2014/main" id="{B551F1BA-B4E1-FF29-BC8C-CA4582BBBB6A}"/>
                      </a:ext>
                    </a:extLst>
                  </p:cNvPr>
                  <p:cNvGrpSpPr>
                    <a:grpSpLocks/>
                  </p:cNvGrpSpPr>
                  <p:nvPr/>
                </p:nvGrpSpPr>
                <p:grpSpPr bwMode="auto">
                  <a:xfrm>
                    <a:off x="4677" y="2423"/>
                    <a:ext cx="22" cy="23"/>
                    <a:chOff x="4677" y="2423"/>
                    <a:chExt cx="22" cy="23"/>
                  </a:xfrm>
                </p:grpSpPr>
                <p:grpSp>
                  <p:nvGrpSpPr>
                    <p:cNvPr id="20604" name="Group 389">
                      <a:extLst>
                        <a:ext uri="{FF2B5EF4-FFF2-40B4-BE49-F238E27FC236}">
                          <a16:creationId xmlns:a16="http://schemas.microsoft.com/office/drawing/2014/main" id="{6ABC5588-48C8-01F2-C730-302392E55876}"/>
                        </a:ext>
                      </a:extLst>
                    </p:cNvPr>
                    <p:cNvGrpSpPr>
                      <a:grpSpLocks/>
                    </p:cNvGrpSpPr>
                    <p:nvPr/>
                  </p:nvGrpSpPr>
                  <p:grpSpPr bwMode="auto">
                    <a:xfrm>
                      <a:off x="4678" y="2423"/>
                      <a:ext cx="21" cy="23"/>
                      <a:chOff x="4678" y="2423"/>
                      <a:chExt cx="21" cy="23"/>
                    </a:xfrm>
                  </p:grpSpPr>
                  <p:sp>
                    <p:nvSpPr>
                      <p:cNvPr id="20611" name="Oval 390">
                        <a:extLst>
                          <a:ext uri="{FF2B5EF4-FFF2-40B4-BE49-F238E27FC236}">
                            <a16:creationId xmlns:a16="http://schemas.microsoft.com/office/drawing/2014/main" id="{19DB10D6-CF7A-0CB4-8B7E-97B71A75F64F}"/>
                          </a:ext>
                        </a:extLst>
                      </p:cNvPr>
                      <p:cNvSpPr>
                        <a:spLocks noChangeArrowheads="1"/>
                      </p:cNvSpPr>
                      <p:nvPr/>
                    </p:nvSpPr>
                    <p:spPr bwMode="auto">
                      <a:xfrm>
                        <a:off x="4678" y="2423"/>
                        <a:ext cx="21"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612" name="Oval 391">
                        <a:extLst>
                          <a:ext uri="{FF2B5EF4-FFF2-40B4-BE49-F238E27FC236}">
                            <a16:creationId xmlns:a16="http://schemas.microsoft.com/office/drawing/2014/main" id="{3FC8FDC5-6363-EF9B-455A-EC9F3D23D4F4}"/>
                          </a:ext>
                        </a:extLst>
                      </p:cNvPr>
                      <p:cNvSpPr>
                        <a:spLocks noChangeArrowheads="1"/>
                      </p:cNvSpPr>
                      <p:nvPr/>
                    </p:nvSpPr>
                    <p:spPr bwMode="auto">
                      <a:xfrm>
                        <a:off x="4681" y="2427"/>
                        <a:ext cx="13" cy="15"/>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605" name="Group 392">
                      <a:extLst>
                        <a:ext uri="{FF2B5EF4-FFF2-40B4-BE49-F238E27FC236}">
                          <a16:creationId xmlns:a16="http://schemas.microsoft.com/office/drawing/2014/main" id="{3698787D-F47C-4DF2-508C-2D5C81FA3C6F}"/>
                        </a:ext>
                      </a:extLst>
                    </p:cNvPr>
                    <p:cNvGrpSpPr>
                      <a:grpSpLocks/>
                    </p:cNvGrpSpPr>
                    <p:nvPr/>
                  </p:nvGrpSpPr>
                  <p:grpSpPr bwMode="auto">
                    <a:xfrm>
                      <a:off x="4677" y="2425"/>
                      <a:ext cx="21" cy="21"/>
                      <a:chOff x="4677" y="2425"/>
                      <a:chExt cx="21" cy="21"/>
                    </a:xfrm>
                  </p:grpSpPr>
                  <p:sp>
                    <p:nvSpPr>
                      <p:cNvPr id="20606" name="Freeform 393">
                        <a:extLst>
                          <a:ext uri="{FF2B5EF4-FFF2-40B4-BE49-F238E27FC236}">
                            <a16:creationId xmlns:a16="http://schemas.microsoft.com/office/drawing/2014/main" id="{1A86A72F-AC35-8D9F-A354-42C64BA93DDF}"/>
                          </a:ext>
                        </a:extLst>
                      </p:cNvPr>
                      <p:cNvSpPr>
                        <a:spLocks/>
                      </p:cNvSpPr>
                      <p:nvPr/>
                    </p:nvSpPr>
                    <p:spPr bwMode="auto">
                      <a:xfrm>
                        <a:off x="4693" y="2426"/>
                        <a:ext cx="4" cy="4"/>
                      </a:xfrm>
                      <a:custGeom>
                        <a:avLst/>
                        <a:gdLst>
                          <a:gd name="T0" fmla="*/ 1 w 4"/>
                          <a:gd name="T1" fmla="*/ 0 h 4"/>
                          <a:gd name="T2" fmla="*/ 0 w 4"/>
                          <a:gd name="T3" fmla="*/ 3 h 4"/>
                          <a:gd name="T4" fmla="*/ 0 w 4"/>
                          <a:gd name="T5" fmla="*/ 3 h 4"/>
                          <a:gd name="T6" fmla="*/ 3 w 4"/>
                          <a:gd name="T7" fmla="*/ 2 h 4"/>
                          <a:gd name="T8" fmla="*/ 2 w 4"/>
                          <a:gd name="T9" fmla="*/ 1 h 4"/>
                          <a:gd name="T10" fmla="*/ 2 w 4"/>
                          <a:gd name="T11" fmla="*/ 0 h 4"/>
                          <a:gd name="T12" fmla="*/ 1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1" y="0"/>
                            </a:moveTo>
                            <a:lnTo>
                              <a:pt x="0" y="3"/>
                            </a:lnTo>
                            <a:lnTo>
                              <a:pt x="3" y="2"/>
                            </a:lnTo>
                            <a:lnTo>
                              <a:pt x="2" y="1"/>
                            </a:lnTo>
                            <a:lnTo>
                              <a:pt x="2"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07" name="Freeform 394">
                        <a:extLst>
                          <a:ext uri="{FF2B5EF4-FFF2-40B4-BE49-F238E27FC236}">
                            <a16:creationId xmlns:a16="http://schemas.microsoft.com/office/drawing/2014/main" id="{43BB6E00-7B34-DBF7-E69C-CB7C0A24BB05}"/>
                          </a:ext>
                        </a:extLst>
                      </p:cNvPr>
                      <p:cNvSpPr>
                        <a:spLocks/>
                      </p:cNvSpPr>
                      <p:nvPr/>
                    </p:nvSpPr>
                    <p:spPr bwMode="auto">
                      <a:xfrm>
                        <a:off x="4681" y="2425"/>
                        <a:ext cx="3" cy="4"/>
                      </a:xfrm>
                      <a:custGeom>
                        <a:avLst/>
                        <a:gdLst>
                          <a:gd name="T0" fmla="*/ 1 w 3"/>
                          <a:gd name="T1" fmla="*/ 0 h 4"/>
                          <a:gd name="T2" fmla="*/ 2 w 3"/>
                          <a:gd name="T3" fmla="*/ 3 h 4"/>
                          <a:gd name="T4" fmla="*/ 2 w 3"/>
                          <a:gd name="T5" fmla="*/ 3 h 4"/>
                          <a:gd name="T6" fmla="*/ 0 w 3"/>
                          <a:gd name="T7" fmla="*/ 1 h 4"/>
                          <a:gd name="T8" fmla="*/ 0 w 3"/>
                          <a:gd name="T9" fmla="*/ 0 h 4"/>
                          <a:gd name="T10" fmla="*/ 1 w 3"/>
                          <a:gd name="T11" fmla="*/ 0 h 4"/>
                          <a:gd name="T12" fmla="*/ 1 w 3"/>
                          <a:gd name="T13" fmla="*/ 0 h 4"/>
                          <a:gd name="T14" fmla="*/ 0 60000 65536"/>
                          <a:gd name="T15" fmla="*/ 0 60000 65536"/>
                          <a:gd name="T16" fmla="*/ 0 60000 65536"/>
                          <a:gd name="T17" fmla="*/ 0 60000 65536"/>
                          <a:gd name="T18" fmla="*/ 0 60000 65536"/>
                          <a:gd name="T19" fmla="*/ 0 60000 65536"/>
                          <a:gd name="T20" fmla="*/ 0 60000 65536"/>
                          <a:gd name="T21" fmla="*/ 0 w 3"/>
                          <a:gd name="T22" fmla="*/ 0 h 4"/>
                          <a:gd name="T23" fmla="*/ 3 w 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4">
                            <a:moveTo>
                              <a:pt x="1" y="0"/>
                            </a:moveTo>
                            <a:lnTo>
                              <a:pt x="2" y="3"/>
                            </a:lnTo>
                            <a:lnTo>
                              <a:pt x="0" y="1"/>
                            </a:lnTo>
                            <a:lnTo>
                              <a:pt x="0"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08" name="Freeform 395">
                        <a:extLst>
                          <a:ext uri="{FF2B5EF4-FFF2-40B4-BE49-F238E27FC236}">
                            <a16:creationId xmlns:a16="http://schemas.microsoft.com/office/drawing/2014/main" id="{119877A6-162B-9433-13A3-DBD7B4EAFD03}"/>
                          </a:ext>
                        </a:extLst>
                      </p:cNvPr>
                      <p:cNvSpPr>
                        <a:spLocks/>
                      </p:cNvSpPr>
                      <p:nvPr/>
                    </p:nvSpPr>
                    <p:spPr bwMode="auto">
                      <a:xfrm>
                        <a:off x="4694" y="2439"/>
                        <a:ext cx="4" cy="2"/>
                      </a:xfrm>
                      <a:custGeom>
                        <a:avLst/>
                        <a:gdLst>
                          <a:gd name="T0" fmla="*/ 0 w 4"/>
                          <a:gd name="T1" fmla="*/ 0 h 2"/>
                          <a:gd name="T2" fmla="*/ 3 w 4"/>
                          <a:gd name="T3" fmla="*/ 0 h 2"/>
                          <a:gd name="T4" fmla="*/ 3 w 4"/>
                          <a:gd name="T5" fmla="*/ 1 h 2"/>
                          <a:gd name="T6" fmla="*/ 3 w 4"/>
                          <a:gd name="T7" fmla="*/ 1 h 2"/>
                          <a:gd name="T8" fmla="*/ 2 w 4"/>
                          <a:gd name="T9" fmla="*/ 1 h 2"/>
                          <a:gd name="T10" fmla="*/ 0 w 4"/>
                          <a:gd name="T11" fmla="*/ 0 h 2"/>
                          <a:gd name="T12" fmla="*/ 0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0" y="0"/>
                            </a:moveTo>
                            <a:lnTo>
                              <a:pt x="3" y="0"/>
                            </a:lnTo>
                            <a:lnTo>
                              <a:pt x="3" y="1"/>
                            </a:lnTo>
                            <a:lnTo>
                              <a:pt x="2"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09" name="Freeform 396">
                        <a:extLst>
                          <a:ext uri="{FF2B5EF4-FFF2-40B4-BE49-F238E27FC236}">
                            <a16:creationId xmlns:a16="http://schemas.microsoft.com/office/drawing/2014/main" id="{14B13EE0-8838-D0BC-EAE3-609625A4C238}"/>
                          </a:ext>
                        </a:extLst>
                      </p:cNvPr>
                      <p:cNvSpPr>
                        <a:spLocks/>
                      </p:cNvSpPr>
                      <p:nvPr/>
                    </p:nvSpPr>
                    <p:spPr bwMode="auto">
                      <a:xfrm>
                        <a:off x="4685" y="2441"/>
                        <a:ext cx="3" cy="5"/>
                      </a:xfrm>
                      <a:custGeom>
                        <a:avLst/>
                        <a:gdLst>
                          <a:gd name="T0" fmla="*/ 2 w 3"/>
                          <a:gd name="T1" fmla="*/ 0 h 5"/>
                          <a:gd name="T2" fmla="*/ 2 w 3"/>
                          <a:gd name="T3" fmla="*/ 4 h 5"/>
                          <a:gd name="T4" fmla="*/ 1 w 3"/>
                          <a:gd name="T5" fmla="*/ 4 h 5"/>
                          <a:gd name="T6" fmla="*/ 1 w 3"/>
                          <a:gd name="T7" fmla="*/ 4 h 5"/>
                          <a:gd name="T8" fmla="*/ 0 w 3"/>
                          <a:gd name="T9" fmla="*/ 4 h 5"/>
                          <a:gd name="T10" fmla="*/ 1 w 3"/>
                          <a:gd name="T11" fmla="*/ 0 h 5"/>
                          <a:gd name="T12" fmla="*/ 2 w 3"/>
                          <a:gd name="T13" fmla="*/ 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2" y="0"/>
                            </a:moveTo>
                            <a:lnTo>
                              <a:pt x="2" y="4"/>
                            </a:lnTo>
                            <a:lnTo>
                              <a:pt x="1" y="4"/>
                            </a:lnTo>
                            <a:lnTo>
                              <a:pt x="0" y="4"/>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610" name="Freeform 397">
                        <a:extLst>
                          <a:ext uri="{FF2B5EF4-FFF2-40B4-BE49-F238E27FC236}">
                            <a16:creationId xmlns:a16="http://schemas.microsoft.com/office/drawing/2014/main" id="{7584B2D6-376D-017E-C2A3-D650DDD52763}"/>
                          </a:ext>
                        </a:extLst>
                      </p:cNvPr>
                      <p:cNvSpPr>
                        <a:spLocks/>
                      </p:cNvSpPr>
                      <p:nvPr/>
                    </p:nvSpPr>
                    <p:spPr bwMode="auto">
                      <a:xfrm>
                        <a:off x="4677" y="2437"/>
                        <a:ext cx="3" cy="2"/>
                      </a:xfrm>
                      <a:custGeom>
                        <a:avLst/>
                        <a:gdLst>
                          <a:gd name="T0" fmla="*/ 2 w 3"/>
                          <a:gd name="T1" fmla="*/ 0 h 2"/>
                          <a:gd name="T2" fmla="*/ 0 w 3"/>
                          <a:gd name="T3" fmla="*/ 1 h 2"/>
                          <a:gd name="T4" fmla="*/ 0 w 3"/>
                          <a:gd name="T5" fmla="*/ 1 h 2"/>
                          <a:gd name="T6" fmla="*/ 0 w 3"/>
                          <a:gd name="T7" fmla="*/ 0 h 2"/>
                          <a:gd name="T8" fmla="*/ 0 w 3"/>
                          <a:gd name="T9" fmla="*/ 0 h 2"/>
                          <a:gd name="T10" fmla="*/ 2 w 3"/>
                          <a:gd name="T11" fmla="*/ 0 h 2"/>
                          <a:gd name="T12" fmla="*/ 2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2" y="0"/>
                            </a:moveTo>
                            <a:lnTo>
                              <a:pt x="0" y="1"/>
                            </a:lnTo>
                            <a:lnTo>
                              <a:pt x="0"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grpSp>
              <p:sp>
                <p:nvSpPr>
                  <p:cNvPr id="20603" name="Oval 398">
                    <a:extLst>
                      <a:ext uri="{FF2B5EF4-FFF2-40B4-BE49-F238E27FC236}">
                        <a16:creationId xmlns:a16="http://schemas.microsoft.com/office/drawing/2014/main" id="{86E335FB-C171-C1F8-A78F-390FC8DAAD7F}"/>
                      </a:ext>
                    </a:extLst>
                  </p:cNvPr>
                  <p:cNvSpPr>
                    <a:spLocks noChangeArrowheads="1"/>
                  </p:cNvSpPr>
                  <p:nvPr/>
                </p:nvSpPr>
                <p:spPr bwMode="auto">
                  <a:xfrm>
                    <a:off x="4685" y="2433"/>
                    <a:ext cx="4" cy="4"/>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nvGrpSpPr>
              <p:cNvPr id="20587" name="Group 399">
                <a:extLst>
                  <a:ext uri="{FF2B5EF4-FFF2-40B4-BE49-F238E27FC236}">
                    <a16:creationId xmlns:a16="http://schemas.microsoft.com/office/drawing/2014/main" id="{53504EAA-3916-8C4E-44AB-A57A720052D2}"/>
                  </a:ext>
                </a:extLst>
              </p:cNvPr>
              <p:cNvGrpSpPr>
                <a:grpSpLocks/>
              </p:cNvGrpSpPr>
              <p:nvPr/>
            </p:nvGrpSpPr>
            <p:grpSpPr bwMode="auto">
              <a:xfrm>
                <a:off x="5203" y="2412"/>
                <a:ext cx="50" cy="52"/>
                <a:chOff x="5203" y="2412"/>
                <a:chExt cx="50" cy="52"/>
              </a:xfrm>
            </p:grpSpPr>
            <p:sp>
              <p:nvSpPr>
                <p:cNvPr id="20588" name="Oval 400">
                  <a:extLst>
                    <a:ext uri="{FF2B5EF4-FFF2-40B4-BE49-F238E27FC236}">
                      <a16:creationId xmlns:a16="http://schemas.microsoft.com/office/drawing/2014/main" id="{2C771043-DDC4-2E4A-9895-21302C28452D}"/>
                    </a:ext>
                  </a:extLst>
                </p:cNvPr>
                <p:cNvSpPr>
                  <a:spLocks noChangeArrowheads="1"/>
                </p:cNvSpPr>
                <p:nvPr/>
              </p:nvSpPr>
              <p:spPr bwMode="auto">
                <a:xfrm>
                  <a:off x="5203" y="2412"/>
                  <a:ext cx="50" cy="52"/>
                </a:xfrm>
                <a:prstGeom prst="ellipse">
                  <a:avLst/>
                </a:prstGeom>
                <a:solidFill>
                  <a:srgbClr val="3F3F3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nvGrpSpPr>
                <p:cNvPr id="20589" name="Group 401">
                  <a:extLst>
                    <a:ext uri="{FF2B5EF4-FFF2-40B4-BE49-F238E27FC236}">
                      <a16:creationId xmlns:a16="http://schemas.microsoft.com/office/drawing/2014/main" id="{96A8133C-EA81-1A5F-74C5-815709CB8FE8}"/>
                    </a:ext>
                  </a:extLst>
                </p:cNvPr>
                <p:cNvGrpSpPr>
                  <a:grpSpLocks/>
                </p:cNvGrpSpPr>
                <p:nvPr/>
              </p:nvGrpSpPr>
              <p:grpSpPr bwMode="auto">
                <a:xfrm>
                  <a:off x="5217" y="2426"/>
                  <a:ext cx="22" cy="23"/>
                  <a:chOff x="5217" y="2426"/>
                  <a:chExt cx="22" cy="23"/>
                </a:xfrm>
              </p:grpSpPr>
              <p:grpSp>
                <p:nvGrpSpPr>
                  <p:cNvPr id="20590" name="Group 402">
                    <a:extLst>
                      <a:ext uri="{FF2B5EF4-FFF2-40B4-BE49-F238E27FC236}">
                        <a16:creationId xmlns:a16="http://schemas.microsoft.com/office/drawing/2014/main" id="{EB259816-00F3-6A05-712F-1E3C9F094CDC}"/>
                      </a:ext>
                    </a:extLst>
                  </p:cNvPr>
                  <p:cNvGrpSpPr>
                    <a:grpSpLocks/>
                  </p:cNvGrpSpPr>
                  <p:nvPr/>
                </p:nvGrpSpPr>
                <p:grpSpPr bwMode="auto">
                  <a:xfrm>
                    <a:off x="5217" y="2426"/>
                    <a:ext cx="20" cy="23"/>
                    <a:chOff x="5217" y="2426"/>
                    <a:chExt cx="20" cy="23"/>
                  </a:xfrm>
                </p:grpSpPr>
                <p:sp>
                  <p:nvSpPr>
                    <p:cNvPr id="20598" name="Oval 403">
                      <a:extLst>
                        <a:ext uri="{FF2B5EF4-FFF2-40B4-BE49-F238E27FC236}">
                          <a16:creationId xmlns:a16="http://schemas.microsoft.com/office/drawing/2014/main" id="{77EEA319-31A9-865F-E38C-52C8061EAC31}"/>
                        </a:ext>
                      </a:extLst>
                    </p:cNvPr>
                    <p:cNvSpPr>
                      <a:spLocks noChangeArrowheads="1"/>
                    </p:cNvSpPr>
                    <p:nvPr/>
                  </p:nvSpPr>
                  <p:spPr bwMode="auto">
                    <a:xfrm>
                      <a:off x="5217" y="2426"/>
                      <a:ext cx="20" cy="23"/>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99" name="Oval 404">
                      <a:extLst>
                        <a:ext uri="{FF2B5EF4-FFF2-40B4-BE49-F238E27FC236}">
                          <a16:creationId xmlns:a16="http://schemas.microsoft.com/office/drawing/2014/main" id="{D9380D6E-B389-80BC-8421-761253602782}"/>
                        </a:ext>
                      </a:extLst>
                    </p:cNvPr>
                    <p:cNvSpPr>
                      <a:spLocks noChangeArrowheads="1"/>
                    </p:cNvSpPr>
                    <p:nvPr/>
                  </p:nvSpPr>
                  <p:spPr bwMode="auto">
                    <a:xfrm>
                      <a:off x="5220" y="2430"/>
                      <a:ext cx="14" cy="14"/>
                    </a:xfrm>
                    <a:prstGeom prst="ellipse">
                      <a:avLst/>
                    </a:prstGeom>
                    <a:solidFill>
                      <a:srgbClr val="C0C0C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591" name="Group 405">
                    <a:extLst>
                      <a:ext uri="{FF2B5EF4-FFF2-40B4-BE49-F238E27FC236}">
                        <a16:creationId xmlns:a16="http://schemas.microsoft.com/office/drawing/2014/main" id="{B9116E4E-FBFC-ADA7-B2C8-BCD914A80BF5}"/>
                      </a:ext>
                    </a:extLst>
                  </p:cNvPr>
                  <p:cNvGrpSpPr>
                    <a:grpSpLocks/>
                  </p:cNvGrpSpPr>
                  <p:nvPr/>
                </p:nvGrpSpPr>
                <p:grpSpPr bwMode="auto">
                  <a:xfrm>
                    <a:off x="5218" y="2426"/>
                    <a:ext cx="21" cy="22"/>
                    <a:chOff x="5218" y="2426"/>
                    <a:chExt cx="21" cy="22"/>
                  </a:xfrm>
                </p:grpSpPr>
                <p:sp>
                  <p:nvSpPr>
                    <p:cNvPr id="20593" name="Freeform 406">
                      <a:extLst>
                        <a:ext uri="{FF2B5EF4-FFF2-40B4-BE49-F238E27FC236}">
                          <a16:creationId xmlns:a16="http://schemas.microsoft.com/office/drawing/2014/main" id="{F48500BC-7BFE-E0B1-254D-597ACD3B27F1}"/>
                        </a:ext>
                      </a:extLst>
                    </p:cNvPr>
                    <p:cNvSpPr>
                      <a:spLocks/>
                    </p:cNvSpPr>
                    <p:nvPr/>
                  </p:nvSpPr>
                  <p:spPr bwMode="auto">
                    <a:xfrm>
                      <a:off x="5228" y="2426"/>
                      <a:ext cx="3" cy="2"/>
                    </a:xfrm>
                    <a:custGeom>
                      <a:avLst/>
                      <a:gdLst>
                        <a:gd name="T0" fmla="*/ 2 w 3"/>
                        <a:gd name="T1" fmla="*/ 0 h 2"/>
                        <a:gd name="T2" fmla="*/ 2 w 3"/>
                        <a:gd name="T3" fmla="*/ 1 h 2"/>
                        <a:gd name="T4" fmla="*/ 2 w 3"/>
                        <a:gd name="T5" fmla="*/ 1 h 2"/>
                        <a:gd name="T6" fmla="*/ 2 w 3"/>
                        <a:gd name="T7" fmla="*/ 1 h 2"/>
                        <a:gd name="T8" fmla="*/ 2 w 3"/>
                        <a:gd name="T9" fmla="*/ 1 h 2"/>
                        <a:gd name="T10" fmla="*/ 1 w 3"/>
                        <a:gd name="T11" fmla="*/ 1 h 2"/>
                        <a:gd name="T12" fmla="*/ 1 w 3"/>
                        <a:gd name="T13" fmla="*/ 1 h 2"/>
                        <a:gd name="T14" fmla="*/ 1 w 3"/>
                        <a:gd name="T15" fmla="*/ 1 h 2"/>
                        <a:gd name="T16" fmla="*/ 1 w 3"/>
                        <a:gd name="T17" fmla="*/ 1 h 2"/>
                        <a:gd name="T18" fmla="*/ 0 w 3"/>
                        <a:gd name="T19" fmla="*/ 1 h 2"/>
                        <a:gd name="T20" fmla="*/ 0 w 3"/>
                        <a:gd name="T21" fmla="*/ 1 h 2"/>
                        <a:gd name="T22" fmla="*/ 0 w 3"/>
                        <a:gd name="T23" fmla="*/ 0 h 2"/>
                        <a:gd name="T24" fmla="*/ 0 w 3"/>
                        <a:gd name="T25" fmla="*/ 0 h 2"/>
                        <a:gd name="T26" fmla="*/ 1 w 3"/>
                        <a:gd name="T27" fmla="*/ 0 h 2"/>
                        <a:gd name="T28" fmla="*/ 1 w 3"/>
                        <a:gd name="T29" fmla="*/ 0 h 2"/>
                        <a:gd name="T30" fmla="*/ 1 w 3"/>
                        <a:gd name="T31" fmla="*/ 0 h 2"/>
                        <a:gd name="T32" fmla="*/ 2 w 3"/>
                        <a:gd name="T33" fmla="*/ 0 h 2"/>
                        <a:gd name="T34" fmla="*/ 2 w 3"/>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
                        <a:gd name="T55" fmla="*/ 0 h 2"/>
                        <a:gd name="T56" fmla="*/ 3 w 3"/>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 h="2">
                          <a:moveTo>
                            <a:pt x="2" y="0"/>
                          </a:moveTo>
                          <a:lnTo>
                            <a:pt x="2" y="1"/>
                          </a:lnTo>
                          <a:lnTo>
                            <a:pt x="1" y="1"/>
                          </a:lnTo>
                          <a:lnTo>
                            <a:pt x="0" y="1"/>
                          </a:lnTo>
                          <a:lnTo>
                            <a:pt x="0" y="0"/>
                          </a:lnTo>
                          <a:lnTo>
                            <a:pt x="1" y="0"/>
                          </a:lnTo>
                          <a:lnTo>
                            <a:pt x="2"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594" name="Freeform 407">
                      <a:extLst>
                        <a:ext uri="{FF2B5EF4-FFF2-40B4-BE49-F238E27FC236}">
                          <a16:creationId xmlns:a16="http://schemas.microsoft.com/office/drawing/2014/main" id="{AEE614B6-46D5-B2DE-2D96-54254707CDA5}"/>
                        </a:ext>
                      </a:extLst>
                    </p:cNvPr>
                    <p:cNvSpPr>
                      <a:spLocks/>
                    </p:cNvSpPr>
                    <p:nvPr/>
                  </p:nvSpPr>
                  <p:spPr bwMode="auto">
                    <a:xfrm>
                      <a:off x="5238" y="2433"/>
                      <a:ext cx="1" cy="6"/>
                    </a:xfrm>
                    <a:custGeom>
                      <a:avLst/>
                      <a:gdLst>
                        <a:gd name="T0" fmla="*/ 0 w 1"/>
                        <a:gd name="T1" fmla="*/ 0 h 6"/>
                        <a:gd name="T2" fmla="*/ 0 w 1"/>
                        <a:gd name="T3" fmla="*/ 0 h 6"/>
                        <a:gd name="T4" fmla="*/ 0 w 1"/>
                        <a:gd name="T5" fmla="*/ 0 h 6"/>
                        <a:gd name="T6" fmla="*/ 0 w 1"/>
                        <a:gd name="T7" fmla="*/ 1 h 6"/>
                        <a:gd name="T8" fmla="*/ 0 w 1"/>
                        <a:gd name="T9" fmla="*/ 1 h 6"/>
                        <a:gd name="T10" fmla="*/ 0 w 1"/>
                        <a:gd name="T11" fmla="*/ 2 h 6"/>
                        <a:gd name="T12" fmla="*/ 0 w 1"/>
                        <a:gd name="T13" fmla="*/ 3 h 6"/>
                        <a:gd name="T14" fmla="*/ 0 w 1"/>
                        <a:gd name="T15" fmla="*/ 4 h 6"/>
                        <a:gd name="T16" fmla="*/ 0 w 1"/>
                        <a:gd name="T17" fmla="*/ 5 h 6"/>
                        <a:gd name="T18" fmla="*/ 0 w 1"/>
                        <a:gd name="T19" fmla="*/ 5 h 6"/>
                        <a:gd name="T20" fmla="*/ 0 w 1"/>
                        <a:gd name="T21" fmla="*/ 5 h 6"/>
                        <a:gd name="T22" fmla="*/ 0 w 1"/>
                        <a:gd name="T23" fmla="*/ 4 h 6"/>
                        <a:gd name="T24" fmla="*/ 0 w 1"/>
                        <a:gd name="T25" fmla="*/ 3 h 6"/>
                        <a:gd name="T26" fmla="*/ 0 w 1"/>
                        <a:gd name="T27" fmla="*/ 2 h 6"/>
                        <a:gd name="T28" fmla="*/ 0 w 1"/>
                        <a:gd name="T29" fmla="*/ 1 h 6"/>
                        <a:gd name="T30" fmla="*/ 0 w 1"/>
                        <a:gd name="T31" fmla="*/ 0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
                        <a:gd name="T49" fmla="*/ 0 h 6"/>
                        <a:gd name="T50" fmla="*/ 1 w 1"/>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 h="6">
                          <a:moveTo>
                            <a:pt x="0" y="0"/>
                          </a:moveTo>
                          <a:lnTo>
                            <a:pt x="0" y="0"/>
                          </a:lnTo>
                          <a:lnTo>
                            <a:pt x="0" y="1"/>
                          </a:lnTo>
                          <a:lnTo>
                            <a:pt x="0" y="2"/>
                          </a:lnTo>
                          <a:lnTo>
                            <a:pt x="0" y="3"/>
                          </a:lnTo>
                          <a:lnTo>
                            <a:pt x="0" y="4"/>
                          </a:lnTo>
                          <a:lnTo>
                            <a:pt x="0" y="5"/>
                          </a:lnTo>
                          <a:lnTo>
                            <a:pt x="0" y="4"/>
                          </a:lnTo>
                          <a:lnTo>
                            <a:pt x="0" y="3"/>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595" name="Freeform 408">
                      <a:extLst>
                        <a:ext uri="{FF2B5EF4-FFF2-40B4-BE49-F238E27FC236}">
                          <a16:creationId xmlns:a16="http://schemas.microsoft.com/office/drawing/2014/main" id="{8C1D5872-301E-AA7D-D023-A74907BCF702}"/>
                        </a:ext>
                      </a:extLst>
                    </p:cNvPr>
                    <p:cNvSpPr>
                      <a:spLocks/>
                    </p:cNvSpPr>
                    <p:nvPr/>
                  </p:nvSpPr>
                  <p:spPr bwMode="auto">
                    <a:xfrm>
                      <a:off x="5218" y="2432"/>
                      <a:ext cx="1" cy="3"/>
                    </a:xfrm>
                    <a:custGeom>
                      <a:avLst/>
                      <a:gdLst>
                        <a:gd name="T0" fmla="*/ 0 w 1"/>
                        <a:gd name="T1" fmla="*/ 0 h 3"/>
                        <a:gd name="T2" fmla="*/ 0 w 1"/>
                        <a:gd name="T3" fmla="*/ 0 h 3"/>
                        <a:gd name="T4" fmla="*/ 0 w 1"/>
                        <a:gd name="T5" fmla="*/ 0 h 3"/>
                        <a:gd name="T6" fmla="*/ 0 w 1"/>
                        <a:gd name="T7" fmla="*/ 1 h 3"/>
                        <a:gd name="T8" fmla="*/ 0 w 1"/>
                        <a:gd name="T9" fmla="*/ 1 h 3"/>
                        <a:gd name="T10" fmla="*/ 0 w 1"/>
                        <a:gd name="T11" fmla="*/ 1 h 3"/>
                        <a:gd name="T12" fmla="*/ 0 w 1"/>
                        <a:gd name="T13" fmla="*/ 1 h 3"/>
                        <a:gd name="T14" fmla="*/ 0 w 1"/>
                        <a:gd name="T15" fmla="*/ 2 h 3"/>
                        <a:gd name="T16" fmla="*/ 0 w 1"/>
                        <a:gd name="T17" fmla="*/ 2 h 3"/>
                        <a:gd name="T18" fmla="*/ 0 w 1"/>
                        <a:gd name="T19" fmla="*/ 2 h 3"/>
                        <a:gd name="T20" fmla="*/ 0 w 1"/>
                        <a:gd name="T21" fmla="*/ 2 h 3"/>
                        <a:gd name="T22" fmla="*/ 0 w 1"/>
                        <a:gd name="T23" fmla="*/ 2 h 3"/>
                        <a:gd name="T24" fmla="*/ 0 w 1"/>
                        <a:gd name="T25" fmla="*/ 2 h 3"/>
                        <a:gd name="T26" fmla="*/ 0 w 1"/>
                        <a:gd name="T27" fmla="*/ 1 h 3"/>
                        <a:gd name="T28" fmla="*/ 0 w 1"/>
                        <a:gd name="T29" fmla="*/ 1 h 3"/>
                        <a:gd name="T30" fmla="*/ 0 w 1"/>
                        <a:gd name="T31" fmla="*/ 0 h 3"/>
                        <a:gd name="T32" fmla="*/ 0 w 1"/>
                        <a:gd name="T33" fmla="*/ 0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
                        <a:gd name="T52" fmla="*/ 0 h 3"/>
                        <a:gd name="T53" fmla="*/ 1 w 1"/>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 h="3">
                          <a:moveTo>
                            <a:pt x="0" y="0"/>
                          </a:moveTo>
                          <a:lnTo>
                            <a:pt x="0" y="0"/>
                          </a:lnTo>
                          <a:lnTo>
                            <a:pt x="0" y="1"/>
                          </a:lnTo>
                          <a:lnTo>
                            <a:pt x="0" y="2"/>
                          </a:lnTo>
                          <a:lnTo>
                            <a:pt x="0"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596" name="Freeform 409">
                      <a:extLst>
                        <a:ext uri="{FF2B5EF4-FFF2-40B4-BE49-F238E27FC236}">
                          <a16:creationId xmlns:a16="http://schemas.microsoft.com/office/drawing/2014/main" id="{B24A016A-1E50-D9E7-1A48-6C57BC596B3E}"/>
                        </a:ext>
                      </a:extLst>
                    </p:cNvPr>
                    <p:cNvSpPr>
                      <a:spLocks/>
                    </p:cNvSpPr>
                    <p:nvPr/>
                  </p:nvSpPr>
                  <p:spPr bwMode="auto">
                    <a:xfrm>
                      <a:off x="5234" y="2447"/>
                      <a:ext cx="2" cy="1"/>
                    </a:xfrm>
                    <a:custGeom>
                      <a:avLst/>
                      <a:gdLst>
                        <a:gd name="T0" fmla="*/ 1 w 2"/>
                        <a:gd name="T1" fmla="*/ 0 h 1"/>
                        <a:gd name="T2" fmla="*/ 1 w 2"/>
                        <a:gd name="T3" fmla="*/ 0 h 1"/>
                        <a:gd name="T4" fmla="*/ 1 w 2"/>
                        <a:gd name="T5" fmla="*/ 0 h 1"/>
                        <a:gd name="T6" fmla="*/ 1 w 2"/>
                        <a:gd name="T7" fmla="*/ 0 h 1"/>
                        <a:gd name="T8" fmla="*/ 1 w 2"/>
                        <a:gd name="T9" fmla="*/ 0 h 1"/>
                        <a:gd name="T10" fmla="*/ 0 w 2"/>
                        <a:gd name="T11" fmla="*/ 0 h 1"/>
                        <a:gd name="T12" fmla="*/ 0 w 2"/>
                        <a:gd name="T13" fmla="*/ 0 h 1"/>
                        <a:gd name="T14" fmla="*/ 0 w 2"/>
                        <a:gd name="T15" fmla="*/ 0 h 1"/>
                        <a:gd name="T16" fmla="*/ 0 w 2"/>
                        <a:gd name="T17" fmla="*/ 0 h 1"/>
                        <a:gd name="T18" fmla="*/ 0 w 2"/>
                        <a:gd name="T19" fmla="*/ 0 h 1"/>
                        <a:gd name="T20" fmla="*/ 0 w 2"/>
                        <a:gd name="T21" fmla="*/ 0 h 1"/>
                        <a:gd name="T22" fmla="*/ 0 w 2"/>
                        <a:gd name="T23" fmla="*/ 0 h 1"/>
                        <a:gd name="T24" fmla="*/ 0 w 2"/>
                        <a:gd name="T25" fmla="*/ 0 h 1"/>
                        <a:gd name="T26" fmla="*/ 1 w 2"/>
                        <a:gd name="T27" fmla="*/ 0 h 1"/>
                        <a:gd name="T28" fmla="*/ 1 w 2"/>
                        <a:gd name="T29" fmla="*/ 0 h 1"/>
                        <a:gd name="T30" fmla="*/ 1 w 2"/>
                        <a:gd name="T31" fmla="*/ 0 h 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1"/>
                        <a:gd name="T50" fmla="*/ 2 w 2"/>
                        <a:gd name="T51" fmla="*/ 1 h 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1">
                          <a:moveTo>
                            <a:pt x="1" y="0"/>
                          </a:moveTo>
                          <a:lnTo>
                            <a:pt x="1" y="0"/>
                          </a:lnTo>
                          <a:lnTo>
                            <a:pt x="0" y="0"/>
                          </a:lnTo>
                          <a:lnTo>
                            <a:pt x="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sp>
                  <p:nvSpPr>
                    <p:cNvPr id="20597" name="Freeform 410">
                      <a:extLst>
                        <a:ext uri="{FF2B5EF4-FFF2-40B4-BE49-F238E27FC236}">
                          <a16:creationId xmlns:a16="http://schemas.microsoft.com/office/drawing/2014/main" id="{A6E6810F-C750-A650-D52A-721454F98525}"/>
                        </a:ext>
                      </a:extLst>
                    </p:cNvPr>
                    <p:cNvSpPr>
                      <a:spLocks/>
                    </p:cNvSpPr>
                    <p:nvPr/>
                  </p:nvSpPr>
                  <p:spPr bwMode="auto">
                    <a:xfrm>
                      <a:off x="5220" y="2444"/>
                      <a:ext cx="2" cy="4"/>
                    </a:xfrm>
                    <a:custGeom>
                      <a:avLst/>
                      <a:gdLst>
                        <a:gd name="T0" fmla="*/ 0 w 2"/>
                        <a:gd name="T1" fmla="*/ 1 h 4"/>
                        <a:gd name="T2" fmla="*/ 0 w 2"/>
                        <a:gd name="T3" fmla="*/ 0 h 4"/>
                        <a:gd name="T4" fmla="*/ 0 w 2"/>
                        <a:gd name="T5" fmla="*/ 0 h 4"/>
                        <a:gd name="T6" fmla="*/ 0 w 2"/>
                        <a:gd name="T7" fmla="*/ 0 h 4"/>
                        <a:gd name="T8" fmla="*/ 0 w 2"/>
                        <a:gd name="T9" fmla="*/ 0 h 4"/>
                        <a:gd name="T10" fmla="*/ 1 w 2"/>
                        <a:gd name="T11" fmla="*/ 0 h 4"/>
                        <a:gd name="T12" fmla="*/ 1 w 2"/>
                        <a:gd name="T13" fmla="*/ 1 h 4"/>
                        <a:gd name="T14" fmla="*/ 1 w 2"/>
                        <a:gd name="T15" fmla="*/ 1 h 4"/>
                        <a:gd name="T16" fmla="*/ 1 w 2"/>
                        <a:gd name="T17" fmla="*/ 2 h 4"/>
                        <a:gd name="T18" fmla="*/ 1 w 2"/>
                        <a:gd name="T19" fmla="*/ 2 h 4"/>
                        <a:gd name="T20" fmla="*/ 1 w 2"/>
                        <a:gd name="T21" fmla="*/ 3 h 4"/>
                        <a:gd name="T22" fmla="*/ 1 w 2"/>
                        <a:gd name="T23" fmla="*/ 3 h 4"/>
                        <a:gd name="T24" fmla="*/ 0 w 2"/>
                        <a:gd name="T25" fmla="*/ 2 h 4"/>
                        <a:gd name="T26" fmla="*/ 0 w 2"/>
                        <a:gd name="T27" fmla="*/ 2 h 4"/>
                        <a:gd name="T28" fmla="*/ 0 w 2"/>
                        <a:gd name="T29" fmla="*/ 1 h 4"/>
                        <a:gd name="T30" fmla="*/ 0 w 2"/>
                        <a:gd name="T31" fmla="*/ 1 h 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4"/>
                        <a:gd name="T50" fmla="*/ 2 w 2"/>
                        <a:gd name="T51" fmla="*/ 4 h 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4">
                          <a:moveTo>
                            <a:pt x="0" y="1"/>
                          </a:moveTo>
                          <a:lnTo>
                            <a:pt x="0" y="0"/>
                          </a:lnTo>
                          <a:lnTo>
                            <a:pt x="1" y="0"/>
                          </a:lnTo>
                          <a:lnTo>
                            <a:pt x="1" y="1"/>
                          </a:lnTo>
                          <a:lnTo>
                            <a:pt x="1" y="2"/>
                          </a:lnTo>
                          <a:lnTo>
                            <a:pt x="1" y="3"/>
                          </a:lnTo>
                          <a:lnTo>
                            <a:pt x="0" y="2"/>
                          </a:lnTo>
                          <a:lnTo>
                            <a:pt x="0" y="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IN"/>
                    </a:p>
                  </p:txBody>
                </p:sp>
              </p:grpSp>
              <p:sp>
                <p:nvSpPr>
                  <p:cNvPr id="20592" name="Oval 411">
                    <a:extLst>
                      <a:ext uri="{FF2B5EF4-FFF2-40B4-BE49-F238E27FC236}">
                        <a16:creationId xmlns:a16="http://schemas.microsoft.com/office/drawing/2014/main" id="{7418CAA8-F235-EBD7-0B21-F7B7E7956A1D}"/>
                      </a:ext>
                    </a:extLst>
                  </p:cNvPr>
                  <p:cNvSpPr>
                    <a:spLocks noChangeArrowheads="1"/>
                  </p:cNvSpPr>
                  <p:nvPr/>
                </p:nvSpPr>
                <p:spPr bwMode="auto">
                  <a:xfrm>
                    <a:off x="5226" y="2435"/>
                    <a:ext cx="3" cy="5"/>
                  </a:xfrm>
                  <a:prstGeom prst="ellipse">
                    <a:avLst/>
                  </a:prstGeom>
                  <a:solidFill>
                    <a:srgbClr val="808080"/>
                  </a:solidFill>
                  <a:ln w="12700">
                    <a:solidFill>
                      <a:srgbClr val="000000"/>
                    </a:solidFill>
                    <a:round/>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grpSp>
        <p:grpSp>
          <p:nvGrpSpPr>
            <p:cNvPr id="20580" name="Group 412">
              <a:extLst>
                <a:ext uri="{FF2B5EF4-FFF2-40B4-BE49-F238E27FC236}">
                  <a16:creationId xmlns:a16="http://schemas.microsoft.com/office/drawing/2014/main" id="{230640F9-4BC6-5AFB-98F3-64784B7847F6}"/>
                </a:ext>
              </a:extLst>
            </p:cNvPr>
            <p:cNvGrpSpPr>
              <a:grpSpLocks/>
            </p:cNvGrpSpPr>
            <p:nvPr/>
          </p:nvGrpSpPr>
          <p:grpSpPr bwMode="auto">
            <a:xfrm>
              <a:off x="4675" y="2274"/>
              <a:ext cx="118" cy="119"/>
              <a:chOff x="4675" y="2274"/>
              <a:chExt cx="118" cy="119"/>
            </a:xfrm>
          </p:grpSpPr>
          <p:sp>
            <p:nvSpPr>
              <p:cNvPr id="20582" name="Freeform 413">
                <a:extLst>
                  <a:ext uri="{FF2B5EF4-FFF2-40B4-BE49-F238E27FC236}">
                    <a16:creationId xmlns:a16="http://schemas.microsoft.com/office/drawing/2014/main" id="{EBBBEA9E-CB27-F208-9B36-95AAE395AF96}"/>
                  </a:ext>
                </a:extLst>
              </p:cNvPr>
              <p:cNvSpPr>
                <a:spLocks/>
              </p:cNvSpPr>
              <p:nvPr/>
            </p:nvSpPr>
            <p:spPr bwMode="auto">
              <a:xfrm>
                <a:off x="4675" y="2274"/>
                <a:ext cx="118" cy="119"/>
              </a:xfrm>
              <a:custGeom>
                <a:avLst/>
                <a:gdLst>
                  <a:gd name="T0" fmla="*/ 66 w 118"/>
                  <a:gd name="T1" fmla="*/ 0 h 119"/>
                  <a:gd name="T2" fmla="*/ 66 w 118"/>
                  <a:gd name="T3" fmla="*/ 11 h 119"/>
                  <a:gd name="T4" fmla="*/ 117 w 118"/>
                  <a:gd name="T5" fmla="*/ 11 h 119"/>
                  <a:gd name="T6" fmla="*/ 117 w 118"/>
                  <a:gd name="T7" fmla="*/ 118 h 119"/>
                  <a:gd name="T8" fmla="*/ 0 w 118"/>
                  <a:gd name="T9" fmla="*/ 118 h 119"/>
                  <a:gd name="T10" fmla="*/ 0 w 118"/>
                  <a:gd name="T11" fmla="*/ 11 h 119"/>
                  <a:gd name="T12" fmla="*/ 48 w 118"/>
                  <a:gd name="T13" fmla="*/ 11 h 119"/>
                  <a:gd name="T14" fmla="*/ 48 w 118"/>
                  <a:gd name="T15" fmla="*/ 0 h 119"/>
                  <a:gd name="T16" fmla="*/ 66 w 118"/>
                  <a:gd name="T17" fmla="*/ 0 h 1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8"/>
                  <a:gd name="T28" fmla="*/ 0 h 119"/>
                  <a:gd name="T29" fmla="*/ 118 w 118"/>
                  <a:gd name="T30" fmla="*/ 119 h 1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8" h="119">
                    <a:moveTo>
                      <a:pt x="66" y="0"/>
                    </a:moveTo>
                    <a:lnTo>
                      <a:pt x="66" y="11"/>
                    </a:lnTo>
                    <a:lnTo>
                      <a:pt x="117" y="11"/>
                    </a:lnTo>
                    <a:lnTo>
                      <a:pt x="117" y="118"/>
                    </a:lnTo>
                    <a:lnTo>
                      <a:pt x="0" y="118"/>
                    </a:lnTo>
                    <a:lnTo>
                      <a:pt x="0" y="11"/>
                    </a:lnTo>
                    <a:lnTo>
                      <a:pt x="48" y="11"/>
                    </a:lnTo>
                    <a:lnTo>
                      <a:pt x="48" y="0"/>
                    </a:lnTo>
                    <a:lnTo>
                      <a:pt x="66" y="0"/>
                    </a:lnTo>
                  </a:path>
                </a:pathLst>
              </a:custGeom>
              <a:solidFill>
                <a:srgbClr val="BFBFBF"/>
              </a:solidFill>
              <a:ln w="12700" cap="rnd" cmpd="sng">
                <a:solidFill>
                  <a:srgbClr val="000000"/>
                </a:solidFill>
                <a:prstDash val="solid"/>
                <a:round/>
                <a:headEnd type="none" w="med" len="med"/>
                <a:tailEnd type="none" w="med" len="med"/>
              </a:ln>
            </p:spPr>
            <p:txBody>
              <a:bodyPr/>
              <a:lstStyle/>
              <a:p>
                <a:endParaRPr lang="en-IN"/>
              </a:p>
            </p:txBody>
          </p:sp>
          <p:sp>
            <p:nvSpPr>
              <p:cNvPr id="20583" name="Freeform 414">
                <a:extLst>
                  <a:ext uri="{FF2B5EF4-FFF2-40B4-BE49-F238E27FC236}">
                    <a16:creationId xmlns:a16="http://schemas.microsoft.com/office/drawing/2014/main" id="{9F191F7D-B550-6C76-0CF3-08F02C9877C7}"/>
                  </a:ext>
                </a:extLst>
              </p:cNvPr>
              <p:cNvSpPr>
                <a:spLocks/>
              </p:cNvSpPr>
              <p:nvPr/>
            </p:nvSpPr>
            <p:spPr bwMode="auto">
              <a:xfrm>
                <a:off x="4675" y="2316"/>
                <a:ext cx="118" cy="77"/>
              </a:xfrm>
              <a:custGeom>
                <a:avLst/>
                <a:gdLst>
                  <a:gd name="T0" fmla="*/ 117 w 118"/>
                  <a:gd name="T1" fmla="*/ 0 h 77"/>
                  <a:gd name="T2" fmla="*/ 117 w 118"/>
                  <a:gd name="T3" fmla="*/ 76 h 77"/>
                  <a:gd name="T4" fmla="*/ 0 w 118"/>
                  <a:gd name="T5" fmla="*/ 76 h 77"/>
                  <a:gd name="T6" fmla="*/ 0 w 118"/>
                  <a:gd name="T7" fmla="*/ 0 h 77"/>
                  <a:gd name="T8" fmla="*/ 117 w 118"/>
                  <a:gd name="T9" fmla="*/ 0 h 77"/>
                  <a:gd name="T10" fmla="*/ 0 60000 65536"/>
                  <a:gd name="T11" fmla="*/ 0 60000 65536"/>
                  <a:gd name="T12" fmla="*/ 0 60000 65536"/>
                  <a:gd name="T13" fmla="*/ 0 60000 65536"/>
                  <a:gd name="T14" fmla="*/ 0 60000 65536"/>
                  <a:gd name="T15" fmla="*/ 0 w 118"/>
                  <a:gd name="T16" fmla="*/ 0 h 77"/>
                  <a:gd name="T17" fmla="*/ 118 w 118"/>
                  <a:gd name="T18" fmla="*/ 77 h 77"/>
                </a:gdLst>
                <a:ahLst/>
                <a:cxnLst>
                  <a:cxn ang="T10">
                    <a:pos x="T0" y="T1"/>
                  </a:cxn>
                  <a:cxn ang="T11">
                    <a:pos x="T2" y="T3"/>
                  </a:cxn>
                  <a:cxn ang="T12">
                    <a:pos x="T4" y="T5"/>
                  </a:cxn>
                  <a:cxn ang="T13">
                    <a:pos x="T6" y="T7"/>
                  </a:cxn>
                  <a:cxn ang="T14">
                    <a:pos x="T8" y="T9"/>
                  </a:cxn>
                </a:cxnLst>
                <a:rect l="T15" t="T16" r="T17" b="T18"/>
                <a:pathLst>
                  <a:path w="118" h="77">
                    <a:moveTo>
                      <a:pt x="117" y="0"/>
                    </a:moveTo>
                    <a:lnTo>
                      <a:pt x="117" y="76"/>
                    </a:lnTo>
                    <a:lnTo>
                      <a:pt x="0" y="76"/>
                    </a:lnTo>
                    <a:lnTo>
                      <a:pt x="0" y="0"/>
                    </a:lnTo>
                    <a:lnTo>
                      <a:pt x="117" y="0"/>
                    </a:lnTo>
                  </a:path>
                </a:pathLst>
              </a:custGeom>
              <a:solidFill>
                <a:srgbClr val="5FC000"/>
              </a:solidFill>
              <a:ln w="12700" cap="rnd" cmpd="sng">
                <a:solidFill>
                  <a:srgbClr val="000000"/>
                </a:solidFill>
                <a:prstDash val="solid"/>
                <a:round/>
                <a:headEnd type="none" w="med" len="med"/>
                <a:tailEnd type="none" w="med" len="med"/>
              </a:ln>
            </p:spPr>
            <p:txBody>
              <a:bodyPr/>
              <a:lstStyle/>
              <a:p>
                <a:endParaRPr lang="en-IN"/>
              </a:p>
            </p:txBody>
          </p:sp>
        </p:grpSp>
        <p:sp>
          <p:nvSpPr>
            <p:cNvPr id="20581" name="Rectangle 415">
              <a:extLst>
                <a:ext uri="{FF2B5EF4-FFF2-40B4-BE49-F238E27FC236}">
                  <a16:creationId xmlns:a16="http://schemas.microsoft.com/office/drawing/2014/main" id="{C53F7AC4-E492-8EB8-7BED-F031CED9735B}"/>
                </a:ext>
              </a:extLst>
            </p:cNvPr>
            <p:cNvSpPr>
              <a:spLocks noChangeArrowheads="1"/>
            </p:cNvSpPr>
            <p:nvPr/>
          </p:nvSpPr>
          <p:spPr bwMode="auto">
            <a:xfrm>
              <a:off x="4656" y="2268"/>
              <a:ext cx="422" cy="136"/>
            </a:xfrm>
            <a:prstGeom prst="rect">
              <a:avLst/>
            </a:prstGeom>
            <a:solidFill>
              <a:srgbClr val="DADADA"/>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grpSp>
      <p:grpSp>
        <p:nvGrpSpPr>
          <p:cNvPr id="20546" name="Group 416">
            <a:extLst>
              <a:ext uri="{FF2B5EF4-FFF2-40B4-BE49-F238E27FC236}">
                <a16:creationId xmlns:a16="http://schemas.microsoft.com/office/drawing/2014/main" id="{CC59F564-815D-C3DA-6796-81F830CA4CD8}"/>
              </a:ext>
            </a:extLst>
          </p:cNvPr>
          <p:cNvGrpSpPr>
            <a:grpSpLocks/>
          </p:cNvGrpSpPr>
          <p:nvPr/>
        </p:nvGrpSpPr>
        <p:grpSpPr bwMode="auto">
          <a:xfrm>
            <a:off x="3030538" y="4257675"/>
            <a:ext cx="249237" cy="315913"/>
            <a:chOff x="2228" y="2876"/>
            <a:chExt cx="181" cy="224"/>
          </a:xfrm>
        </p:grpSpPr>
        <p:sp>
          <p:nvSpPr>
            <p:cNvPr id="20565" name="Rectangle 417">
              <a:extLst>
                <a:ext uri="{FF2B5EF4-FFF2-40B4-BE49-F238E27FC236}">
                  <a16:creationId xmlns:a16="http://schemas.microsoft.com/office/drawing/2014/main" id="{FF3D946F-DDAB-B266-DCD1-C2B113F19E7D}"/>
                </a:ext>
              </a:extLst>
            </p:cNvPr>
            <p:cNvSpPr>
              <a:spLocks noChangeArrowheads="1"/>
            </p:cNvSpPr>
            <p:nvPr/>
          </p:nvSpPr>
          <p:spPr bwMode="auto">
            <a:xfrm>
              <a:off x="2238" y="2882"/>
              <a:ext cx="161"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66" name="Rectangle 418">
              <a:extLst>
                <a:ext uri="{FF2B5EF4-FFF2-40B4-BE49-F238E27FC236}">
                  <a16:creationId xmlns:a16="http://schemas.microsoft.com/office/drawing/2014/main" id="{FAA491B7-B69D-E5FB-1321-85C1D3428685}"/>
                </a:ext>
              </a:extLst>
            </p:cNvPr>
            <p:cNvSpPr>
              <a:spLocks noChangeArrowheads="1"/>
            </p:cNvSpPr>
            <p:nvPr/>
          </p:nvSpPr>
          <p:spPr bwMode="auto">
            <a:xfrm>
              <a:off x="2228" y="3093"/>
              <a:ext cx="181"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67" name="Freeform 419">
              <a:extLst>
                <a:ext uri="{FF2B5EF4-FFF2-40B4-BE49-F238E27FC236}">
                  <a16:creationId xmlns:a16="http://schemas.microsoft.com/office/drawing/2014/main" id="{1594FCAC-AE08-29B0-E2C7-B6A4AA3FCCE5}"/>
                </a:ext>
              </a:extLst>
            </p:cNvPr>
            <p:cNvSpPr>
              <a:spLocks/>
            </p:cNvSpPr>
            <p:nvPr/>
          </p:nvSpPr>
          <p:spPr bwMode="auto">
            <a:xfrm>
              <a:off x="2321"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568" name="Freeform 420">
              <a:extLst>
                <a:ext uri="{FF2B5EF4-FFF2-40B4-BE49-F238E27FC236}">
                  <a16:creationId xmlns:a16="http://schemas.microsoft.com/office/drawing/2014/main" id="{E445F04B-944E-D19C-46A6-35EFAB68100A}"/>
                </a:ext>
              </a:extLst>
            </p:cNvPr>
            <p:cNvSpPr>
              <a:spLocks/>
            </p:cNvSpPr>
            <p:nvPr/>
          </p:nvSpPr>
          <p:spPr bwMode="auto">
            <a:xfrm>
              <a:off x="2234" y="2981"/>
              <a:ext cx="164" cy="1"/>
            </a:xfrm>
            <a:custGeom>
              <a:avLst/>
              <a:gdLst>
                <a:gd name="T0" fmla="*/ 0 w 164"/>
                <a:gd name="T1" fmla="*/ 0 h 1"/>
                <a:gd name="T2" fmla="*/ 163 w 164"/>
                <a:gd name="T3" fmla="*/ 0 h 1"/>
                <a:gd name="T4" fmla="*/ 0 60000 65536"/>
                <a:gd name="T5" fmla="*/ 0 60000 65536"/>
                <a:gd name="T6" fmla="*/ 0 w 164"/>
                <a:gd name="T7" fmla="*/ 0 h 1"/>
                <a:gd name="T8" fmla="*/ 164 w 164"/>
                <a:gd name="T9" fmla="*/ 1 h 1"/>
              </a:gdLst>
              <a:ahLst/>
              <a:cxnLst>
                <a:cxn ang="T4">
                  <a:pos x="T0" y="T1"/>
                </a:cxn>
                <a:cxn ang="T5">
                  <a:pos x="T2" y="T3"/>
                </a:cxn>
              </a:cxnLst>
              <a:rect l="T6" t="T7" r="T8" b="T9"/>
              <a:pathLst>
                <a:path w="164" h="1">
                  <a:moveTo>
                    <a:pt x="0" y="0"/>
                  </a:moveTo>
                  <a:lnTo>
                    <a:pt x="163"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47" name="Group 421">
            <a:extLst>
              <a:ext uri="{FF2B5EF4-FFF2-40B4-BE49-F238E27FC236}">
                <a16:creationId xmlns:a16="http://schemas.microsoft.com/office/drawing/2014/main" id="{2A05F7A6-1C81-57F8-607E-1289D6DC5E07}"/>
              </a:ext>
            </a:extLst>
          </p:cNvPr>
          <p:cNvGrpSpPr>
            <a:grpSpLocks/>
          </p:cNvGrpSpPr>
          <p:nvPr/>
        </p:nvGrpSpPr>
        <p:grpSpPr bwMode="auto">
          <a:xfrm>
            <a:off x="3333750" y="4257675"/>
            <a:ext cx="249238" cy="315913"/>
            <a:chOff x="2448" y="2876"/>
            <a:chExt cx="181" cy="224"/>
          </a:xfrm>
        </p:grpSpPr>
        <p:sp>
          <p:nvSpPr>
            <p:cNvPr id="20561" name="Rectangle 422">
              <a:extLst>
                <a:ext uri="{FF2B5EF4-FFF2-40B4-BE49-F238E27FC236}">
                  <a16:creationId xmlns:a16="http://schemas.microsoft.com/office/drawing/2014/main" id="{BD9CCA95-BE14-92BA-B294-19E7BE3F586C}"/>
                </a:ext>
              </a:extLst>
            </p:cNvPr>
            <p:cNvSpPr>
              <a:spLocks noChangeArrowheads="1"/>
            </p:cNvSpPr>
            <p:nvPr/>
          </p:nvSpPr>
          <p:spPr bwMode="auto">
            <a:xfrm>
              <a:off x="2458" y="2882"/>
              <a:ext cx="161"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62" name="Rectangle 423">
              <a:extLst>
                <a:ext uri="{FF2B5EF4-FFF2-40B4-BE49-F238E27FC236}">
                  <a16:creationId xmlns:a16="http://schemas.microsoft.com/office/drawing/2014/main" id="{CBF7EC20-CDCD-7BD9-E779-6359267D5D72}"/>
                </a:ext>
              </a:extLst>
            </p:cNvPr>
            <p:cNvSpPr>
              <a:spLocks noChangeArrowheads="1"/>
            </p:cNvSpPr>
            <p:nvPr/>
          </p:nvSpPr>
          <p:spPr bwMode="auto">
            <a:xfrm>
              <a:off x="2448" y="3093"/>
              <a:ext cx="181"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63" name="Freeform 424">
              <a:extLst>
                <a:ext uri="{FF2B5EF4-FFF2-40B4-BE49-F238E27FC236}">
                  <a16:creationId xmlns:a16="http://schemas.microsoft.com/office/drawing/2014/main" id="{360C19F0-0589-01A8-A77C-C0E8DD06A074}"/>
                </a:ext>
              </a:extLst>
            </p:cNvPr>
            <p:cNvSpPr>
              <a:spLocks/>
            </p:cNvSpPr>
            <p:nvPr/>
          </p:nvSpPr>
          <p:spPr bwMode="auto">
            <a:xfrm>
              <a:off x="2540"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564" name="Freeform 425">
              <a:extLst>
                <a:ext uri="{FF2B5EF4-FFF2-40B4-BE49-F238E27FC236}">
                  <a16:creationId xmlns:a16="http://schemas.microsoft.com/office/drawing/2014/main" id="{0FA82013-0B8C-39B1-1992-6246E296ED33}"/>
                </a:ext>
              </a:extLst>
            </p:cNvPr>
            <p:cNvSpPr>
              <a:spLocks/>
            </p:cNvSpPr>
            <p:nvPr/>
          </p:nvSpPr>
          <p:spPr bwMode="auto">
            <a:xfrm>
              <a:off x="2454" y="2981"/>
              <a:ext cx="164" cy="1"/>
            </a:xfrm>
            <a:custGeom>
              <a:avLst/>
              <a:gdLst>
                <a:gd name="T0" fmla="*/ 0 w 164"/>
                <a:gd name="T1" fmla="*/ 0 h 1"/>
                <a:gd name="T2" fmla="*/ 163 w 164"/>
                <a:gd name="T3" fmla="*/ 0 h 1"/>
                <a:gd name="T4" fmla="*/ 0 60000 65536"/>
                <a:gd name="T5" fmla="*/ 0 60000 65536"/>
                <a:gd name="T6" fmla="*/ 0 w 164"/>
                <a:gd name="T7" fmla="*/ 0 h 1"/>
                <a:gd name="T8" fmla="*/ 164 w 164"/>
                <a:gd name="T9" fmla="*/ 1 h 1"/>
              </a:gdLst>
              <a:ahLst/>
              <a:cxnLst>
                <a:cxn ang="T4">
                  <a:pos x="T0" y="T1"/>
                </a:cxn>
                <a:cxn ang="T5">
                  <a:pos x="T2" y="T3"/>
                </a:cxn>
              </a:cxnLst>
              <a:rect l="T6" t="T7" r="T8" b="T9"/>
              <a:pathLst>
                <a:path w="164" h="1">
                  <a:moveTo>
                    <a:pt x="0" y="0"/>
                  </a:moveTo>
                  <a:lnTo>
                    <a:pt x="163"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48" name="Group 426">
            <a:extLst>
              <a:ext uri="{FF2B5EF4-FFF2-40B4-BE49-F238E27FC236}">
                <a16:creationId xmlns:a16="http://schemas.microsoft.com/office/drawing/2014/main" id="{2E4DC442-6311-18B8-5FE8-F11FB90243EE}"/>
              </a:ext>
            </a:extLst>
          </p:cNvPr>
          <p:cNvGrpSpPr>
            <a:grpSpLocks/>
          </p:cNvGrpSpPr>
          <p:nvPr/>
        </p:nvGrpSpPr>
        <p:grpSpPr bwMode="auto">
          <a:xfrm>
            <a:off x="4519613" y="4257675"/>
            <a:ext cx="249237" cy="315913"/>
            <a:chOff x="3307" y="2876"/>
            <a:chExt cx="181" cy="224"/>
          </a:xfrm>
        </p:grpSpPr>
        <p:sp>
          <p:nvSpPr>
            <p:cNvPr id="20557" name="Rectangle 427">
              <a:extLst>
                <a:ext uri="{FF2B5EF4-FFF2-40B4-BE49-F238E27FC236}">
                  <a16:creationId xmlns:a16="http://schemas.microsoft.com/office/drawing/2014/main" id="{38890293-C60B-7D97-6BEC-F29E3EED4437}"/>
                </a:ext>
              </a:extLst>
            </p:cNvPr>
            <p:cNvSpPr>
              <a:spLocks noChangeArrowheads="1"/>
            </p:cNvSpPr>
            <p:nvPr/>
          </p:nvSpPr>
          <p:spPr bwMode="auto">
            <a:xfrm>
              <a:off x="3317" y="2882"/>
              <a:ext cx="161" cy="198"/>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58" name="Rectangle 428">
              <a:extLst>
                <a:ext uri="{FF2B5EF4-FFF2-40B4-BE49-F238E27FC236}">
                  <a16:creationId xmlns:a16="http://schemas.microsoft.com/office/drawing/2014/main" id="{CA49ABFC-96A1-F7A6-217A-7AFEA5D4BCDC}"/>
                </a:ext>
              </a:extLst>
            </p:cNvPr>
            <p:cNvSpPr>
              <a:spLocks noChangeArrowheads="1"/>
            </p:cNvSpPr>
            <p:nvPr/>
          </p:nvSpPr>
          <p:spPr bwMode="auto">
            <a:xfrm>
              <a:off x="3307" y="3093"/>
              <a:ext cx="181" cy="7"/>
            </a:xfrm>
            <a:prstGeom prst="rect">
              <a:avLst/>
            </a:prstGeom>
            <a:solidFill>
              <a:schemeClr val="bg1"/>
            </a:solidFill>
            <a:ln w="12700">
              <a:solidFill>
                <a:srgbClr val="000000"/>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0559" name="Freeform 429">
              <a:extLst>
                <a:ext uri="{FF2B5EF4-FFF2-40B4-BE49-F238E27FC236}">
                  <a16:creationId xmlns:a16="http://schemas.microsoft.com/office/drawing/2014/main" id="{FF111DA6-AB23-E6E7-1623-9BBC60BDAF76}"/>
                </a:ext>
              </a:extLst>
            </p:cNvPr>
            <p:cNvSpPr>
              <a:spLocks/>
            </p:cNvSpPr>
            <p:nvPr/>
          </p:nvSpPr>
          <p:spPr bwMode="auto">
            <a:xfrm>
              <a:off x="3400" y="2876"/>
              <a:ext cx="1" cy="204"/>
            </a:xfrm>
            <a:custGeom>
              <a:avLst/>
              <a:gdLst>
                <a:gd name="T0" fmla="*/ 0 w 1"/>
                <a:gd name="T1" fmla="*/ 0 h 204"/>
                <a:gd name="T2" fmla="*/ 0 w 1"/>
                <a:gd name="T3" fmla="*/ 203 h 204"/>
                <a:gd name="T4" fmla="*/ 0 60000 65536"/>
                <a:gd name="T5" fmla="*/ 0 60000 65536"/>
                <a:gd name="T6" fmla="*/ 0 w 1"/>
                <a:gd name="T7" fmla="*/ 0 h 204"/>
                <a:gd name="T8" fmla="*/ 1 w 1"/>
                <a:gd name="T9" fmla="*/ 204 h 204"/>
              </a:gdLst>
              <a:ahLst/>
              <a:cxnLst>
                <a:cxn ang="T4">
                  <a:pos x="T0" y="T1"/>
                </a:cxn>
                <a:cxn ang="T5">
                  <a:pos x="T2" y="T3"/>
                </a:cxn>
              </a:cxnLst>
              <a:rect l="T6" t="T7" r="T8" b="T9"/>
              <a:pathLst>
                <a:path w="1" h="204">
                  <a:moveTo>
                    <a:pt x="0" y="0"/>
                  </a:moveTo>
                  <a:lnTo>
                    <a:pt x="0" y="203"/>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sp>
          <p:nvSpPr>
            <p:cNvPr id="20560" name="Freeform 430">
              <a:extLst>
                <a:ext uri="{FF2B5EF4-FFF2-40B4-BE49-F238E27FC236}">
                  <a16:creationId xmlns:a16="http://schemas.microsoft.com/office/drawing/2014/main" id="{C5D791AF-2546-96B3-68C7-A264280ADEDC}"/>
                </a:ext>
              </a:extLst>
            </p:cNvPr>
            <p:cNvSpPr>
              <a:spLocks/>
            </p:cNvSpPr>
            <p:nvPr/>
          </p:nvSpPr>
          <p:spPr bwMode="auto">
            <a:xfrm>
              <a:off x="3313" y="2981"/>
              <a:ext cx="164" cy="1"/>
            </a:xfrm>
            <a:custGeom>
              <a:avLst/>
              <a:gdLst>
                <a:gd name="T0" fmla="*/ 0 w 164"/>
                <a:gd name="T1" fmla="*/ 0 h 1"/>
                <a:gd name="T2" fmla="*/ 163 w 164"/>
                <a:gd name="T3" fmla="*/ 0 h 1"/>
                <a:gd name="T4" fmla="*/ 0 60000 65536"/>
                <a:gd name="T5" fmla="*/ 0 60000 65536"/>
                <a:gd name="T6" fmla="*/ 0 w 164"/>
                <a:gd name="T7" fmla="*/ 0 h 1"/>
                <a:gd name="T8" fmla="*/ 164 w 164"/>
                <a:gd name="T9" fmla="*/ 1 h 1"/>
              </a:gdLst>
              <a:ahLst/>
              <a:cxnLst>
                <a:cxn ang="T4">
                  <a:pos x="T0" y="T1"/>
                </a:cxn>
                <a:cxn ang="T5">
                  <a:pos x="T2" y="T3"/>
                </a:cxn>
              </a:cxnLst>
              <a:rect l="T6" t="T7" r="T8" b="T9"/>
              <a:pathLst>
                <a:path w="164" h="1">
                  <a:moveTo>
                    <a:pt x="0" y="0"/>
                  </a:moveTo>
                  <a:lnTo>
                    <a:pt x="163" y="0"/>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IN"/>
            </a:p>
          </p:txBody>
        </p:sp>
      </p:grpSp>
      <p:grpSp>
        <p:nvGrpSpPr>
          <p:cNvPr id="20549" name="Group 431">
            <a:extLst>
              <a:ext uri="{FF2B5EF4-FFF2-40B4-BE49-F238E27FC236}">
                <a16:creationId xmlns:a16="http://schemas.microsoft.com/office/drawing/2014/main" id="{900CD9F1-1F99-F3CC-F3D9-B57F4F2D979D}"/>
              </a:ext>
            </a:extLst>
          </p:cNvPr>
          <p:cNvGrpSpPr>
            <a:grpSpLocks/>
          </p:cNvGrpSpPr>
          <p:nvPr/>
        </p:nvGrpSpPr>
        <p:grpSpPr bwMode="auto">
          <a:xfrm>
            <a:off x="5135563" y="3190875"/>
            <a:ext cx="341312" cy="400050"/>
            <a:chOff x="3753" y="2117"/>
            <a:chExt cx="248" cy="284"/>
          </a:xfrm>
        </p:grpSpPr>
        <p:sp>
          <p:nvSpPr>
            <p:cNvPr id="20554" name="Arc 432">
              <a:extLst>
                <a:ext uri="{FF2B5EF4-FFF2-40B4-BE49-F238E27FC236}">
                  <a16:creationId xmlns:a16="http://schemas.microsoft.com/office/drawing/2014/main" id="{97F34D43-2E29-1E9C-3F9F-AD299D29E381}"/>
                </a:ext>
              </a:extLst>
            </p:cNvPr>
            <p:cNvSpPr>
              <a:spLocks/>
            </p:cNvSpPr>
            <p:nvPr/>
          </p:nvSpPr>
          <p:spPr bwMode="auto">
            <a:xfrm>
              <a:off x="3781" y="2248"/>
              <a:ext cx="52" cy="64"/>
            </a:xfrm>
            <a:custGeom>
              <a:avLst/>
              <a:gdLst>
                <a:gd name="T0" fmla="*/ 0 w 22019"/>
                <a:gd name="T1" fmla="*/ 0 h 21600"/>
                <a:gd name="T2" fmla="*/ 0 w 22019"/>
                <a:gd name="T3" fmla="*/ 0 h 21600"/>
                <a:gd name="T4" fmla="*/ 0 w 22019"/>
                <a:gd name="T5" fmla="*/ 0 h 21600"/>
                <a:gd name="T6" fmla="*/ 0 60000 65536"/>
                <a:gd name="T7" fmla="*/ 0 60000 65536"/>
                <a:gd name="T8" fmla="*/ 0 60000 65536"/>
                <a:gd name="T9" fmla="*/ 0 w 22019"/>
                <a:gd name="T10" fmla="*/ 0 h 21600"/>
                <a:gd name="T11" fmla="*/ 22019 w 22019"/>
                <a:gd name="T12" fmla="*/ 21600 h 21600"/>
              </a:gdLst>
              <a:ahLst/>
              <a:cxnLst>
                <a:cxn ang="T6">
                  <a:pos x="T0" y="T1"/>
                </a:cxn>
                <a:cxn ang="T7">
                  <a:pos x="T2" y="T3"/>
                </a:cxn>
                <a:cxn ang="T8">
                  <a:pos x="T4" y="T5"/>
                </a:cxn>
              </a:cxnLst>
              <a:rect l="T9" t="T10" r="T11" b="T12"/>
              <a:pathLst>
                <a:path w="22019" h="21600" fill="none" extrusionOk="0">
                  <a:moveTo>
                    <a:pt x="0" y="4"/>
                  </a:moveTo>
                  <a:cubicBezTo>
                    <a:pt x="139" y="1"/>
                    <a:pt x="279" y="-1"/>
                    <a:pt x="419" y="0"/>
                  </a:cubicBezTo>
                  <a:cubicBezTo>
                    <a:pt x="12348" y="0"/>
                    <a:pt x="22019" y="9670"/>
                    <a:pt x="22019" y="21600"/>
                  </a:cubicBezTo>
                </a:path>
                <a:path w="22019" h="21600" stroke="0" extrusionOk="0">
                  <a:moveTo>
                    <a:pt x="0" y="4"/>
                  </a:moveTo>
                  <a:cubicBezTo>
                    <a:pt x="139" y="1"/>
                    <a:pt x="279" y="-1"/>
                    <a:pt x="419" y="0"/>
                  </a:cubicBezTo>
                  <a:cubicBezTo>
                    <a:pt x="12348" y="0"/>
                    <a:pt x="22019" y="9670"/>
                    <a:pt x="22019" y="21600"/>
                  </a:cubicBezTo>
                  <a:lnTo>
                    <a:pt x="419" y="21600"/>
                  </a:lnTo>
                  <a:lnTo>
                    <a:pt x="0" y="4"/>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555" name="Arc 433">
              <a:extLst>
                <a:ext uri="{FF2B5EF4-FFF2-40B4-BE49-F238E27FC236}">
                  <a16:creationId xmlns:a16="http://schemas.microsoft.com/office/drawing/2014/main" id="{D178FB76-1E81-632D-A45C-491DB497D0C8}"/>
                </a:ext>
              </a:extLst>
            </p:cNvPr>
            <p:cNvSpPr>
              <a:spLocks/>
            </p:cNvSpPr>
            <p:nvPr/>
          </p:nvSpPr>
          <p:spPr bwMode="auto">
            <a:xfrm>
              <a:off x="3760" y="2185"/>
              <a:ext cx="157" cy="17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0556" name="Arc 434">
              <a:extLst>
                <a:ext uri="{FF2B5EF4-FFF2-40B4-BE49-F238E27FC236}">
                  <a16:creationId xmlns:a16="http://schemas.microsoft.com/office/drawing/2014/main" id="{B13DB576-CD5A-96DC-1027-7CFA16C982AE}"/>
                </a:ext>
              </a:extLst>
            </p:cNvPr>
            <p:cNvSpPr>
              <a:spLocks/>
            </p:cNvSpPr>
            <p:nvPr/>
          </p:nvSpPr>
          <p:spPr bwMode="auto">
            <a:xfrm>
              <a:off x="3753" y="2117"/>
              <a:ext cx="248" cy="284"/>
            </a:xfrm>
            <a:custGeom>
              <a:avLst/>
              <a:gdLst>
                <a:gd name="T0" fmla="*/ 0 w 21687"/>
                <a:gd name="T1" fmla="*/ 0 h 21600"/>
                <a:gd name="T2" fmla="*/ 0 w 21687"/>
                <a:gd name="T3" fmla="*/ 0 h 21600"/>
                <a:gd name="T4" fmla="*/ 0 w 21687"/>
                <a:gd name="T5" fmla="*/ 0 h 21600"/>
                <a:gd name="T6" fmla="*/ 0 60000 65536"/>
                <a:gd name="T7" fmla="*/ 0 60000 65536"/>
                <a:gd name="T8" fmla="*/ 0 60000 65536"/>
                <a:gd name="T9" fmla="*/ 0 w 21687"/>
                <a:gd name="T10" fmla="*/ 0 h 21600"/>
                <a:gd name="T11" fmla="*/ 21687 w 21687"/>
                <a:gd name="T12" fmla="*/ 21600 h 21600"/>
              </a:gdLst>
              <a:ahLst/>
              <a:cxnLst>
                <a:cxn ang="T6">
                  <a:pos x="T0" y="T1"/>
                </a:cxn>
                <a:cxn ang="T7">
                  <a:pos x="T2" y="T3"/>
                </a:cxn>
                <a:cxn ang="T8">
                  <a:pos x="T4" y="T5"/>
                </a:cxn>
              </a:cxnLst>
              <a:rect l="T9" t="T10" r="T11" b="T12"/>
              <a:pathLst>
                <a:path w="21687" h="21600" fill="none" extrusionOk="0">
                  <a:moveTo>
                    <a:pt x="0" y="0"/>
                  </a:moveTo>
                  <a:cubicBezTo>
                    <a:pt x="29" y="0"/>
                    <a:pt x="58" y="-1"/>
                    <a:pt x="87" y="0"/>
                  </a:cubicBezTo>
                  <a:cubicBezTo>
                    <a:pt x="12016" y="0"/>
                    <a:pt x="21687" y="9670"/>
                    <a:pt x="21687" y="21600"/>
                  </a:cubicBezTo>
                </a:path>
                <a:path w="21687" h="21600" stroke="0" extrusionOk="0">
                  <a:moveTo>
                    <a:pt x="0" y="0"/>
                  </a:moveTo>
                  <a:cubicBezTo>
                    <a:pt x="29" y="0"/>
                    <a:pt x="58" y="-1"/>
                    <a:pt x="87" y="0"/>
                  </a:cubicBezTo>
                  <a:cubicBezTo>
                    <a:pt x="12016" y="0"/>
                    <a:pt x="21687" y="9670"/>
                    <a:pt x="21687" y="21600"/>
                  </a:cubicBezTo>
                  <a:lnTo>
                    <a:pt x="87" y="21600"/>
                  </a:lnTo>
                  <a:lnTo>
                    <a:pt x="0"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pSp>
      <p:sp>
        <p:nvSpPr>
          <p:cNvPr id="20550" name="Freeform 435">
            <a:extLst>
              <a:ext uri="{FF2B5EF4-FFF2-40B4-BE49-F238E27FC236}">
                <a16:creationId xmlns:a16="http://schemas.microsoft.com/office/drawing/2014/main" id="{E7BE6412-0AF4-D217-AC47-F6292AC1303B}"/>
              </a:ext>
            </a:extLst>
          </p:cNvPr>
          <p:cNvSpPr>
            <a:spLocks/>
          </p:cNvSpPr>
          <p:nvPr/>
        </p:nvSpPr>
        <p:spPr bwMode="auto">
          <a:xfrm>
            <a:off x="2955925" y="2632075"/>
            <a:ext cx="1220788" cy="406400"/>
          </a:xfrm>
          <a:custGeom>
            <a:avLst/>
            <a:gdLst>
              <a:gd name="T0" fmla="*/ 0 w 885"/>
              <a:gd name="T1" fmla="*/ 0 h 289"/>
              <a:gd name="T2" fmla="*/ 2147483646 w 885"/>
              <a:gd name="T3" fmla="*/ 0 h 289"/>
              <a:gd name="T4" fmla="*/ 2147483646 w 885"/>
              <a:gd name="T5" fmla="*/ 2147483646 h 289"/>
              <a:gd name="T6" fmla="*/ 2147483646 w 885"/>
              <a:gd name="T7" fmla="*/ 2147483646 h 289"/>
              <a:gd name="T8" fmla="*/ 0 w 885"/>
              <a:gd name="T9" fmla="*/ 2147483646 h 289"/>
              <a:gd name="T10" fmla="*/ 0 w 885"/>
              <a:gd name="T11" fmla="*/ 0 h 2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289">
                <a:moveTo>
                  <a:pt x="0" y="0"/>
                </a:moveTo>
                <a:lnTo>
                  <a:pt x="763" y="0"/>
                </a:lnTo>
                <a:lnTo>
                  <a:pt x="884" y="149"/>
                </a:lnTo>
                <a:lnTo>
                  <a:pt x="763" y="288"/>
                </a:lnTo>
                <a:lnTo>
                  <a:pt x="0" y="288"/>
                </a:lnTo>
                <a:lnTo>
                  <a:pt x="0" y="0"/>
                </a:lnTo>
              </a:path>
            </a:pathLst>
          </a:custGeom>
          <a:solidFill>
            <a:schemeClr val="bg1"/>
          </a:solidFill>
          <a:ln w="12700" cap="rnd" cmpd="sng">
            <a:solidFill>
              <a:schemeClr val="tx1"/>
            </a:solidFill>
            <a:prstDash val="solid"/>
            <a:round/>
            <a:headEnd type="none" w="med" len="med"/>
            <a:tailEnd type="none" w="med" len="med"/>
          </a:ln>
          <a:effectLst>
            <a:outerShdw dist="53882" dir="2700000" algn="ctr" rotWithShape="0">
              <a:schemeClr val="tx1"/>
            </a:outerShdw>
          </a:effectLst>
        </p:spPr>
        <p:txBody>
          <a:bodyPr/>
          <a:lstStyle/>
          <a:p>
            <a:endParaRPr lang="en-IN"/>
          </a:p>
        </p:txBody>
      </p:sp>
      <p:sp>
        <p:nvSpPr>
          <p:cNvPr id="20551" name="Rectangle 436">
            <a:extLst>
              <a:ext uri="{FF2B5EF4-FFF2-40B4-BE49-F238E27FC236}">
                <a16:creationId xmlns:a16="http://schemas.microsoft.com/office/drawing/2014/main" id="{5DB14BA3-0156-BA6C-53F6-0F6595710578}"/>
              </a:ext>
            </a:extLst>
          </p:cNvPr>
          <p:cNvSpPr>
            <a:spLocks noChangeArrowheads="1"/>
          </p:cNvSpPr>
          <p:nvPr/>
        </p:nvSpPr>
        <p:spPr bwMode="auto">
          <a:xfrm>
            <a:off x="2992438" y="2703513"/>
            <a:ext cx="8001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000" b="1">
                <a:solidFill>
                  <a:srgbClr val="000066"/>
                </a:solidFill>
                <a:latin typeface="ITC Cent a"/>
              </a:rPr>
              <a:t>PROCESS</a:t>
            </a:r>
          </a:p>
        </p:txBody>
      </p:sp>
      <p:sp>
        <p:nvSpPr>
          <p:cNvPr id="20552" name="Rectangle 437">
            <a:extLst>
              <a:ext uri="{FF2B5EF4-FFF2-40B4-BE49-F238E27FC236}">
                <a16:creationId xmlns:a16="http://schemas.microsoft.com/office/drawing/2014/main" id="{9ED4589C-84F0-55AD-0D3C-B70C2E0DDADA}"/>
              </a:ext>
            </a:extLst>
          </p:cNvPr>
          <p:cNvSpPr>
            <a:spLocks noGrp="1" noChangeArrowheads="1"/>
          </p:cNvSpPr>
          <p:nvPr>
            <p:ph type="title"/>
          </p:nvPr>
        </p:nvSpPr>
        <p:spPr/>
        <p:txBody>
          <a:bodyPr/>
          <a:lstStyle/>
          <a:p>
            <a:pPr eaLnBrk="1" hangingPunct="1"/>
            <a:r>
              <a:rPr lang="en-US" altLang="en-US" dirty="0"/>
              <a:t>Inputs, Process and Outputs</a:t>
            </a:r>
          </a:p>
        </p:txBody>
      </p:sp>
      <p:sp>
        <p:nvSpPr>
          <p:cNvPr id="20553" name="Rectangle 438">
            <a:extLst>
              <a:ext uri="{FF2B5EF4-FFF2-40B4-BE49-F238E27FC236}">
                <a16:creationId xmlns:a16="http://schemas.microsoft.com/office/drawing/2014/main" id="{9B1AA9AF-90F9-E7B6-2CAD-6D0754252FBA}"/>
              </a:ext>
            </a:extLst>
          </p:cNvPr>
          <p:cNvSpPr>
            <a:spLocks noGrp="1" noChangeArrowheads="1"/>
          </p:cNvSpPr>
          <p:nvPr>
            <p:ph type="body" idx="1"/>
          </p:nvPr>
        </p:nvSpPr>
        <p:spPr>
          <a:xfrm>
            <a:off x="604838" y="1211263"/>
            <a:ext cx="7235825" cy="4238625"/>
          </a:xfrm>
        </p:spPr>
        <p:txBody>
          <a:bodyPr/>
          <a:lstStyle/>
          <a:p>
            <a:pPr eaLnBrk="1" hangingPunct="1">
              <a:spcAft>
                <a:spcPct val="0"/>
              </a:spcAft>
              <a:buFontTx/>
              <a:buNone/>
            </a:pPr>
            <a:r>
              <a:rPr lang="en-US" altLang="en-US"/>
              <a:t>Environmental impacts arise from the consumption</a:t>
            </a:r>
          </a:p>
          <a:p>
            <a:pPr eaLnBrk="1" hangingPunct="1">
              <a:buFontTx/>
              <a:buNone/>
            </a:pPr>
            <a:r>
              <a:rPr lang="en-US" altLang="en-US"/>
              <a:t>of resources and emissions to air, water and land</a:t>
            </a:r>
            <a:endParaRPr lang="en-GB" altLang="en-US"/>
          </a:p>
        </p:txBody>
      </p:sp>
    </p:spTree>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A8666D73-DF4D-4E39-817C-66A996E2E8BD}"/>
              </a:ext>
            </a:extLst>
          </p:cNvPr>
          <p:cNvSpPr>
            <a:spLocks noChangeArrowheads="1"/>
          </p:cNvSpPr>
          <p:nvPr/>
        </p:nvSpPr>
        <p:spPr bwMode="auto">
          <a:xfrm>
            <a:off x="3452813" y="4121150"/>
            <a:ext cx="2238375" cy="977900"/>
          </a:xfrm>
          <a:prstGeom prst="rect">
            <a:avLst/>
          </a:prstGeom>
          <a:solidFill>
            <a:schemeClr val="accent1"/>
          </a:solidFill>
          <a:ln w="12700">
            <a:solidFill>
              <a:schemeClr val="tx1"/>
            </a:solidFill>
            <a:miter lim="800000"/>
            <a:headEnd/>
            <a:tailEnd/>
          </a:ln>
        </p:spPr>
        <p:txBody>
          <a:bodyPr wrap="none" lIns="90488" tIns="44450" rIns="90488" bIns="4445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US" altLang="en-US">
                <a:solidFill>
                  <a:schemeClr val="tx1"/>
                </a:solidFill>
                <a:latin typeface="NewBskvll BT"/>
                <a:cs typeface="Arial" panose="020B0604020202020204" pitchFamily="34" charset="0"/>
              </a:rPr>
              <a:t>Unit Operation</a:t>
            </a:r>
          </a:p>
        </p:txBody>
      </p:sp>
      <p:sp>
        <p:nvSpPr>
          <p:cNvPr id="22531" name="Freeform 5">
            <a:extLst>
              <a:ext uri="{FF2B5EF4-FFF2-40B4-BE49-F238E27FC236}">
                <a16:creationId xmlns:a16="http://schemas.microsoft.com/office/drawing/2014/main" id="{1938970A-177B-EDFC-A8F8-F9A1CD1605FF}"/>
              </a:ext>
            </a:extLst>
          </p:cNvPr>
          <p:cNvSpPr>
            <a:spLocks/>
          </p:cNvSpPr>
          <p:nvPr/>
        </p:nvSpPr>
        <p:spPr bwMode="auto">
          <a:xfrm>
            <a:off x="2251075" y="5105400"/>
            <a:ext cx="1970088" cy="992188"/>
          </a:xfrm>
          <a:custGeom>
            <a:avLst/>
            <a:gdLst>
              <a:gd name="T0" fmla="*/ 2147483646 w 1345"/>
              <a:gd name="T1" fmla="*/ 0 h 625"/>
              <a:gd name="T2" fmla="*/ 2147483646 w 1345"/>
              <a:gd name="T3" fmla="*/ 2147483646 h 625"/>
              <a:gd name="T4" fmla="*/ 0 w 1345"/>
              <a:gd name="T5" fmla="*/ 2147483646 h 625"/>
              <a:gd name="T6" fmla="*/ 0 60000 65536"/>
              <a:gd name="T7" fmla="*/ 0 60000 65536"/>
              <a:gd name="T8" fmla="*/ 0 60000 65536"/>
              <a:gd name="T9" fmla="*/ 0 w 1345"/>
              <a:gd name="T10" fmla="*/ 0 h 625"/>
              <a:gd name="T11" fmla="*/ 1345 w 1345"/>
              <a:gd name="T12" fmla="*/ 625 h 625"/>
            </a:gdLst>
            <a:ahLst/>
            <a:cxnLst>
              <a:cxn ang="T6">
                <a:pos x="T0" y="T1"/>
              </a:cxn>
              <a:cxn ang="T7">
                <a:pos x="T2" y="T3"/>
              </a:cxn>
              <a:cxn ang="T8">
                <a:pos x="T4" y="T5"/>
              </a:cxn>
            </a:cxnLst>
            <a:rect l="T9" t="T10" r="T11" b="T12"/>
            <a:pathLst>
              <a:path w="1345" h="625">
                <a:moveTo>
                  <a:pt x="1344" y="0"/>
                </a:moveTo>
                <a:lnTo>
                  <a:pt x="1344" y="624"/>
                </a:lnTo>
                <a:lnTo>
                  <a:pt x="0" y="624"/>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32" name="Rectangle 6">
            <a:extLst>
              <a:ext uri="{FF2B5EF4-FFF2-40B4-BE49-F238E27FC236}">
                <a16:creationId xmlns:a16="http://schemas.microsoft.com/office/drawing/2014/main" id="{E27BB357-8579-077F-C845-F1BA9AE84CFD}"/>
              </a:ext>
            </a:extLst>
          </p:cNvPr>
          <p:cNvSpPr>
            <a:spLocks noChangeArrowheads="1"/>
          </p:cNvSpPr>
          <p:nvPr/>
        </p:nvSpPr>
        <p:spPr bwMode="auto">
          <a:xfrm>
            <a:off x="890588" y="5943600"/>
            <a:ext cx="1679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Reusable Waste</a:t>
            </a:r>
          </a:p>
        </p:txBody>
      </p:sp>
      <p:sp>
        <p:nvSpPr>
          <p:cNvPr id="22533" name="Freeform 7">
            <a:extLst>
              <a:ext uri="{FF2B5EF4-FFF2-40B4-BE49-F238E27FC236}">
                <a16:creationId xmlns:a16="http://schemas.microsoft.com/office/drawing/2014/main" id="{F0084CB1-EB07-3490-7657-1694514F68F9}"/>
              </a:ext>
            </a:extLst>
          </p:cNvPr>
          <p:cNvSpPr>
            <a:spLocks/>
          </p:cNvSpPr>
          <p:nvPr/>
        </p:nvSpPr>
        <p:spPr bwMode="auto">
          <a:xfrm>
            <a:off x="2895600" y="4953000"/>
            <a:ext cx="985838" cy="687388"/>
          </a:xfrm>
          <a:custGeom>
            <a:avLst/>
            <a:gdLst>
              <a:gd name="T0" fmla="*/ 2147483646 w 673"/>
              <a:gd name="T1" fmla="*/ 2147483646 h 433"/>
              <a:gd name="T2" fmla="*/ 2147483646 w 673"/>
              <a:gd name="T3" fmla="*/ 2147483646 h 433"/>
              <a:gd name="T4" fmla="*/ 0 w 673"/>
              <a:gd name="T5" fmla="*/ 2147483646 h 433"/>
              <a:gd name="T6" fmla="*/ 0 w 673"/>
              <a:gd name="T7" fmla="*/ 0 h 433"/>
              <a:gd name="T8" fmla="*/ 2147483646 w 673"/>
              <a:gd name="T9" fmla="*/ 0 h 433"/>
              <a:gd name="T10" fmla="*/ 0 60000 65536"/>
              <a:gd name="T11" fmla="*/ 0 60000 65536"/>
              <a:gd name="T12" fmla="*/ 0 60000 65536"/>
              <a:gd name="T13" fmla="*/ 0 60000 65536"/>
              <a:gd name="T14" fmla="*/ 0 60000 65536"/>
              <a:gd name="T15" fmla="*/ 0 w 673"/>
              <a:gd name="T16" fmla="*/ 0 h 433"/>
              <a:gd name="T17" fmla="*/ 673 w 673"/>
              <a:gd name="T18" fmla="*/ 433 h 433"/>
            </a:gdLst>
            <a:ahLst/>
            <a:cxnLst>
              <a:cxn ang="T10">
                <a:pos x="T0" y="T1"/>
              </a:cxn>
              <a:cxn ang="T11">
                <a:pos x="T2" y="T3"/>
              </a:cxn>
              <a:cxn ang="T12">
                <a:pos x="T4" y="T5"/>
              </a:cxn>
              <a:cxn ang="T13">
                <a:pos x="T6" y="T7"/>
              </a:cxn>
              <a:cxn ang="T14">
                <a:pos x="T8" y="T9"/>
              </a:cxn>
            </a:cxnLst>
            <a:rect l="T15" t="T16" r="T17" b="T18"/>
            <a:pathLst>
              <a:path w="673" h="433">
                <a:moveTo>
                  <a:pt x="672" y="96"/>
                </a:moveTo>
                <a:lnTo>
                  <a:pt x="672" y="432"/>
                </a:lnTo>
                <a:lnTo>
                  <a:pt x="0" y="432"/>
                </a:lnTo>
                <a:lnTo>
                  <a:pt x="0" y="0"/>
                </a:lnTo>
                <a:lnTo>
                  <a:pt x="384" y="0"/>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34" name="Rectangle 8">
            <a:extLst>
              <a:ext uri="{FF2B5EF4-FFF2-40B4-BE49-F238E27FC236}">
                <a16:creationId xmlns:a16="http://schemas.microsoft.com/office/drawing/2014/main" id="{C0592132-04F0-7D94-A5FD-98EA5B8F5C7A}"/>
              </a:ext>
            </a:extLst>
          </p:cNvPr>
          <p:cNvSpPr>
            <a:spLocks noChangeArrowheads="1"/>
          </p:cNvSpPr>
          <p:nvPr/>
        </p:nvSpPr>
        <p:spPr bwMode="auto">
          <a:xfrm>
            <a:off x="2933700" y="5219700"/>
            <a:ext cx="911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Recycle</a:t>
            </a:r>
          </a:p>
        </p:txBody>
      </p:sp>
      <p:sp>
        <p:nvSpPr>
          <p:cNvPr id="22535" name="Freeform 9">
            <a:extLst>
              <a:ext uri="{FF2B5EF4-FFF2-40B4-BE49-F238E27FC236}">
                <a16:creationId xmlns:a16="http://schemas.microsoft.com/office/drawing/2014/main" id="{6D4AA2F2-F9E9-83F3-019E-0B5E6089ABBC}"/>
              </a:ext>
            </a:extLst>
          </p:cNvPr>
          <p:cNvSpPr>
            <a:spLocks/>
          </p:cNvSpPr>
          <p:nvPr/>
        </p:nvSpPr>
        <p:spPr bwMode="auto">
          <a:xfrm>
            <a:off x="4572000" y="5105400"/>
            <a:ext cx="2111375" cy="992188"/>
          </a:xfrm>
          <a:custGeom>
            <a:avLst/>
            <a:gdLst>
              <a:gd name="T0" fmla="*/ 0 w 1441"/>
              <a:gd name="T1" fmla="*/ 0 h 625"/>
              <a:gd name="T2" fmla="*/ 0 w 1441"/>
              <a:gd name="T3" fmla="*/ 2147483646 h 625"/>
              <a:gd name="T4" fmla="*/ 2147483646 w 1441"/>
              <a:gd name="T5" fmla="*/ 2147483646 h 625"/>
              <a:gd name="T6" fmla="*/ 0 60000 65536"/>
              <a:gd name="T7" fmla="*/ 0 60000 65536"/>
              <a:gd name="T8" fmla="*/ 0 60000 65536"/>
              <a:gd name="T9" fmla="*/ 0 w 1441"/>
              <a:gd name="T10" fmla="*/ 0 h 625"/>
              <a:gd name="T11" fmla="*/ 1441 w 1441"/>
              <a:gd name="T12" fmla="*/ 625 h 625"/>
            </a:gdLst>
            <a:ahLst/>
            <a:cxnLst>
              <a:cxn ang="T6">
                <a:pos x="T0" y="T1"/>
              </a:cxn>
              <a:cxn ang="T7">
                <a:pos x="T2" y="T3"/>
              </a:cxn>
              <a:cxn ang="T8">
                <a:pos x="T4" y="T5"/>
              </a:cxn>
            </a:cxnLst>
            <a:rect l="T9" t="T10" r="T11" b="T12"/>
            <a:pathLst>
              <a:path w="1441" h="625">
                <a:moveTo>
                  <a:pt x="0" y="0"/>
                </a:moveTo>
                <a:lnTo>
                  <a:pt x="0" y="624"/>
                </a:lnTo>
                <a:lnTo>
                  <a:pt x="1440" y="624"/>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36" name="Rectangle 10">
            <a:extLst>
              <a:ext uri="{FF2B5EF4-FFF2-40B4-BE49-F238E27FC236}">
                <a16:creationId xmlns:a16="http://schemas.microsoft.com/office/drawing/2014/main" id="{320AAD19-256B-AD6F-433A-5F6CE8B39D5B}"/>
              </a:ext>
            </a:extLst>
          </p:cNvPr>
          <p:cNvSpPr>
            <a:spLocks noChangeArrowheads="1"/>
          </p:cNvSpPr>
          <p:nvPr/>
        </p:nvSpPr>
        <p:spPr bwMode="auto">
          <a:xfrm>
            <a:off x="6669088" y="5943600"/>
            <a:ext cx="1371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Solid Wastes</a:t>
            </a:r>
          </a:p>
        </p:txBody>
      </p:sp>
      <p:sp>
        <p:nvSpPr>
          <p:cNvPr id="22537" name="Freeform 11">
            <a:extLst>
              <a:ext uri="{FF2B5EF4-FFF2-40B4-BE49-F238E27FC236}">
                <a16:creationId xmlns:a16="http://schemas.microsoft.com/office/drawing/2014/main" id="{9300F2CB-4229-0BD8-4B07-AA19726F639E}"/>
              </a:ext>
            </a:extLst>
          </p:cNvPr>
          <p:cNvSpPr>
            <a:spLocks/>
          </p:cNvSpPr>
          <p:nvPr/>
        </p:nvSpPr>
        <p:spPr bwMode="auto">
          <a:xfrm>
            <a:off x="4924425" y="5105400"/>
            <a:ext cx="1758950" cy="687388"/>
          </a:xfrm>
          <a:custGeom>
            <a:avLst/>
            <a:gdLst>
              <a:gd name="T0" fmla="*/ 0 w 1201"/>
              <a:gd name="T1" fmla="*/ 0 h 433"/>
              <a:gd name="T2" fmla="*/ 0 w 1201"/>
              <a:gd name="T3" fmla="*/ 2147483646 h 433"/>
              <a:gd name="T4" fmla="*/ 2147483646 w 1201"/>
              <a:gd name="T5" fmla="*/ 2147483646 h 433"/>
              <a:gd name="T6" fmla="*/ 0 60000 65536"/>
              <a:gd name="T7" fmla="*/ 0 60000 65536"/>
              <a:gd name="T8" fmla="*/ 0 60000 65536"/>
              <a:gd name="T9" fmla="*/ 0 w 1201"/>
              <a:gd name="T10" fmla="*/ 0 h 433"/>
              <a:gd name="T11" fmla="*/ 1201 w 1201"/>
              <a:gd name="T12" fmla="*/ 433 h 433"/>
            </a:gdLst>
            <a:ahLst/>
            <a:cxnLst>
              <a:cxn ang="T6">
                <a:pos x="T0" y="T1"/>
              </a:cxn>
              <a:cxn ang="T7">
                <a:pos x="T2" y="T3"/>
              </a:cxn>
              <a:cxn ang="T8">
                <a:pos x="T4" y="T5"/>
              </a:cxn>
            </a:cxnLst>
            <a:rect l="T9" t="T10" r="T11" b="T12"/>
            <a:pathLst>
              <a:path w="1201" h="433">
                <a:moveTo>
                  <a:pt x="0" y="0"/>
                </a:moveTo>
                <a:lnTo>
                  <a:pt x="0" y="432"/>
                </a:lnTo>
                <a:lnTo>
                  <a:pt x="1200" y="432"/>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38" name="Rectangle 12">
            <a:extLst>
              <a:ext uri="{FF2B5EF4-FFF2-40B4-BE49-F238E27FC236}">
                <a16:creationId xmlns:a16="http://schemas.microsoft.com/office/drawing/2014/main" id="{C88F793A-6144-8C8D-3084-A05EF86DCF26}"/>
              </a:ext>
            </a:extLst>
          </p:cNvPr>
          <p:cNvSpPr>
            <a:spLocks noChangeArrowheads="1"/>
          </p:cNvSpPr>
          <p:nvPr/>
        </p:nvSpPr>
        <p:spPr bwMode="auto">
          <a:xfrm>
            <a:off x="6669088" y="5638800"/>
            <a:ext cx="14620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Liquid Wastes</a:t>
            </a:r>
          </a:p>
        </p:txBody>
      </p:sp>
      <p:sp>
        <p:nvSpPr>
          <p:cNvPr id="22539" name="Freeform 13">
            <a:extLst>
              <a:ext uri="{FF2B5EF4-FFF2-40B4-BE49-F238E27FC236}">
                <a16:creationId xmlns:a16="http://schemas.microsoft.com/office/drawing/2014/main" id="{8FD709B4-4F85-761C-D06E-7DF9A92033BB}"/>
              </a:ext>
            </a:extLst>
          </p:cNvPr>
          <p:cNvSpPr>
            <a:spLocks/>
          </p:cNvSpPr>
          <p:nvPr/>
        </p:nvSpPr>
        <p:spPr bwMode="auto">
          <a:xfrm>
            <a:off x="5275263" y="5105400"/>
            <a:ext cx="1408112" cy="382588"/>
          </a:xfrm>
          <a:custGeom>
            <a:avLst/>
            <a:gdLst>
              <a:gd name="T0" fmla="*/ 0 w 961"/>
              <a:gd name="T1" fmla="*/ 0 h 241"/>
              <a:gd name="T2" fmla="*/ 0 w 961"/>
              <a:gd name="T3" fmla="*/ 2147483646 h 241"/>
              <a:gd name="T4" fmla="*/ 2147483646 w 961"/>
              <a:gd name="T5" fmla="*/ 2147483646 h 241"/>
              <a:gd name="T6" fmla="*/ 0 60000 65536"/>
              <a:gd name="T7" fmla="*/ 0 60000 65536"/>
              <a:gd name="T8" fmla="*/ 0 60000 65536"/>
              <a:gd name="T9" fmla="*/ 0 w 961"/>
              <a:gd name="T10" fmla="*/ 0 h 241"/>
              <a:gd name="T11" fmla="*/ 961 w 961"/>
              <a:gd name="T12" fmla="*/ 241 h 241"/>
            </a:gdLst>
            <a:ahLst/>
            <a:cxnLst>
              <a:cxn ang="T6">
                <a:pos x="T0" y="T1"/>
              </a:cxn>
              <a:cxn ang="T7">
                <a:pos x="T2" y="T3"/>
              </a:cxn>
              <a:cxn ang="T8">
                <a:pos x="T4" y="T5"/>
              </a:cxn>
            </a:cxnLst>
            <a:rect l="T9" t="T10" r="T11" b="T12"/>
            <a:pathLst>
              <a:path w="961" h="241">
                <a:moveTo>
                  <a:pt x="0" y="0"/>
                </a:moveTo>
                <a:lnTo>
                  <a:pt x="0" y="240"/>
                </a:lnTo>
                <a:lnTo>
                  <a:pt x="960" y="240"/>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40" name="Rectangle 14">
            <a:extLst>
              <a:ext uri="{FF2B5EF4-FFF2-40B4-BE49-F238E27FC236}">
                <a16:creationId xmlns:a16="http://schemas.microsoft.com/office/drawing/2014/main" id="{0220F7BD-0896-6BC5-4C54-FBBCCBD21C8C}"/>
              </a:ext>
            </a:extLst>
          </p:cNvPr>
          <p:cNvSpPr>
            <a:spLocks noChangeArrowheads="1"/>
          </p:cNvSpPr>
          <p:nvPr/>
        </p:nvSpPr>
        <p:spPr bwMode="auto">
          <a:xfrm>
            <a:off x="6669088" y="5334000"/>
            <a:ext cx="1355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Waste Water</a:t>
            </a:r>
          </a:p>
        </p:txBody>
      </p:sp>
      <p:sp>
        <p:nvSpPr>
          <p:cNvPr id="22541" name="Line 15">
            <a:extLst>
              <a:ext uri="{FF2B5EF4-FFF2-40B4-BE49-F238E27FC236}">
                <a16:creationId xmlns:a16="http://schemas.microsoft.com/office/drawing/2014/main" id="{275767A0-864D-050E-BF89-6B1365A492DF}"/>
              </a:ext>
            </a:extLst>
          </p:cNvPr>
          <p:cNvSpPr>
            <a:spLocks noChangeShapeType="1"/>
          </p:cNvSpPr>
          <p:nvPr/>
        </p:nvSpPr>
        <p:spPr bwMode="auto">
          <a:xfrm>
            <a:off x="5703888" y="4419600"/>
            <a:ext cx="9731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2542" name="Rectangle 16">
            <a:extLst>
              <a:ext uri="{FF2B5EF4-FFF2-40B4-BE49-F238E27FC236}">
                <a16:creationId xmlns:a16="http://schemas.microsoft.com/office/drawing/2014/main" id="{BFF702DE-0E2B-6B8F-AC78-3A62580FE9D5}"/>
              </a:ext>
            </a:extLst>
          </p:cNvPr>
          <p:cNvSpPr>
            <a:spLocks noChangeArrowheads="1"/>
          </p:cNvSpPr>
          <p:nvPr/>
        </p:nvSpPr>
        <p:spPr bwMode="auto">
          <a:xfrm>
            <a:off x="6669088" y="4267200"/>
            <a:ext cx="9921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Products</a:t>
            </a:r>
          </a:p>
        </p:txBody>
      </p:sp>
      <p:sp>
        <p:nvSpPr>
          <p:cNvPr id="22543" name="Line 17">
            <a:extLst>
              <a:ext uri="{FF2B5EF4-FFF2-40B4-BE49-F238E27FC236}">
                <a16:creationId xmlns:a16="http://schemas.microsoft.com/office/drawing/2014/main" id="{ACC56EB0-5E92-58EE-ECF1-7C2B362299BB}"/>
              </a:ext>
            </a:extLst>
          </p:cNvPr>
          <p:cNvSpPr>
            <a:spLocks noChangeShapeType="1"/>
          </p:cNvSpPr>
          <p:nvPr/>
        </p:nvSpPr>
        <p:spPr bwMode="auto">
          <a:xfrm>
            <a:off x="5703888" y="4800600"/>
            <a:ext cx="9731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2544" name="Rectangle 18">
            <a:extLst>
              <a:ext uri="{FF2B5EF4-FFF2-40B4-BE49-F238E27FC236}">
                <a16:creationId xmlns:a16="http://schemas.microsoft.com/office/drawing/2014/main" id="{AB372398-4C0C-F3AD-BD20-4C5F970A6106}"/>
              </a:ext>
            </a:extLst>
          </p:cNvPr>
          <p:cNvSpPr>
            <a:spLocks noChangeArrowheads="1"/>
          </p:cNvSpPr>
          <p:nvPr/>
        </p:nvSpPr>
        <p:spPr bwMode="auto">
          <a:xfrm>
            <a:off x="6669088" y="4648200"/>
            <a:ext cx="1300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By-Products</a:t>
            </a:r>
          </a:p>
        </p:txBody>
      </p:sp>
      <p:sp>
        <p:nvSpPr>
          <p:cNvPr id="22545" name="Freeform 19">
            <a:extLst>
              <a:ext uri="{FF2B5EF4-FFF2-40B4-BE49-F238E27FC236}">
                <a16:creationId xmlns:a16="http://schemas.microsoft.com/office/drawing/2014/main" id="{8EB74ABE-1C26-95BB-1EE9-E8299F77F106}"/>
              </a:ext>
            </a:extLst>
          </p:cNvPr>
          <p:cNvSpPr>
            <a:spLocks/>
          </p:cNvSpPr>
          <p:nvPr/>
        </p:nvSpPr>
        <p:spPr bwMode="auto">
          <a:xfrm>
            <a:off x="5275263" y="3429000"/>
            <a:ext cx="1408112" cy="687388"/>
          </a:xfrm>
          <a:custGeom>
            <a:avLst/>
            <a:gdLst>
              <a:gd name="T0" fmla="*/ 0 w 961"/>
              <a:gd name="T1" fmla="*/ 2147483646 h 433"/>
              <a:gd name="T2" fmla="*/ 0 w 961"/>
              <a:gd name="T3" fmla="*/ 0 h 433"/>
              <a:gd name="T4" fmla="*/ 2147483646 w 961"/>
              <a:gd name="T5" fmla="*/ 0 h 433"/>
              <a:gd name="T6" fmla="*/ 0 60000 65536"/>
              <a:gd name="T7" fmla="*/ 0 60000 65536"/>
              <a:gd name="T8" fmla="*/ 0 60000 65536"/>
              <a:gd name="T9" fmla="*/ 0 w 961"/>
              <a:gd name="T10" fmla="*/ 0 h 433"/>
              <a:gd name="T11" fmla="*/ 961 w 961"/>
              <a:gd name="T12" fmla="*/ 433 h 433"/>
            </a:gdLst>
            <a:ahLst/>
            <a:cxnLst>
              <a:cxn ang="T6">
                <a:pos x="T0" y="T1"/>
              </a:cxn>
              <a:cxn ang="T7">
                <a:pos x="T2" y="T3"/>
              </a:cxn>
              <a:cxn ang="T8">
                <a:pos x="T4" y="T5"/>
              </a:cxn>
            </a:cxnLst>
            <a:rect l="T9" t="T10" r="T11" b="T12"/>
            <a:pathLst>
              <a:path w="961" h="433">
                <a:moveTo>
                  <a:pt x="0" y="432"/>
                </a:moveTo>
                <a:lnTo>
                  <a:pt x="0" y="0"/>
                </a:lnTo>
                <a:lnTo>
                  <a:pt x="960" y="0"/>
                </a:lnTo>
              </a:path>
            </a:pathLst>
          </a:custGeom>
          <a:noFill/>
          <a:ln w="12700"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46" name="Rectangle 20">
            <a:extLst>
              <a:ext uri="{FF2B5EF4-FFF2-40B4-BE49-F238E27FC236}">
                <a16:creationId xmlns:a16="http://schemas.microsoft.com/office/drawing/2014/main" id="{AB709887-BCC6-6BD9-9A57-1B707AC43602}"/>
              </a:ext>
            </a:extLst>
          </p:cNvPr>
          <p:cNvSpPr>
            <a:spLocks noChangeArrowheads="1"/>
          </p:cNvSpPr>
          <p:nvPr/>
        </p:nvSpPr>
        <p:spPr bwMode="auto">
          <a:xfrm>
            <a:off x="6669088" y="3276600"/>
            <a:ext cx="1993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Gaseous Emissions</a:t>
            </a:r>
          </a:p>
        </p:txBody>
      </p:sp>
      <p:sp>
        <p:nvSpPr>
          <p:cNvPr id="22547" name="Line 21">
            <a:extLst>
              <a:ext uri="{FF2B5EF4-FFF2-40B4-BE49-F238E27FC236}">
                <a16:creationId xmlns:a16="http://schemas.microsoft.com/office/drawing/2014/main" id="{9F7D577E-5FE7-9D9E-99A7-4828CC913119}"/>
              </a:ext>
            </a:extLst>
          </p:cNvPr>
          <p:cNvSpPr>
            <a:spLocks noChangeShapeType="1"/>
          </p:cNvSpPr>
          <p:nvPr/>
        </p:nvSpPr>
        <p:spPr bwMode="auto">
          <a:xfrm flipH="1">
            <a:off x="2244725" y="4267200"/>
            <a:ext cx="1208088" cy="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2548" name="Rectangle 22">
            <a:extLst>
              <a:ext uri="{FF2B5EF4-FFF2-40B4-BE49-F238E27FC236}">
                <a16:creationId xmlns:a16="http://schemas.microsoft.com/office/drawing/2014/main" id="{5228D702-2EF4-6574-B87B-AC855374652D}"/>
              </a:ext>
            </a:extLst>
          </p:cNvPr>
          <p:cNvSpPr>
            <a:spLocks noChangeArrowheads="1"/>
          </p:cNvSpPr>
          <p:nvPr/>
        </p:nvSpPr>
        <p:spPr bwMode="auto">
          <a:xfrm>
            <a:off x="1479550" y="4114800"/>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Catalyst</a:t>
            </a:r>
          </a:p>
        </p:txBody>
      </p:sp>
      <p:sp>
        <p:nvSpPr>
          <p:cNvPr id="22549" name="Line 23">
            <a:extLst>
              <a:ext uri="{FF2B5EF4-FFF2-40B4-BE49-F238E27FC236}">
                <a16:creationId xmlns:a16="http://schemas.microsoft.com/office/drawing/2014/main" id="{4DEEEEDD-F130-4E74-4824-CFA61AB10558}"/>
              </a:ext>
            </a:extLst>
          </p:cNvPr>
          <p:cNvSpPr>
            <a:spLocks noChangeShapeType="1"/>
          </p:cNvSpPr>
          <p:nvPr/>
        </p:nvSpPr>
        <p:spPr bwMode="auto">
          <a:xfrm flipH="1">
            <a:off x="2244725" y="4495800"/>
            <a:ext cx="1208088" cy="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2550" name="Rectangle 24">
            <a:extLst>
              <a:ext uri="{FF2B5EF4-FFF2-40B4-BE49-F238E27FC236}">
                <a16:creationId xmlns:a16="http://schemas.microsoft.com/office/drawing/2014/main" id="{8BE590CE-52C5-2E57-33AF-92334653ED65}"/>
              </a:ext>
            </a:extLst>
          </p:cNvPr>
          <p:cNvSpPr>
            <a:spLocks noChangeArrowheads="1"/>
          </p:cNvSpPr>
          <p:nvPr/>
        </p:nvSpPr>
        <p:spPr bwMode="auto">
          <a:xfrm>
            <a:off x="1333500" y="4343400"/>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Water/Air</a:t>
            </a:r>
          </a:p>
        </p:txBody>
      </p:sp>
      <p:sp>
        <p:nvSpPr>
          <p:cNvPr id="22551" name="Line 25">
            <a:extLst>
              <a:ext uri="{FF2B5EF4-FFF2-40B4-BE49-F238E27FC236}">
                <a16:creationId xmlns:a16="http://schemas.microsoft.com/office/drawing/2014/main" id="{F2308A4E-2745-B86C-C6D6-E853816E3F3F}"/>
              </a:ext>
            </a:extLst>
          </p:cNvPr>
          <p:cNvSpPr>
            <a:spLocks noChangeShapeType="1"/>
          </p:cNvSpPr>
          <p:nvPr/>
        </p:nvSpPr>
        <p:spPr bwMode="auto">
          <a:xfrm flipH="1">
            <a:off x="2244725" y="4724400"/>
            <a:ext cx="1208088" cy="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2552" name="Rectangle 26">
            <a:extLst>
              <a:ext uri="{FF2B5EF4-FFF2-40B4-BE49-F238E27FC236}">
                <a16:creationId xmlns:a16="http://schemas.microsoft.com/office/drawing/2014/main" id="{75DC2DFD-7851-0631-C6E0-9DBA8EFD2DD9}"/>
              </a:ext>
            </a:extLst>
          </p:cNvPr>
          <p:cNvSpPr>
            <a:spLocks noChangeArrowheads="1"/>
          </p:cNvSpPr>
          <p:nvPr/>
        </p:nvSpPr>
        <p:spPr bwMode="auto">
          <a:xfrm>
            <a:off x="1554163" y="4572000"/>
            <a:ext cx="831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Energy</a:t>
            </a:r>
          </a:p>
        </p:txBody>
      </p:sp>
      <p:sp>
        <p:nvSpPr>
          <p:cNvPr id="22553" name="Freeform 27">
            <a:extLst>
              <a:ext uri="{FF2B5EF4-FFF2-40B4-BE49-F238E27FC236}">
                <a16:creationId xmlns:a16="http://schemas.microsoft.com/office/drawing/2014/main" id="{911EE26B-CD3C-F639-B8EF-E652CDA17664}"/>
              </a:ext>
            </a:extLst>
          </p:cNvPr>
          <p:cNvSpPr>
            <a:spLocks/>
          </p:cNvSpPr>
          <p:nvPr/>
        </p:nvSpPr>
        <p:spPr bwMode="auto">
          <a:xfrm>
            <a:off x="2251075" y="3429000"/>
            <a:ext cx="1619250" cy="687388"/>
          </a:xfrm>
          <a:custGeom>
            <a:avLst/>
            <a:gdLst>
              <a:gd name="T0" fmla="*/ 2147483646 w 1105"/>
              <a:gd name="T1" fmla="*/ 2147483646 h 433"/>
              <a:gd name="T2" fmla="*/ 2147483646 w 1105"/>
              <a:gd name="T3" fmla="*/ 0 h 433"/>
              <a:gd name="T4" fmla="*/ 0 w 1105"/>
              <a:gd name="T5" fmla="*/ 0 h 433"/>
              <a:gd name="T6" fmla="*/ 0 60000 65536"/>
              <a:gd name="T7" fmla="*/ 0 60000 65536"/>
              <a:gd name="T8" fmla="*/ 0 60000 65536"/>
              <a:gd name="T9" fmla="*/ 0 w 1105"/>
              <a:gd name="T10" fmla="*/ 0 h 433"/>
              <a:gd name="T11" fmla="*/ 1105 w 1105"/>
              <a:gd name="T12" fmla="*/ 433 h 433"/>
            </a:gdLst>
            <a:ahLst/>
            <a:cxnLst>
              <a:cxn ang="T6">
                <a:pos x="T0" y="T1"/>
              </a:cxn>
              <a:cxn ang="T7">
                <a:pos x="T2" y="T3"/>
              </a:cxn>
              <a:cxn ang="T8">
                <a:pos x="T4" y="T5"/>
              </a:cxn>
            </a:cxnLst>
            <a:rect l="T9" t="T10" r="T11" b="T12"/>
            <a:pathLst>
              <a:path w="1105" h="433">
                <a:moveTo>
                  <a:pt x="1104" y="432"/>
                </a:moveTo>
                <a:lnTo>
                  <a:pt x="1104" y="0"/>
                </a:lnTo>
                <a:lnTo>
                  <a:pt x="0" y="0"/>
                </a:lnTo>
              </a:path>
            </a:pathLst>
          </a:custGeom>
          <a:noFill/>
          <a:ln w="12700" cap="rnd" cmpd="sng">
            <a:solidFill>
              <a:schemeClr val="tx1"/>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554" name="Rectangle 28">
            <a:extLst>
              <a:ext uri="{FF2B5EF4-FFF2-40B4-BE49-F238E27FC236}">
                <a16:creationId xmlns:a16="http://schemas.microsoft.com/office/drawing/2014/main" id="{D6E373A5-3BD6-9671-7A40-8E87DEFB6C2B}"/>
              </a:ext>
            </a:extLst>
          </p:cNvPr>
          <p:cNvSpPr>
            <a:spLocks noChangeArrowheads="1"/>
          </p:cNvSpPr>
          <p:nvPr/>
        </p:nvSpPr>
        <p:spPr bwMode="auto">
          <a:xfrm>
            <a:off x="995363" y="3276600"/>
            <a:ext cx="14811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1600">
                <a:solidFill>
                  <a:schemeClr val="tx1"/>
                </a:solidFill>
                <a:latin typeface="NewBskvll BT"/>
                <a:cs typeface="Arial" panose="020B0604020202020204" pitchFamily="34" charset="0"/>
              </a:rPr>
              <a:t>Raw Materials</a:t>
            </a:r>
          </a:p>
        </p:txBody>
      </p:sp>
      <p:sp>
        <p:nvSpPr>
          <p:cNvPr id="22555" name="Rectangle 29">
            <a:extLst>
              <a:ext uri="{FF2B5EF4-FFF2-40B4-BE49-F238E27FC236}">
                <a16:creationId xmlns:a16="http://schemas.microsoft.com/office/drawing/2014/main" id="{77EDAA68-9C38-DF84-7234-63ACACC74958}"/>
              </a:ext>
            </a:extLst>
          </p:cNvPr>
          <p:cNvSpPr>
            <a:spLocks noGrp="1" noChangeArrowheads="1"/>
          </p:cNvSpPr>
          <p:nvPr>
            <p:ph type="title"/>
          </p:nvPr>
        </p:nvSpPr>
        <p:spPr/>
        <p:txBody>
          <a:bodyPr/>
          <a:lstStyle/>
          <a:p>
            <a:r>
              <a:rPr lang="en-US" altLang="en-US" sz="2800"/>
              <a:t>IDENTIFICATION OF ASPECTS/IMPACTS</a:t>
            </a:r>
            <a:endParaRPr lang="en-US" altLang="en-US"/>
          </a:p>
        </p:txBody>
      </p:sp>
      <p:sp>
        <p:nvSpPr>
          <p:cNvPr id="22556" name="Rectangle 30">
            <a:extLst>
              <a:ext uri="{FF2B5EF4-FFF2-40B4-BE49-F238E27FC236}">
                <a16:creationId xmlns:a16="http://schemas.microsoft.com/office/drawing/2014/main" id="{DA9BCE5A-D327-B164-86D8-5C04E2CDFB72}"/>
              </a:ext>
            </a:extLst>
          </p:cNvPr>
          <p:cNvSpPr>
            <a:spLocks noGrp="1" noChangeArrowheads="1"/>
          </p:cNvSpPr>
          <p:nvPr>
            <p:ph type="body" idx="1"/>
          </p:nvPr>
        </p:nvSpPr>
        <p:spPr/>
        <p:txBody>
          <a:bodyPr/>
          <a:lstStyle/>
          <a:p>
            <a:pPr>
              <a:buFontTx/>
              <a:buNone/>
            </a:pPr>
            <a:endParaRPr lang="en-US" altLang="en-US"/>
          </a:p>
          <a:p>
            <a:pPr>
              <a:buFontTx/>
              <a:buNone/>
            </a:pPr>
            <a:r>
              <a:rPr lang="en-US" altLang="en-US"/>
              <a:t>Example: Inputs and Outputs of a manufacturing process</a:t>
            </a:r>
          </a:p>
        </p:txBody>
      </p:sp>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1C91FA80-AC60-748A-4833-49AECCB7298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3D2DD73-1026-4241-9415-19B23E680EF9}" type="slidenum">
              <a:rPr lang="en-GB" altLang="en-US" sz="900">
                <a:solidFill>
                  <a:schemeClr val="tx1"/>
                </a:solidFill>
              </a:rPr>
              <a:pPr>
                <a:lnSpc>
                  <a:spcPct val="100000"/>
                </a:lnSpc>
                <a:spcAft>
                  <a:spcPct val="0"/>
                </a:spcAft>
                <a:buFontTx/>
                <a:buNone/>
              </a:pPr>
              <a:t>9</a:t>
            </a:fld>
            <a:endParaRPr lang="en-GB" altLang="en-US" sz="900">
              <a:solidFill>
                <a:schemeClr val="tx1"/>
              </a:solidFill>
            </a:endParaRPr>
          </a:p>
        </p:txBody>
      </p:sp>
      <p:sp>
        <p:nvSpPr>
          <p:cNvPr id="24579" name="Rectangle 2">
            <a:extLst>
              <a:ext uri="{FF2B5EF4-FFF2-40B4-BE49-F238E27FC236}">
                <a16:creationId xmlns:a16="http://schemas.microsoft.com/office/drawing/2014/main" id="{45369AE2-82BE-1030-77FB-93D59034C4E8}"/>
              </a:ext>
            </a:extLst>
          </p:cNvPr>
          <p:cNvSpPr>
            <a:spLocks noChangeArrowheads="1"/>
          </p:cNvSpPr>
          <p:nvPr/>
        </p:nvSpPr>
        <p:spPr bwMode="auto">
          <a:xfrm>
            <a:off x="3817938" y="5297488"/>
            <a:ext cx="109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Aft>
                <a:spcPct val="0"/>
              </a:spcAft>
              <a:buFontTx/>
              <a:buNone/>
            </a:pPr>
            <a:r>
              <a:rPr lang="en-US" altLang="en-US" sz="1200" b="1">
                <a:solidFill>
                  <a:srgbClr val="000066"/>
                </a:solidFill>
              </a:rPr>
              <a:t>Characterize</a:t>
            </a:r>
          </a:p>
          <a:p>
            <a:pPr algn="ctr">
              <a:lnSpc>
                <a:spcPct val="90000"/>
              </a:lnSpc>
              <a:spcAft>
                <a:spcPct val="0"/>
              </a:spcAft>
              <a:buFontTx/>
              <a:buNone/>
            </a:pPr>
            <a:r>
              <a:rPr lang="en-US" altLang="en-US" sz="1200" b="1">
                <a:solidFill>
                  <a:srgbClr val="000066"/>
                </a:solidFill>
              </a:rPr>
              <a:t>  and</a:t>
            </a:r>
          </a:p>
          <a:p>
            <a:pPr algn="ctr">
              <a:lnSpc>
                <a:spcPct val="90000"/>
              </a:lnSpc>
              <a:spcAft>
                <a:spcPct val="0"/>
              </a:spcAft>
              <a:buFontTx/>
              <a:buNone/>
            </a:pPr>
            <a:r>
              <a:rPr lang="en-US" altLang="en-US" sz="1200" b="1">
                <a:solidFill>
                  <a:srgbClr val="000066"/>
                </a:solidFill>
              </a:rPr>
              <a:t> quantify</a:t>
            </a:r>
            <a:endParaRPr lang="en-US" altLang="en-US" sz="1200" b="1">
              <a:solidFill>
                <a:srgbClr val="000066"/>
              </a:solidFill>
              <a:latin typeface="ITC Cent a"/>
            </a:endParaRPr>
          </a:p>
        </p:txBody>
      </p:sp>
      <p:sp>
        <p:nvSpPr>
          <p:cNvPr id="24580" name="AutoShape 3">
            <a:extLst>
              <a:ext uri="{FF2B5EF4-FFF2-40B4-BE49-F238E27FC236}">
                <a16:creationId xmlns:a16="http://schemas.microsoft.com/office/drawing/2014/main" id="{435AEF7C-D987-2E09-C6C6-E0D0B2A05688}"/>
              </a:ext>
            </a:extLst>
          </p:cNvPr>
          <p:cNvSpPr>
            <a:spLocks noChangeArrowheads="1"/>
          </p:cNvSpPr>
          <p:nvPr/>
        </p:nvSpPr>
        <p:spPr bwMode="auto">
          <a:xfrm rot="-5400000">
            <a:off x="933450" y="4857750"/>
            <a:ext cx="563563" cy="385763"/>
          </a:xfrm>
          <a:prstGeom prst="rightArrow">
            <a:avLst>
              <a:gd name="adj1" fmla="val 75000"/>
              <a:gd name="adj2" fmla="val 73052"/>
            </a:avLst>
          </a:prstGeom>
          <a:solidFill>
            <a:srgbClr val="CECECE"/>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81" name="AutoShape 4">
            <a:extLst>
              <a:ext uri="{FF2B5EF4-FFF2-40B4-BE49-F238E27FC236}">
                <a16:creationId xmlns:a16="http://schemas.microsoft.com/office/drawing/2014/main" id="{2A0228CE-0201-BD46-5EDD-7F5AC3327942}"/>
              </a:ext>
            </a:extLst>
          </p:cNvPr>
          <p:cNvSpPr>
            <a:spLocks noChangeArrowheads="1"/>
          </p:cNvSpPr>
          <p:nvPr/>
        </p:nvSpPr>
        <p:spPr bwMode="auto">
          <a:xfrm rot="-5400000">
            <a:off x="5647532" y="4845843"/>
            <a:ext cx="565150" cy="385763"/>
          </a:xfrm>
          <a:prstGeom prst="rightArrow">
            <a:avLst>
              <a:gd name="adj1" fmla="val 75000"/>
              <a:gd name="adj2" fmla="val 73258"/>
            </a:avLst>
          </a:prstGeom>
          <a:solidFill>
            <a:srgbClr val="CECECE"/>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82" name="AutoShape 5">
            <a:extLst>
              <a:ext uri="{FF2B5EF4-FFF2-40B4-BE49-F238E27FC236}">
                <a16:creationId xmlns:a16="http://schemas.microsoft.com/office/drawing/2014/main" id="{5A67DA28-FD93-9CBE-0D5F-54B866AC2F6B}"/>
              </a:ext>
            </a:extLst>
          </p:cNvPr>
          <p:cNvSpPr>
            <a:spLocks noChangeArrowheads="1"/>
          </p:cNvSpPr>
          <p:nvPr/>
        </p:nvSpPr>
        <p:spPr bwMode="auto">
          <a:xfrm rot="-5400000">
            <a:off x="4042568" y="4856957"/>
            <a:ext cx="563563" cy="387350"/>
          </a:xfrm>
          <a:prstGeom prst="rightArrow">
            <a:avLst>
              <a:gd name="adj1" fmla="val 75000"/>
              <a:gd name="adj2" fmla="val 72753"/>
            </a:avLst>
          </a:prstGeom>
          <a:solidFill>
            <a:srgbClr val="CECECE"/>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83" name="AutoShape 6">
            <a:extLst>
              <a:ext uri="{FF2B5EF4-FFF2-40B4-BE49-F238E27FC236}">
                <a16:creationId xmlns:a16="http://schemas.microsoft.com/office/drawing/2014/main" id="{6FCC3E57-D163-58D2-F8E1-4660266E97E7}"/>
              </a:ext>
            </a:extLst>
          </p:cNvPr>
          <p:cNvSpPr>
            <a:spLocks noChangeArrowheads="1"/>
          </p:cNvSpPr>
          <p:nvPr/>
        </p:nvSpPr>
        <p:spPr bwMode="auto">
          <a:xfrm rot="-5400000">
            <a:off x="2507457" y="4845843"/>
            <a:ext cx="565150" cy="385763"/>
          </a:xfrm>
          <a:prstGeom prst="rightArrow">
            <a:avLst>
              <a:gd name="adj1" fmla="val 75000"/>
              <a:gd name="adj2" fmla="val 73258"/>
            </a:avLst>
          </a:prstGeom>
          <a:solidFill>
            <a:srgbClr val="CECECE"/>
          </a:solidFill>
          <a:ln w="12700">
            <a:solidFill>
              <a:schemeClr val="tx1"/>
            </a:solidFill>
            <a:miter lim="800000"/>
            <a:headEnd/>
            <a:tailEnd/>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84" name="Rectangle 7">
            <a:extLst>
              <a:ext uri="{FF2B5EF4-FFF2-40B4-BE49-F238E27FC236}">
                <a16:creationId xmlns:a16="http://schemas.microsoft.com/office/drawing/2014/main" id="{45DB8C78-6EAA-062B-39BF-331BEA0A4735}"/>
              </a:ext>
            </a:extLst>
          </p:cNvPr>
          <p:cNvSpPr>
            <a:spLocks noChangeArrowheads="1"/>
          </p:cNvSpPr>
          <p:nvPr/>
        </p:nvSpPr>
        <p:spPr bwMode="auto">
          <a:xfrm>
            <a:off x="2365375" y="5453063"/>
            <a:ext cx="8064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200" b="1">
                <a:solidFill>
                  <a:srgbClr val="000066"/>
                </a:solidFill>
              </a:rPr>
              <a:t>Evaluate</a:t>
            </a:r>
            <a:endParaRPr lang="en-US" altLang="en-US" sz="1200" b="1">
              <a:solidFill>
                <a:srgbClr val="000066"/>
              </a:solidFill>
              <a:latin typeface="ITC Cent a"/>
            </a:endParaRPr>
          </a:p>
        </p:txBody>
      </p:sp>
      <p:sp>
        <p:nvSpPr>
          <p:cNvPr id="24585" name="Rectangle 8">
            <a:extLst>
              <a:ext uri="{FF2B5EF4-FFF2-40B4-BE49-F238E27FC236}">
                <a16:creationId xmlns:a16="http://schemas.microsoft.com/office/drawing/2014/main" id="{F23EBCD2-9EC4-B4E1-8461-1D7D2F89D4C9}"/>
              </a:ext>
            </a:extLst>
          </p:cNvPr>
          <p:cNvSpPr>
            <a:spLocks noChangeArrowheads="1"/>
          </p:cNvSpPr>
          <p:nvPr/>
        </p:nvSpPr>
        <p:spPr bwMode="auto">
          <a:xfrm>
            <a:off x="5543550" y="5489575"/>
            <a:ext cx="72390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200" b="1">
                <a:solidFill>
                  <a:srgbClr val="000066"/>
                </a:solidFill>
              </a:rPr>
              <a:t>Identify</a:t>
            </a:r>
            <a:endParaRPr lang="en-US" altLang="en-US" sz="1200" b="1">
              <a:solidFill>
                <a:srgbClr val="000066"/>
              </a:solidFill>
              <a:latin typeface="ITC Cent a"/>
            </a:endParaRPr>
          </a:p>
        </p:txBody>
      </p:sp>
      <p:sp>
        <p:nvSpPr>
          <p:cNvPr id="24586" name="Rectangle 9">
            <a:extLst>
              <a:ext uri="{FF2B5EF4-FFF2-40B4-BE49-F238E27FC236}">
                <a16:creationId xmlns:a16="http://schemas.microsoft.com/office/drawing/2014/main" id="{2EC5E269-0F54-73EA-B453-BC1BFE4A3758}"/>
              </a:ext>
            </a:extLst>
          </p:cNvPr>
          <p:cNvSpPr>
            <a:spLocks noChangeArrowheads="1"/>
          </p:cNvSpPr>
          <p:nvPr/>
        </p:nvSpPr>
        <p:spPr bwMode="auto">
          <a:xfrm>
            <a:off x="881063" y="5438775"/>
            <a:ext cx="6461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200" b="1">
                <a:solidFill>
                  <a:srgbClr val="000066"/>
                </a:solidFill>
              </a:rPr>
              <a:t>Define</a:t>
            </a:r>
            <a:endParaRPr lang="en-US" altLang="en-US" sz="1200" b="1">
              <a:solidFill>
                <a:srgbClr val="000066"/>
              </a:solidFill>
              <a:latin typeface="ITC Cent a"/>
            </a:endParaRPr>
          </a:p>
        </p:txBody>
      </p:sp>
      <p:grpSp>
        <p:nvGrpSpPr>
          <p:cNvPr id="24587" name="Group 10">
            <a:extLst>
              <a:ext uri="{FF2B5EF4-FFF2-40B4-BE49-F238E27FC236}">
                <a16:creationId xmlns:a16="http://schemas.microsoft.com/office/drawing/2014/main" id="{1CD4F958-05BB-0E78-2F7A-4CCFF62367EF}"/>
              </a:ext>
            </a:extLst>
          </p:cNvPr>
          <p:cNvGrpSpPr>
            <a:grpSpLocks/>
          </p:cNvGrpSpPr>
          <p:nvPr/>
        </p:nvGrpSpPr>
        <p:grpSpPr bwMode="auto">
          <a:xfrm>
            <a:off x="688975" y="2433638"/>
            <a:ext cx="7969250" cy="1982787"/>
            <a:chOff x="434" y="1443"/>
            <a:chExt cx="5020" cy="1249"/>
          </a:xfrm>
        </p:grpSpPr>
        <p:sp>
          <p:nvSpPr>
            <p:cNvPr id="24590" name="AutoShape 11">
              <a:extLst>
                <a:ext uri="{FF2B5EF4-FFF2-40B4-BE49-F238E27FC236}">
                  <a16:creationId xmlns:a16="http://schemas.microsoft.com/office/drawing/2014/main" id="{D7AFA7CB-CA20-B49E-17B2-8F2680699A9A}"/>
                </a:ext>
              </a:extLst>
            </p:cNvPr>
            <p:cNvSpPr>
              <a:spLocks noChangeArrowheads="1"/>
            </p:cNvSpPr>
            <p:nvPr/>
          </p:nvSpPr>
          <p:spPr bwMode="auto">
            <a:xfrm>
              <a:off x="434" y="1443"/>
              <a:ext cx="920" cy="1249"/>
            </a:xfrm>
            <a:prstGeom prst="homePlate">
              <a:avLst>
                <a:gd name="adj" fmla="val 33333"/>
              </a:avLst>
            </a:prstGeom>
            <a:solidFill>
              <a:schemeClr val="bg1"/>
            </a:solidFill>
            <a:ln w="12700">
              <a:solidFill>
                <a:schemeClr val="tx1"/>
              </a:solidFill>
              <a:miter lim="800000"/>
              <a:headEnd/>
              <a:tailEnd/>
            </a:ln>
            <a:effectLst>
              <a:outerShdw dist="53882" dir="2700000" algn="ctr" rotWithShape="0">
                <a:schemeClr val="tx1"/>
              </a:outerShdw>
            </a:effec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100000"/>
                </a:lnSpc>
                <a:spcAft>
                  <a:spcPct val="0"/>
                </a:spcAft>
                <a:buFontTx/>
                <a:buNone/>
              </a:pPr>
              <a:endParaRPr kumimoji="1" lang="en-US" altLang="en-US" sz="1200">
                <a:solidFill>
                  <a:schemeClr val="tx1"/>
                </a:solidFill>
                <a:latin typeface="Times New Roman" panose="02020603050405020304" pitchFamily="18" charset="0"/>
              </a:endParaRPr>
            </a:p>
          </p:txBody>
        </p:sp>
        <p:sp>
          <p:nvSpPr>
            <p:cNvPr id="24591" name="AutoShape 12">
              <a:extLst>
                <a:ext uri="{FF2B5EF4-FFF2-40B4-BE49-F238E27FC236}">
                  <a16:creationId xmlns:a16="http://schemas.microsoft.com/office/drawing/2014/main" id="{4530E249-C5EC-E9F9-104C-868362C4D024}"/>
                </a:ext>
              </a:extLst>
            </p:cNvPr>
            <p:cNvSpPr>
              <a:spLocks noChangeArrowheads="1"/>
            </p:cNvSpPr>
            <p:nvPr/>
          </p:nvSpPr>
          <p:spPr bwMode="auto">
            <a:xfrm>
              <a:off x="1386" y="1443"/>
              <a:ext cx="928" cy="1249"/>
            </a:xfrm>
            <a:prstGeom prst="homePlate">
              <a:avLst>
                <a:gd name="adj" fmla="val 33333"/>
              </a:avLst>
            </a:prstGeom>
            <a:solidFill>
              <a:schemeClr val="bg1"/>
            </a:solidFill>
            <a:ln w="12700">
              <a:solidFill>
                <a:schemeClr val="tx1"/>
              </a:solidFill>
              <a:miter lim="800000"/>
              <a:headEnd/>
              <a:tailEnd/>
            </a:ln>
            <a:effectLst>
              <a:outerShdw dist="53882" dir="2700000" algn="ctr" rotWithShape="0">
                <a:schemeClr val="tx1"/>
              </a:outerShdw>
            </a:effec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92" name="Rectangle 13">
              <a:extLst>
                <a:ext uri="{FF2B5EF4-FFF2-40B4-BE49-F238E27FC236}">
                  <a16:creationId xmlns:a16="http://schemas.microsoft.com/office/drawing/2014/main" id="{42B7CE6F-AA6E-29A7-CC65-36B483230793}"/>
                </a:ext>
              </a:extLst>
            </p:cNvPr>
            <p:cNvSpPr>
              <a:spLocks noChangeArrowheads="1"/>
            </p:cNvSpPr>
            <p:nvPr/>
          </p:nvSpPr>
          <p:spPr bwMode="auto">
            <a:xfrm>
              <a:off x="1525" y="1891"/>
              <a:ext cx="617"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Aft>
                  <a:spcPct val="30000"/>
                </a:spcAft>
                <a:buFontTx/>
                <a:buNone/>
              </a:pPr>
              <a:r>
                <a:rPr lang="en-US" altLang="en-US" sz="1200" b="1">
                  <a:solidFill>
                    <a:srgbClr val="000066"/>
                  </a:solidFill>
                </a:rPr>
                <a:t>Operating</a:t>
              </a:r>
            </a:p>
            <a:p>
              <a:pPr algn="ctr">
                <a:lnSpc>
                  <a:spcPct val="90000"/>
                </a:lnSpc>
                <a:spcAft>
                  <a:spcPct val="30000"/>
                </a:spcAft>
                <a:buFontTx/>
                <a:buNone/>
              </a:pPr>
              <a:r>
                <a:rPr lang="en-US" altLang="en-US" sz="1200" b="1">
                  <a:solidFill>
                    <a:srgbClr val="000066"/>
                  </a:solidFill>
                </a:rPr>
                <a:t>Conditions</a:t>
              </a:r>
              <a:endParaRPr lang="en-US" altLang="en-US" sz="1200" b="1">
                <a:solidFill>
                  <a:srgbClr val="000066"/>
                </a:solidFill>
                <a:latin typeface="ITC Cent a"/>
              </a:endParaRPr>
            </a:p>
          </p:txBody>
        </p:sp>
        <p:sp>
          <p:nvSpPr>
            <p:cNvPr id="24593" name="AutoShape 14">
              <a:extLst>
                <a:ext uri="{FF2B5EF4-FFF2-40B4-BE49-F238E27FC236}">
                  <a16:creationId xmlns:a16="http://schemas.microsoft.com/office/drawing/2014/main" id="{C5C44813-99BD-49DD-F9C2-36A03C8F213C}"/>
                </a:ext>
              </a:extLst>
            </p:cNvPr>
            <p:cNvSpPr>
              <a:spLocks noChangeArrowheads="1"/>
            </p:cNvSpPr>
            <p:nvPr/>
          </p:nvSpPr>
          <p:spPr bwMode="auto">
            <a:xfrm>
              <a:off x="2337" y="1443"/>
              <a:ext cx="937" cy="1249"/>
            </a:xfrm>
            <a:prstGeom prst="homePlate">
              <a:avLst>
                <a:gd name="adj" fmla="val 33333"/>
              </a:avLst>
            </a:prstGeom>
            <a:solidFill>
              <a:schemeClr val="bg1"/>
            </a:solidFill>
            <a:ln w="12700">
              <a:solidFill>
                <a:schemeClr val="tx1"/>
              </a:solidFill>
              <a:miter lim="800000"/>
              <a:headEnd/>
              <a:tailEnd/>
            </a:ln>
            <a:effectLst>
              <a:outerShdw dist="53882" dir="2700000" algn="ctr" rotWithShape="0">
                <a:schemeClr val="tx1"/>
              </a:outerShdw>
            </a:effec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94" name="Rectangle 15">
              <a:extLst>
                <a:ext uri="{FF2B5EF4-FFF2-40B4-BE49-F238E27FC236}">
                  <a16:creationId xmlns:a16="http://schemas.microsoft.com/office/drawing/2014/main" id="{84A2FF45-6427-BEBA-F0A7-A723D8031908}"/>
                </a:ext>
              </a:extLst>
            </p:cNvPr>
            <p:cNvSpPr>
              <a:spLocks noChangeArrowheads="1"/>
            </p:cNvSpPr>
            <p:nvPr/>
          </p:nvSpPr>
          <p:spPr bwMode="auto">
            <a:xfrm>
              <a:off x="2521" y="1928"/>
              <a:ext cx="601"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Aft>
                  <a:spcPct val="30000"/>
                </a:spcAft>
                <a:buFontTx/>
                <a:buNone/>
              </a:pPr>
              <a:r>
                <a:rPr lang="en-US" altLang="en-US" sz="1200" b="1">
                  <a:solidFill>
                    <a:srgbClr val="000066"/>
                  </a:solidFill>
                </a:rPr>
                <a:t>Inputs and</a:t>
              </a:r>
            </a:p>
            <a:p>
              <a:pPr algn="ctr">
                <a:lnSpc>
                  <a:spcPct val="90000"/>
                </a:lnSpc>
                <a:spcAft>
                  <a:spcPct val="30000"/>
                </a:spcAft>
                <a:buFontTx/>
                <a:buNone/>
              </a:pPr>
              <a:r>
                <a:rPr lang="en-US" altLang="en-US" sz="1200" b="1">
                  <a:solidFill>
                    <a:srgbClr val="000066"/>
                  </a:solidFill>
                </a:rPr>
                <a:t>Outputs</a:t>
              </a:r>
            </a:p>
          </p:txBody>
        </p:sp>
        <p:sp>
          <p:nvSpPr>
            <p:cNvPr id="24595" name="Rectangle 16">
              <a:extLst>
                <a:ext uri="{FF2B5EF4-FFF2-40B4-BE49-F238E27FC236}">
                  <a16:creationId xmlns:a16="http://schemas.microsoft.com/office/drawing/2014/main" id="{970993B9-0F01-023E-D056-4BA9E1287769}"/>
                </a:ext>
              </a:extLst>
            </p:cNvPr>
            <p:cNvSpPr>
              <a:spLocks noChangeArrowheads="1"/>
            </p:cNvSpPr>
            <p:nvPr/>
          </p:nvSpPr>
          <p:spPr bwMode="auto">
            <a:xfrm>
              <a:off x="551" y="1979"/>
              <a:ext cx="54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200" b="1">
                  <a:solidFill>
                    <a:srgbClr val="000066"/>
                  </a:solidFill>
                </a:rPr>
                <a:t>Activities</a:t>
              </a:r>
              <a:endParaRPr lang="en-US" altLang="en-US" sz="1200" b="1">
                <a:solidFill>
                  <a:srgbClr val="000066"/>
                </a:solidFill>
                <a:latin typeface="ITC Cent a"/>
              </a:endParaRPr>
            </a:p>
          </p:txBody>
        </p:sp>
        <p:sp>
          <p:nvSpPr>
            <p:cNvPr id="24596" name="AutoShape 17">
              <a:extLst>
                <a:ext uri="{FF2B5EF4-FFF2-40B4-BE49-F238E27FC236}">
                  <a16:creationId xmlns:a16="http://schemas.microsoft.com/office/drawing/2014/main" id="{86E08474-3F9D-D7F0-3085-D48BB0099B6F}"/>
                </a:ext>
              </a:extLst>
            </p:cNvPr>
            <p:cNvSpPr>
              <a:spLocks noChangeArrowheads="1"/>
            </p:cNvSpPr>
            <p:nvPr/>
          </p:nvSpPr>
          <p:spPr bwMode="auto">
            <a:xfrm>
              <a:off x="3314" y="1443"/>
              <a:ext cx="1112" cy="1249"/>
            </a:xfrm>
            <a:prstGeom prst="homePlate">
              <a:avLst>
                <a:gd name="adj" fmla="val 33574"/>
              </a:avLst>
            </a:prstGeom>
            <a:solidFill>
              <a:schemeClr val="bg1"/>
            </a:solidFill>
            <a:ln w="12700">
              <a:solidFill>
                <a:schemeClr val="tx1"/>
              </a:solidFill>
              <a:miter lim="800000"/>
              <a:headEnd/>
              <a:tailEnd/>
            </a:ln>
            <a:effectLst>
              <a:outerShdw dist="53882" dir="2700000" algn="ctr" rotWithShape="0">
                <a:schemeClr val="tx1"/>
              </a:outerShdw>
            </a:effec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24597" name="Rectangle 18">
              <a:extLst>
                <a:ext uri="{FF2B5EF4-FFF2-40B4-BE49-F238E27FC236}">
                  <a16:creationId xmlns:a16="http://schemas.microsoft.com/office/drawing/2014/main" id="{C2C6AE07-113B-5275-187B-1CBEA81CD8F4}"/>
                </a:ext>
              </a:extLst>
            </p:cNvPr>
            <p:cNvSpPr>
              <a:spLocks noChangeArrowheads="1"/>
            </p:cNvSpPr>
            <p:nvPr/>
          </p:nvSpPr>
          <p:spPr bwMode="auto">
            <a:xfrm>
              <a:off x="3322" y="1933"/>
              <a:ext cx="105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Aft>
                  <a:spcPct val="30000"/>
                </a:spcAft>
                <a:buFontTx/>
                <a:buNone/>
              </a:pPr>
              <a:r>
                <a:rPr lang="en-US" altLang="en-US" sz="1200" b="1">
                  <a:solidFill>
                    <a:srgbClr val="000066"/>
                  </a:solidFill>
                </a:rPr>
                <a:t>Environmental</a:t>
              </a:r>
            </a:p>
            <a:p>
              <a:pPr algn="ctr">
                <a:lnSpc>
                  <a:spcPct val="90000"/>
                </a:lnSpc>
                <a:spcAft>
                  <a:spcPct val="30000"/>
                </a:spcAft>
                <a:buFontTx/>
                <a:buNone/>
              </a:pPr>
              <a:r>
                <a:rPr lang="en-US" altLang="en-US" sz="1200" b="1">
                  <a:solidFill>
                    <a:srgbClr val="000066"/>
                  </a:solidFill>
                </a:rPr>
                <a:t>Impacts</a:t>
              </a:r>
              <a:endParaRPr lang="en-US" altLang="en-US" sz="1200" b="1">
                <a:solidFill>
                  <a:srgbClr val="000066"/>
                </a:solidFill>
                <a:latin typeface="ITC Cent a"/>
              </a:endParaRPr>
            </a:p>
          </p:txBody>
        </p:sp>
        <p:sp>
          <p:nvSpPr>
            <p:cNvPr id="24598" name="Rectangle 19">
              <a:extLst>
                <a:ext uri="{FF2B5EF4-FFF2-40B4-BE49-F238E27FC236}">
                  <a16:creationId xmlns:a16="http://schemas.microsoft.com/office/drawing/2014/main" id="{3951B409-8FB6-22E0-1CBA-22A81CF9C213}"/>
                </a:ext>
              </a:extLst>
            </p:cNvPr>
            <p:cNvSpPr>
              <a:spLocks noChangeArrowheads="1"/>
            </p:cNvSpPr>
            <p:nvPr/>
          </p:nvSpPr>
          <p:spPr bwMode="auto">
            <a:xfrm>
              <a:off x="4402" y="1891"/>
              <a:ext cx="1052"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900113">
                <a:lnSpc>
                  <a:spcPct val="110000"/>
                </a:lnSpc>
                <a:spcAft>
                  <a:spcPct val="50000"/>
                </a:spcAft>
                <a:buChar char="•"/>
                <a:defRPr sz="2400">
                  <a:solidFill>
                    <a:srgbClr val="004071"/>
                  </a:solidFill>
                  <a:latin typeface="Arial" panose="020B0604020202020204" pitchFamily="34" charset="0"/>
                </a:defRPr>
              </a:lvl1pPr>
              <a:lvl2pPr marL="742950" indent="-285750" defTabSz="900113">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defTabSz="900113">
                <a:lnSpc>
                  <a:spcPct val="110000"/>
                </a:lnSpc>
                <a:spcAft>
                  <a:spcPct val="50000"/>
                </a:spcAft>
                <a:buSzPct val="80000"/>
                <a:buChar char="•"/>
                <a:defRPr>
                  <a:solidFill>
                    <a:srgbClr val="004071"/>
                  </a:solidFill>
                  <a:latin typeface="Arial" panose="020B0604020202020204" pitchFamily="34" charset="0"/>
                </a:defRPr>
              </a:lvl3pPr>
              <a:lvl4pPr marL="1600200" indent="-228600" defTabSz="900113">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defTabSz="900113">
                <a:lnSpc>
                  <a:spcPct val="110000"/>
                </a:lnSpc>
                <a:spcAft>
                  <a:spcPct val="50000"/>
                </a:spcAft>
                <a:buSzPct val="80000"/>
                <a:buChar char="•"/>
                <a:defRPr>
                  <a:solidFill>
                    <a:srgbClr val="004071"/>
                  </a:solidFill>
                  <a:latin typeface="Arial" panose="020B0604020202020204" pitchFamily="34" charset="0"/>
                </a:defRPr>
              </a:lvl5pPr>
              <a:lvl6pPr marL="25146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defTabSz="900113"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25000"/>
                </a:spcAft>
                <a:buFontTx/>
                <a:buNone/>
              </a:pPr>
              <a:r>
                <a:rPr lang="en-US" altLang="en-US" sz="1200" b="1">
                  <a:solidFill>
                    <a:srgbClr val="000066"/>
                  </a:solidFill>
                </a:rPr>
                <a:t>Evaluate</a:t>
              </a:r>
            </a:p>
            <a:p>
              <a:pPr algn="ctr">
                <a:lnSpc>
                  <a:spcPct val="100000"/>
                </a:lnSpc>
                <a:spcAft>
                  <a:spcPct val="25000"/>
                </a:spcAft>
                <a:buFontTx/>
                <a:buNone/>
              </a:pPr>
              <a:r>
                <a:rPr lang="en-US" altLang="en-US" sz="1200" b="1">
                  <a:solidFill>
                    <a:srgbClr val="000066"/>
                  </a:solidFill>
                </a:rPr>
                <a:t>Significant</a:t>
              </a:r>
            </a:p>
            <a:p>
              <a:pPr algn="ctr">
                <a:lnSpc>
                  <a:spcPct val="100000"/>
                </a:lnSpc>
                <a:spcAft>
                  <a:spcPct val="25000"/>
                </a:spcAft>
                <a:buFontTx/>
                <a:buNone/>
              </a:pPr>
              <a:r>
                <a:rPr lang="en-US" altLang="en-US" sz="1200" b="1">
                  <a:solidFill>
                    <a:srgbClr val="000066"/>
                  </a:solidFill>
                </a:rPr>
                <a:t>Impacts</a:t>
              </a:r>
              <a:endParaRPr lang="en-US" altLang="en-US" sz="1200" b="1">
                <a:solidFill>
                  <a:srgbClr val="000066"/>
                </a:solidFill>
                <a:latin typeface="ITC Cent a"/>
              </a:endParaRPr>
            </a:p>
          </p:txBody>
        </p:sp>
      </p:grpSp>
      <p:sp>
        <p:nvSpPr>
          <p:cNvPr id="24588" name="Rectangle 20">
            <a:extLst>
              <a:ext uri="{FF2B5EF4-FFF2-40B4-BE49-F238E27FC236}">
                <a16:creationId xmlns:a16="http://schemas.microsoft.com/office/drawing/2014/main" id="{90044FA8-FC83-547B-FFDF-8D29FED41B95}"/>
              </a:ext>
            </a:extLst>
          </p:cNvPr>
          <p:cNvSpPr>
            <a:spLocks noGrp="1" noChangeArrowheads="1"/>
          </p:cNvSpPr>
          <p:nvPr>
            <p:ph type="title"/>
          </p:nvPr>
        </p:nvSpPr>
        <p:spPr/>
        <p:txBody>
          <a:bodyPr/>
          <a:lstStyle/>
          <a:p>
            <a:pPr eaLnBrk="1" hangingPunct="1"/>
            <a:r>
              <a:rPr lang="en-US" altLang="en-US"/>
              <a:t>Approach</a:t>
            </a:r>
          </a:p>
        </p:txBody>
      </p:sp>
      <p:sp>
        <p:nvSpPr>
          <p:cNvPr id="24589" name="Rectangle 21">
            <a:extLst>
              <a:ext uri="{FF2B5EF4-FFF2-40B4-BE49-F238E27FC236}">
                <a16:creationId xmlns:a16="http://schemas.microsoft.com/office/drawing/2014/main" id="{99432D35-593C-2C1A-4A3A-F38407BF4BAC}"/>
              </a:ext>
            </a:extLst>
          </p:cNvPr>
          <p:cNvSpPr>
            <a:spLocks noGrp="1" noChangeArrowheads="1"/>
          </p:cNvSpPr>
          <p:nvPr>
            <p:ph type="body" idx="1"/>
          </p:nvPr>
        </p:nvSpPr>
        <p:spPr>
          <a:xfrm>
            <a:off x="604838" y="1276350"/>
            <a:ext cx="8215312" cy="4238625"/>
          </a:xfrm>
        </p:spPr>
        <p:txBody>
          <a:bodyPr/>
          <a:lstStyle/>
          <a:p>
            <a:pPr marL="0" indent="0" eaLnBrk="1" hangingPunct="1">
              <a:spcAft>
                <a:spcPct val="0"/>
              </a:spcAft>
              <a:buFontTx/>
              <a:buNone/>
            </a:pPr>
            <a:r>
              <a:rPr lang="en-US" altLang="en-US"/>
              <a:t>We need a systematic approach to identify environmental impacts</a:t>
            </a:r>
          </a:p>
          <a:p>
            <a:pPr marL="0" indent="0" eaLnBrk="1" hangingPunct="1"/>
            <a:endParaRPr lang="en-GB" altLang="en-US"/>
          </a:p>
        </p:txBody>
      </p:sp>
    </p:spTree>
  </p:cSld>
  <p:clrMapOvr>
    <a:masterClrMapping/>
  </p:clrMapOvr>
  <p:transition spd="slow">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1B133A85-9150-554C-4931-92D2AA36B60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9E5893B3-328A-4043-9861-E4610253071E}" type="slidenum">
              <a:rPr lang="en-GB" altLang="en-US" sz="900">
                <a:solidFill>
                  <a:schemeClr val="tx1"/>
                </a:solidFill>
              </a:rPr>
              <a:pPr>
                <a:lnSpc>
                  <a:spcPct val="100000"/>
                </a:lnSpc>
                <a:spcAft>
                  <a:spcPct val="0"/>
                </a:spcAft>
                <a:buFontTx/>
                <a:buNone/>
              </a:pPr>
              <a:t>10</a:t>
            </a:fld>
            <a:endParaRPr lang="en-GB" altLang="en-US" sz="900">
              <a:solidFill>
                <a:schemeClr val="tx1"/>
              </a:solidFill>
            </a:endParaRPr>
          </a:p>
        </p:txBody>
      </p:sp>
      <p:sp>
        <p:nvSpPr>
          <p:cNvPr id="26627" name="Rectangle 2">
            <a:extLst>
              <a:ext uri="{FF2B5EF4-FFF2-40B4-BE49-F238E27FC236}">
                <a16:creationId xmlns:a16="http://schemas.microsoft.com/office/drawing/2014/main" id="{E3F61D49-8A04-EB29-AF52-F93E0A059CBE}"/>
              </a:ext>
            </a:extLst>
          </p:cNvPr>
          <p:cNvSpPr>
            <a:spLocks noChangeArrowheads="1"/>
          </p:cNvSpPr>
          <p:nvPr/>
        </p:nvSpPr>
        <p:spPr bwMode="auto">
          <a:xfrm>
            <a:off x="417513" y="1516063"/>
            <a:ext cx="84963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a:solidFill>
                  <a:srgbClr val="003366"/>
                </a:solidFill>
              </a:rPr>
              <a:t>  Environmental impacts arising from issues can be</a:t>
            </a:r>
          </a:p>
          <a:p>
            <a:pPr>
              <a:lnSpc>
                <a:spcPct val="90000"/>
              </a:lnSpc>
              <a:spcAft>
                <a:spcPct val="0"/>
              </a:spcAft>
              <a:buFontTx/>
              <a:buNone/>
            </a:pPr>
            <a:r>
              <a:rPr lang="en-US" altLang="en-US">
                <a:solidFill>
                  <a:srgbClr val="003366"/>
                </a:solidFill>
              </a:rPr>
              <a:t>  categorized as,</a:t>
            </a:r>
          </a:p>
        </p:txBody>
      </p:sp>
      <p:sp>
        <p:nvSpPr>
          <p:cNvPr id="26628" name="Rectangle 3">
            <a:extLst>
              <a:ext uri="{FF2B5EF4-FFF2-40B4-BE49-F238E27FC236}">
                <a16:creationId xmlns:a16="http://schemas.microsoft.com/office/drawing/2014/main" id="{F545FE0E-0393-0932-356E-0AB36D1E4D5C}"/>
              </a:ext>
            </a:extLst>
          </p:cNvPr>
          <p:cNvSpPr>
            <a:spLocks noGrp="1" noChangeArrowheads="1"/>
          </p:cNvSpPr>
          <p:nvPr>
            <p:ph type="title"/>
          </p:nvPr>
        </p:nvSpPr>
        <p:spPr/>
        <p:txBody>
          <a:bodyPr/>
          <a:lstStyle/>
          <a:p>
            <a:pPr eaLnBrk="1" hangingPunct="1"/>
            <a:r>
              <a:rPr lang="en-US" altLang="en-US"/>
              <a:t>Environmental Issues</a:t>
            </a:r>
          </a:p>
        </p:txBody>
      </p:sp>
      <p:sp>
        <p:nvSpPr>
          <p:cNvPr id="26629" name="Rectangle 4">
            <a:extLst>
              <a:ext uri="{FF2B5EF4-FFF2-40B4-BE49-F238E27FC236}">
                <a16:creationId xmlns:a16="http://schemas.microsoft.com/office/drawing/2014/main" id="{64D46658-7305-EB99-0D18-7146EA43BCBB}"/>
              </a:ext>
            </a:extLst>
          </p:cNvPr>
          <p:cNvSpPr>
            <a:spLocks noGrp="1" noChangeArrowheads="1"/>
          </p:cNvSpPr>
          <p:nvPr>
            <p:ph type="body" sz="half" idx="1"/>
          </p:nvPr>
        </p:nvSpPr>
        <p:spPr>
          <a:xfrm>
            <a:off x="604838" y="2363788"/>
            <a:ext cx="3541712" cy="4238625"/>
          </a:xfrm>
        </p:spPr>
        <p:txBody>
          <a:bodyPr/>
          <a:lstStyle/>
          <a:p>
            <a:pPr eaLnBrk="1" hangingPunct="1">
              <a:spcAft>
                <a:spcPct val="40000"/>
              </a:spcAft>
            </a:pPr>
            <a:r>
              <a:rPr lang="en-US" altLang="en-US" sz="2000"/>
              <a:t>Greenhouse effect</a:t>
            </a:r>
          </a:p>
          <a:p>
            <a:pPr eaLnBrk="1" hangingPunct="1">
              <a:spcAft>
                <a:spcPct val="40000"/>
              </a:spcAft>
            </a:pPr>
            <a:r>
              <a:rPr lang="en-US" altLang="en-US" sz="2000"/>
              <a:t>Stratospheric ozone depletion</a:t>
            </a:r>
          </a:p>
          <a:p>
            <a:pPr eaLnBrk="1" hangingPunct="1">
              <a:spcAft>
                <a:spcPct val="40000"/>
              </a:spcAft>
            </a:pPr>
            <a:r>
              <a:rPr lang="en-US" altLang="en-US" sz="2000"/>
              <a:t>Natural resources</a:t>
            </a:r>
          </a:p>
          <a:p>
            <a:pPr eaLnBrk="1" hangingPunct="1">
              <a:spcAft>
                <a:spcPct val="40000"/>
              </a:spcAft>
            </a:pPr>
            <a:r>
              <a:rPr lang="en-US" altLang="en-US" sz="2000"/>
              <a:t>Acid rain</a:t>
            </a:r>
          </a:p>
          <a:p>
            <a:pPr eaLnBrk="1" hangingPunct="1">
              <a:spcAft>
                <a:spcPct val="40000"/>
              </a:spcAft>
            </a:pPr>
            <a:r>
              <a:rPr lang="en-US" altLang="en-US" sz="2000"/>
              <a:t>Surface water quality</a:t>
            </a:r>
          </a:p>
          <a:p>
            <a:pPr eaLnBrk="1" hangingPunct="1">
              <a:spcAft>
                <a:spcPct val="40000"/>
              </a:spcAft>
            </a:pPr>
            <a:r>
              <a:rPr lang="en-US" altLang="en-US" sz="2000"/>
              <a:t>Bioaccumulation of toxins</a:t>
            </a:r>
          </a:p>
          <a:p>
            <a:pPr eaLnBrk="1" hangingPunct="1">
              <a:spcAft>
                <a:spcPct val="40000"/>
              </a:spcAft>
            </a:pPr>
            <a:r>
              <a:rPr lang="en-US" altLang="en-US" sz="2000"/>
              <a:t>Local air quality</a:t>
            </a:r>
          </a:p>
          <a:p>
            <a:pPr eaLnBrk="1" hangingPunct="1"/>
            <a:endParaRPr lang="en-US" altLang="en-US" sz="2000"/>
          </a:p>
        </p:txBody>
      </p:sp>
      <p:sp>
        <p:nvSpPr>
          <p:cNvPr id="26630" name="Rectangle 5">
            <a:extLst>
              <a:ext uri="{FF2B5EF4-FFF2-40B4-BE49-F238E27FC236}">
                <a16:creationId xmlns:a16="http://schemas.microsoft.com/office/drawing/2014/main" id="{BAA13851-1B37-41C7-D7F1-A9681F13E5BC}"/>
              </a:ext>
            </a:extLst>
          </p:cNvPr>
          <p:cNvSpPr>
            <a:spLocks noGrp="1" noChangeArrowheads="1"/>
          </p:cNvSpPr>
          <p:nvPr>
            <p:ph type="body" sz="half" idx="2"/>
          </p:nvPr>
        </p:nvSpPr>
        <p:spPr>
          <a:xfrm>
            <a:off x="4298950" y="2382838"/>
            <a:ext cx="3541713" cy="4238625"/>
          </a:xfrm>
        </p:spPr>
        <p:txBody>
          <a:bodyPr/>
          <a:lstStyle/>
          <a:p>
            <a:pPr eaLnBrk="1" hangingPunct="1">
              <a:spcAft>
                <a:spcPct val="40000"/>
              </a:spcAft>
            </a:pPr>
            <a:r>
              <a:rPr lang="en-US" altLang="en-US" sz="2000"/>
              <a:t>Waste burden</a:t>
            </a:r>
          </a:p>
          <a:p>
            <a:pPr eaLnBrk="1" hangingPunct="1">
              <a:spcAft>
                <a:spcPct val="40000"/>
              </a:spcAft>
            </a:pPr>
            <a:r>
              <a:rPr lang="en-US" altLang="en-US" sz="2000"/>
              <a:t>External noise</a:t>
            </a:r>
          </a:p>
          <a:p>
            <a:pPr eaLnBrk="1" hangingPunct="1">
              <a:spcAft>
                <a:spcPct val="40000"/>
              </a:spcAft>
            </a:pPr>
            <a:r>
              <a:rPr lang="en-US" altLang="en-US" sz="2000"/>
              <a:t>Soil &amp; groundwater contamination</a:t>
            </a:r>
          </a:p>
          <a:p>
            <a:pPr eaLnBrk="1" hangingPunct="1">
              <a:spcAft>
                <a:spcPct val="40000"/>
              </a:spcAft>
            </a:pPr>
            <a:r>
              <a:rPr lang="en-US" altLang="en-US" sz="2000"/>
              <a:t>Ecological habitat</a:t>
            </a:r>
          </a:p>
          <a:p>
            <a:pPr eaLnBrk="1" hangingPunct="1">
              <a:spcAft>
                <a:spcPct val="40000"/>
              </a:spcAft>
            </a:pPr>
            <a:r>
              <a:rPr lang="en-US" altLang="en-US" sz="2000"/>
              <a:t>Visual intrusion</a:t>
            </a:r>
          </a:p>
          <a:p>
            <a:pPr eaLnBrk="1" hangingPunct="1"/>
            <a:endParaRPr lang="en-GB" altLang="en-US" sz="2000"/>
          </a:p>
        </p:txBody>
      </p:sp>
    </p:spTree>
  </p:cSld>
  <p:clrMapOvr>
    <a:masterClrMapping/>
  </p:clrMapOvr>
  <p:transition spd="slow">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F804C798-2156-C9AE-528D-C6A8D0A3DB4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19DAD59D-AE79-4595-9DA8-8C55F616CE57}" type="slidenum">
              <a:rPr lang="en-GB" altLang="en-US" sz="900">
                <a:solidFill>
                  <a:schemeClr val="tx1"/>
                </a:solidFill>
              </a:rPr>
              <a:pPr>
                <a:lnSpc>
                  <a:spcPct val="100000"/>
                </a:lnSpc>
                <a:spcAft>
                  <a:spcPct val="0"/>
                </a:spcAft>
                <a:buFontTx/>
                <a:buNone/>
              </a:pPr>
              <a:t>11</a:t>
            </a:fld>
            <a:endParaRPr lang="en-GB" altLang="en-US" sz="900">
              <a:solidFill>
                <a:schemeClr val="tx1"/>
              </a:solidFill>
            </a:endParaRPr>
          </a:p>
        </p:txBody>
      </p:sp>
      <p:sp>
        <p:nvSpPr>
          <p:cNvPr id="29699" name="Rectangle 2">
            <a:extLst>
              <a:ext uri="{FF2B5EF4-FFF2-40B4-BE49-F238E27FC236}">
                <a16:creationId xmlns:a16="http://schemas.microsoft.com/office/drawing/2014/main" id="{03B93271-B58C-3D2A-8F1B-4C74E115EEEB}"/>
              </a:ext>
            </a:extLst>
          </p:cNvPr>
          <p:cNvSpPr>
            <a:spLocks noGrp="1" noChangeArrowheads="1"/>
          </p:cNvSpPr>
          <p:nvPr>
            <p:ph type="title"/>
          </p:nvPr>
        </p:nvSpPr>
        <p:spPr>
          <a:xfrm>
            <a:off x="604838" y="609600"/>
            <a:ext cx="7739062" cy="1447800"/>
          </a:xfrm>
        </p:spPr>
        <p:txBody>
          <a:bodyPr/>
          <a:lstStyle/>
          <a:p>
            <a:pPr eaLnBrk="1" hangingPunct="1"/>
            <a:r>
              <a:rPr lang="en-GB" altLang="en-US"/>
              <a:t>Environmental Impacts – Sources of Information</a:t>
            </a:r>
          </a:p>
        </p:txBody>
      </p:sp>
      <p:sp>
        <p:nvSpPr>
          <p:cNvPr id="29700" name="Rectangle 3">
            <a:extLst>
              <a:ext uri="{FF2B5EF4-FFF2-40B4-BE49-F238E27FC236}">
                <a16:creationId xmlns:a16="http://schemas.microsoft.com/office/drawing/2014/main" id="{F6F90965-845C-4F84-CF97-7DB6F59A7A35}"/>
              </a:ext>
            </a:extLst>
          </p:cNvPr>
          <p:cNvSpPr>
            <a:spLocks noGrp="1" noChangeArrowheads="1"/>
          </p:cNvSpPr>
          <p:nvPr>
            <p:ph type="body" idx="1"/>
          </p:nvPr>
        </p:nvSpPr>
        <p:spPr>
          <a:xfrm>
            <a:off x="604838" y="1792288"/>
            <a:ext cx="7235825" cy="4560887"/>
          </a:xfrm>
        </p:spPr>
        <p:txBody>
          <a:bodyPr/>
          <a:lstStyle/>
          <a:p>
            <a:pPr eaLnBrk="1" hangingPunct="1">
              <a:lnSpc>
                <a:spcPct val="100000"/>
              </a:lnSpc>
            </a:pPr>
            <a:r>
              <a:rPr lang="en-GB" altLang="en-US" sz="1700"/>
              <a:t>Regulatory permit/consent/authorizations and emission limits</a:t>
            </a:r>
          </a:p>
          <a:p>
            <a:pPr eaLnBrk="1" hangingPunct="1">
              <a:lnSpc>
                <a:spcPct val="100000"/>
              </a:lnSpc>
            </a:pPr>
            <a:r>
              <a:rPr lang="en-GB" altLang="en-US" sz="1700"/>
              <a:t>Sector application guides</a:t>
            </a:r>
          </a:p>
          <a:p>
            <a:pPr eaLnBrk="1" hangingPunct="1">
              <a:lnSpc>
                <a:spcPct val="100000"/>
              </a:lnSpc>
            </a:pPr>
            <a:r>
              <a:rPr lang="en-GB" altLang="en-US" sz="1700"/>
              <a:t>Guidance notes from regulator and industry associations</a:t>
            </a:r>
          </a:p>
          <a:p>
            <a:pPr eaLnBrk="1" hangingPunct="1">
              <a:lnSpc>
                <a:spcPct val="100000"/>
              </a:lnSpc>
            </a:pPr>
            <a:r>
              <a:rPr lang="en-GB" altLang="en-US" sz="1700"/>
              <a:t>Environmental impact assessment reports</a:t>
            </a:r>
          </a:p>
          <a:p>
            <a:pPr eaLnBrk="1" hangingPunct="1">
              <a:lnSpc>
                <a:spcPct val="100000"/>
              </a:lnSpc>
            </a:pPr>
            <a:r>
              <a:rPr lang="en-GB" altLang="en-US" sz="1700"/>
              <a:t>Toxic release inventories</a:t>
            </a:r>
          </a:p>
          <a:p>
            <a:pPr eaLnBrk="1" hangingPunct="1">
              <a:lnSpc>
                <a:spcPct val="100000"/>
              </a:lnSpc>
            </a:pPr>
            <a:r>
              <a:rPr lang="en-GB" altLang="en-US" sz="1700"/>
              <a:t>Material safety data sheets</a:t>
            </a:r>
          </a:p>
          <a:p>
            <a:pPr eaLnBrk="1" hangingPunct="1">
              <a:lnSpc>
                <a:spcPct val="100000"/>
              </a:lnSpc>
            </a:pPr>
            <a:r>
              <a:rPr lang="en-GB" altLang="en-US" sz="1700"/>
              <a:t>Stakeholder evaluation surveys</a:t>
            </a:r>
          </a:p>
          <a:p>
            <a:pPr eaLnBrk="1" hangingPunct="1">
              <a:lnSpc>
                <a:spcPct val="100000"/>
              </a:lnSpc>
            </a:pPr>
            <a:r>
              <a:rPr lang="en-GB" altLang="en-US" sz="1700"/>
              <a:t>Scientific journals</a:t>
            </a:r>
          </a:p>
          <a:p>
            <a:pPr eaLnBrk="1" hangingPunct="1">
              <a:lnSpc>
                <a:spcPct val="100000"/>
              </a:lnSpc>
            </a:pPr>
            <a:r>
              <a:rPr lang="en-GB" altLang="en-US" sz="1700"/>
              <a:t>Insurance company risk assessments</a:t>
            </a:r>
          </a:p>
          <a:p>
            <a:pPr eaLnBrk="1" hangingPunct="1">
              <a:lnSpc>
                <a:spcPct val="100000"/>
              </a:lnSpc>
            </a:pPr>
            <a:r>
              <a:rPr lang="en-GB" altLang="en-US" sz="1700"/>
              <a:t>Independent audits/assessments</a:t>
            </a:r>
          </a:p>
          <a:p>
            <a:pPr eaLnBrk="1" hangingPunct="1">
              <a:lnSpc>
                <a:spcPct val="100000"/>
              </a:lnSpc>
            </a:pPr>
            <a:r>
              <a:rPr lang="en-GB" altLang="en-US" sz="1700"/>
              <a:t>Environmental site assessments/due diligence studies</a:t>
            </a:r>
          </a:p>
        </p:txBody>
      </p:sp>
    </p:spTree>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5"/>
          <p:cNvSpPr>
            <a:spLocks noGrp="1" noChangeArrowheads="1"/>
          </p:cNvSpPr>
          <p:nvPr>
            <p:ph type="title"/>
          </p:nvPr>
        </p:nvSpPr>
        <p:spPr>
          <a:xfrm>
            <a:off x="330200" y="323850"/>
            <a:ext cx="8539163" cy="1771650"/>
          </a:xfrm>
          <a:ln>
            <a:solidFill>
              <a:schemeClr val="bg1"/>
            </a:solidFill>
            <a:miter lim="800000"/>
            <a:headEnd/>
            <a:tailEnd/>
          </a:ln>
        </p:spPr>
        <p:txBody>
          <a:bodyPr/>
          <a:lstStyle/>
          <a:p>
            <a:pPr eaLnBrk="1" hangingPunct="1"/>
            <a:r>
              <a:rPr lang="en-GB" altLang="en-US" dirty="0"/>
              <a:t>Key concepts: Life Cycle </a:t>
            </a:r>
          </a:p>
        </p:txBody>
      </p:sp>
      <p:sp>
        <p:nvSpPr>
          <p:cNvPr id="45060" name="Line 2"/>
          <p:cNvSpPr>
            <a:spLocks noChangeShapeType="1"/>
          </p:cNvSpPr>
          <p:nvPr/>
        </p:nvSpPr>
        <p:spPr bwMode="auto">
          <a:xfrm flipV="1">
            <a:off x="4671480" y="2467541"/>
            <a:ext cx="0" cy="146618"/>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61" name="Rectangle 3"/>
          <p:cNvSpPr>
            <a:spLocks noChangeArrowheads="1"/>
          </p:cNvSpPr>
          <p:nvPr/>
        </p:nvSpPr>
        <p:spPr bwMode="auto">
          <a:xfrm>
            <a:off x="3250021" y="1932299"/>
            <a:ext cx="1542090"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dirty="0">
                <a:solidFill>
                  <a:schemeClr val="tx1"/>
                </a:solidFill>
                <a:latin typeface="Tahoma" pitchFamily="34" charset="0"/>
                <a:cs typeface="Tahoma" pitchFamily="34" charset="0"/>
              </a:rPr>
              <a:t>Atmospheric </a:t>
            </a:r>
          </a:p>
          <a:p>
            <a:pPr algn="ctr" fontAlgn="base">
              <a:spcBef>
                <a:spcPct val="0"/>
              </a:spcBef>
              <a:spcAft>
                <a:spcPct val="0"/>
              </a:spcAft>
            </a:pPr>
            <a:r>
              <a:rPr lang="en-GB" altLang="en-US" dirty="0">
                <a:solidFill>
                  <a:schemeClr val="tx1"/>
                </a:solidFill>
                <a:latin typeface="Tahoma" pitchFamily="34" charset="0"/>
                <a:cs typeface="Tahoma" pitchFamily="34" charset="0"/>
              </a:rPr>
              <a:t>Emissions</a:t>
            </a:r>
          </a:p>
        </p:txBody>
      </p:sp>
      <p:sp>
        <p:nvSpPr>
          <p:cNvPr id="1173508" name="Rectangle 4"/>
          <p:cNvSpPr>
            <a:spLocks noChangeArrowheads="1"/>
          </p:cNvSpPr>
          <p:nvPr/>
        </p:nvSpPr>
        <p:spPr bwMode="auto">
          <a:xfrm>
            <a:off x="107504" y="2617609"/>
            <a:ext cx="8594869" cy="2238929"/>
          </a:xfrm>
          <a:prstGeom prst="rect">
            <a:avLst/>
          </a:prstGeom>
          <a:solidFill>
            <a:schemeClr val="bg1"/>
          </a:solidFill>
          <a:ln w="12700">
            <a:solidFill>
              <a:schemeClr val="tx1"/>
            </a:solidFill>
            <a:prstDash val="solid"/>
            <a:miter lim="800000"/>
            <a:headEnd/>
            <a:tailEnd/>
          </a:ln>
          <a:effectLst>
            <a:outerShdw dist="107763" dir="2700000" algn="ctr" rotWithShape="0">
              <a:schemeClr val="bg2"/>
            </a:outerShdw>
          </a:effectLst>
        </p:spPr>
        <p:txBody>
          <a:bodyPr wrap="none" anchor="ctr"/>
          <a:lstStyle/>
          <a:p>
            <a:pPr fontAlgn="base">
              <a:spcBef>
                <a:spcPct val="0"/>
              </a:spcBef>
              <a:spcAft>
                <a:spcPct val="0"/>
              </a:spcAft>
              <a:defRPr/>
            </a:pPr>
            <a:endParaRPr lang="en-GB" sz="1600" b="1" dirty="0">
              <a:cs typeface="Arial" pitchFamily="34" charset="0"/>
            </a:endParaRPr>
          </a:p>
        </p:txBody>
      </p:sp>
      <p:sp>
        <p:nvSpPr>
          <p:cNvPr id="45063" name="Rectangle 5"/>
          <p:cNvSpPr>
            <a:spLocks noChangeArrowheads="1"/>
          </p:cNvSpPr>
          <p:nvPr/>
        </p:nvSpPr>
        <p:spPr bwMode="auto">
          <a:xfrm>
            <a:off x="236790" y="3285147"/>
            <a:ext cx="1365474"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Extraction of </a:t>
            </a:r>
          </a:p>
          <a:p>
            <a:pPr algn="ctr" fontAlgn="base">
              <a:spcBef>
                <a:spcPct val="0"/>
              </a:spcBef>
              <a:spcAft>
                <a:spcPct val="0"/>
              </a:spcAft>
            </a:pPr>
            <a:r>
              <a:rPr lang="en-GB" altLang="en-US" sz="1400" dirty="0">
                <a:solidFill>
                  <a:prstClr val="white"/>
                </a:solidFill>
                <a:latin typeface="Tahoma" pitchFamily="34" charset="0"/>
                <a:cs typeface="Tahoma" pitchFamily="34" charset="0"/>
              </a:rPr>
              <a:t>raw </a:t>
            </a:r>
          </a:p>
          <a:p>
            <a:pPr algn="ctr" fontAlgn="base">
              <a:spcBef>
                <a:spcPct val="0"/>
              </a:spcBef>
              <a:spcAft>
                <a:spcPct val="0"/>
              </a:spcAft>
            </a:pPr>
            <a:r>
              <a:rPr lang="en-GB" altLang="en-US" sz="1400" dirty="0">
                <a:solidFill>
                  <a:prstClr val="white"/>
                </a:solidFill>
                <a:latin typeface="Tahoma" pitchFamily="34" charset="0"/>
                <a:cs typeface="Tahoma" pitchFamily="34" charset="0"/>
              </a:rPr>
              <a:t>materials</a:t>
            </a:r>
          </a:p>
        </p:txBody>
      </p:sp>
      <p:sp>
        <p:nvSpPr>
          <p:cNvPr id="45064" name="Line 6"/>
          <p:cNvSpPr>
            <a:spLocks noChangeShapeType="1"/>
          </p:cNvSpPr>
          <p:nvPr/>
        </p:nvSpPr>
        <p:spPr bwMode="auto">
          <a:xfrm>
            <a:off x="1561529" y="3737073"/>
            <a:ext cx="210755"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65" name="Rectangle 7"/>
          <p:cNvSpPr>
            <a:spLocks noChangeArrowheads="1"/>
          </p:cNvSpPr>
          <p:nvPr/>
        </p:nvSpPr>
        <p:spPr bwMode="auto">
          <a:xfrm>
            <a:off x="7460873" y="3285147"/>
            <a:ext cx="1158262"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Disposal</a:t>
            </a:r>
          </a:p>
        </p:txBody>
      </p:sp>
      <p:sp>
        <p:nvSpPr>
          <p:cNvPr id="45066" name="Rectangle 8"/>
          <p:cNvSpPr>
            <a:spLocks noChangeArrowheads="1"/>
          </p:cNvSpPr>
          <p:nvPr/>
        </p:nvSpPr>
        <p:spPr bwMode="auto">
          <a:xfrm>
            <a:off x="1795307" y="3285147"/>
            <a:ext cx="1158262"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Purchasing</a:t>
            </a:r>
          </a:p>
        </p:txBody>
      </p:sp>
      <p:sp>
        <p:nvSpPr>
          <p:cNvPr id="45067" name="Line 9"/>
          <p:cNvSpPr>
            <a:spLocks noChangeShapeType="1"/>
          </p:cNvSpPr>
          <p:nvPr/>
        </p:nvSpPr>
        <p:spPr bwMode="auto">
          <a:xfrm>
            <a:off x="2980135" y="3737073"/>
            <a:ext cx="207211"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68" name="Rectangle 10"/>
          <p:cNvSpPr>
            <a:spLocks noChangeArrowheads="1"/>
          </p:cNvSpPr>
          <p:nvPr/>
        </p:nvSpPr>
        <p:spPr bwMode="auto">
          <a:xfrm>
            <a:off x="3213913" y="3285147"/>
            <a:ext cx="1152948"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Manufac-</a:t>
            </a:r>
          </a:p>
          <a:p>
            <a:pPr algn="ctr" fontAlgn="base">
              <a:spcBef>
                <a:spcPct val="0"/>
              </a:spcBef>
              <a:spcAft>
                <a:spcPct val="0"/>
              </a:spcAft>
            </a:pPr>
            <a:r>
              <a:rPr lang="en-GB" altLang="en-US" sz="1400" dirty="0">
                <a:solidFill>
                  <a:prstClr val="white"/>
                </a:solidFill>
                <a:latin typeface="Tahoma" pitchFamily="34" charset="0"/>
                <a:cs typeface="Tahoma" pitchFamily="34" charset="0"/>
              </a:rPr>
              <a:t>turing</a:t>
            </a:r>
          </a:p>
        </p:txBody>
      </p:sp>
      <p:sp>
        <p:nvSpPr>
          <p:cNvPr id="45069" name="Line 11"/>
          <p:cNvSpPr>
            <a:spLocks noChangeShapeType="1"/>
          </p:cNvSpPr>
          <p:nvPr/>
        </p:nvSpPr>
        <p:spPr bwMode="auto">
          <a:xfrm>
            <a:off x="4395197" y="3737073"/>
            <a:ext cx="208983"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70" name="Rectangle 12"/>
          <p:cNvSpPr>
            <a:spLocks noChangeArrowheads="1"/>
          </p:cNvSpPr>
          <p:nvPr/>
        </p:nvSpPr>
        <p:spPr bwMode="auto">
          <a:xfrm>
            <a:off x="4628975" y="3285147"/>
            <a:ext cx="1156491"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Distribution</a:t>
            </a:r>
          </a:p>
        </p:txBody>
      </p:sp>
      <p:sp>
        <p:nvSpPr>
          <p:cNvPr id="45071" name="Line 13"/>
          <p:cNvSpPr>
            <a:spLocks noChangeShapeType="1"/>
          </p:cNvSpPr>
          <p:nvPr/>
        </p:nvSpPr>
        <p:spPr bwMode="auto">
          <a:xfrm>
            <a:off x="5812031" y="3737073"/>
            <a:ext cx="208983"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72" name="Rectangle 14"/>
          <p:cNvSpPr>
            <a:spLocks noChangeArrowheads="1"/>
          </p:cNvSpPr>
          <p:nvPr/>
        </p:nvSpPr>
        <p:spPr bwMode="auto">
          <a:xfrm>
            <a:off x="6044039" y="3285147"/>
            <a:ext cx="1158262"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Use </a:t>
            </a:r>
          </a:p>
        </p:txBody>
      </p:sp>
      <p:sp>
        <p:nvSpPr>
          <p:cNvPr id="45073" name="Line 15"/>
          <p:cNvSpPr>
            <a:spLocks noChangeShapeType="1"/>
          </p:cNvSpPr>
          <p:nvPr/>
        </p:nvSpPr>
        <p:spPr bwMode="auto">
          <a:xfrm>
            <a:off x="7227095" y="3737073"/>
            <a:ext cx="210754"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74" name="Freeform 16"/>
          <p:cNvSpPr>
            <a:spLocks/>
          </p:cNvSpPr>
          <p:nvPr/>
        </p:nvSpPr>
        <p:spPr bwMode="auto">
          <a:xfrm>
            <a:off x="3672612" y="4199348"/>
            <a:ext cx="4408125" cy="332908"/>
          </a:xfrm>
          <a:custGeom>
            <a:avLst/>
            <a:gdLst>
              <a:gd name="T0" fmla="*/ 2147483647 w 2843"/>
              <a:gd name="T1" fmla="*/ 0 h 247"/>
              <a:gd name="T2" fmla="*/ 2147483647 w 2843"/>
              <a:gd name="T3" fmla="*/ 2147483647 h 247"/>
              <a:gd name="T4" fmla="*/ 0 w 2843"/>
              <a:gd name="T5" fmla="*/ 2147483647 h 247"/>
              <a:gd name="T6" fmla="*/ 0 w 2843"/>
              <a:gd name="T7" fmla="*/ 2147483647 h 247"/>
              <a:gd name="T8" fmla="*/ 0 w 2843"/>
              <a:gd name="T9" fmla="*/ 0 h 247"/>
              <a:gd name="T10" fmla="*/ 0 60000 65536"/>
              <a:gd name="T11" fmla="*/ 0 60000 65536"/>
              <a:gd name="T12" fmla="*/ 0 60000 65536"/>
              <a:gd name="T13" fmla="*/ 0 60000 65536"/>
              <a:gd name="T14" fmla="*/ 0 60000 65536"/>
              <a:gd name="T15" fmla="*/ 0 w 2843"/>
              <a:gd name="T16" fmla="*/ 0 h 247"/>
              <a:gd name="T17" fmla="*/ 2843 w 2843"/>
              <a:gd name="T18" fmla="*/ 247 h 247"/>
            </a:gdLst>
            <a:ahLst/>
            <a:cxnLst>
              <a:cxn ang="T10">
                <a:pos x="T0" y="T1"/>
              </a:cxn>
              <a:cxn ang="T11">
                <a:pos x="T2" y="T3"/>
              </a:cxn>
              <a:cxn ang="T12">
                <a:pos x="T4" y="T5"/>
              </a:cxn>
              <a:cxn ang="T13">
                <a:pos x="T6" y="T7"/>
              </a:cxn>
              <a:cxn ang="T14">
                <a:pos x="T8" y="T9"/>
              </a:cxn>
            </a:cxnLst>
            <a:rect l="T15" t="T16" r="T17" b="T18"/>
            <a:pathLst>
              <a:path w="2843" h="247">
                <a:moveTo>
                  <a:pt x="2842" y="0"/>
                </a:moveTo>
                <a:lnTo>
                  <a:pt x="2842" y="246"/>
                </a:lnTo>
                <a:lnTo>
                  <a:pt x="0" y="246"/>
                </a:lnTo>
                <a:lnTo>
                  <a:pt x="0" y="149"/>
                </a:lnTo>
                <a:lnTo>
                  <a:pt x="0" y="0"/>
                </a:lnTo>
              </a:path>
            </a:pathLst>
          </a:custGeom>
          <a:noFill/>
          <a:ln w="127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1600" b="1" dirty="0">
              <a:solidFill>
                <a:srgbClr val="004071"/>
              </a:solidFill>
              <a:cs typeface="Arial" pitchFamily="34" charset="0"/>
            </a:endParaRPr>
          </a:p>
        </p:txBody>
      </p:sp>
      <p:sp>
        <p:nvSpPr>
          <p:cNvPr id="45075" name="Freeform 17"/>
          <p:cNvSpPr>
            <a:spLocks/>
          </p:cNvSpPr>
          <p:nvPr/>
        </p:nvSpPr>
        <p:spPr bwMode="auto">
          <a:xfrm>
            <a:off x="3908161" y="2941891"/>
            <a:ext cx="2599890" cy="332906"/>
          </a:xfrm>
          <a:custGeom>
            <a:avLst/>
            <a:gdLst>
              <a:gd name="T0" fmla="*/ 2147483647 w 1676"/>
              <a:gd name="T1" fmla="*/ 2147483647 h 248"/>
              <a:gd name="T2" fmla="*/ 2147483647 w 1676"/>
              <a:gd name="T3" fmla="*/ 0 h 248"/>
              <a:gd name="T4" fmla="*/ 0 w 1676"/>
              <a:gd name="T5" fmla="*/ 0 h 248"/>
              <a:gd name="T6" fmla="*/ 0 w 1676"/>
              <a:gd name="T7" fmla="*/ 2147483647 h 248"/>
              <a:gd name="T8" fmla="*/ 0 w 1676"/>
              <a:gd name="T9" fmla="*/ 2147483647 h 248"/>
              <a:gd name="T10" fmla="*/ 0 60000 65536"/>
              <a:gd name="T11" fmla="*/ 0 60000 65536"/>
              <a:gd name="T12" fmla="*/ 0 60000 65536"/>
              <a:gd name="T13" fmla="*/ 0 60000 65536"/>
              <a:gd name="T14" fmla="*/ 0 60000 65536"/>
              <a:gd name="T15" fmla="*/ 0 w 1676"/>
              <a:gd name="T16" fmla="*/ 0 h 248"/>
              <a:gd name="T17" fmla="*/ 1676 w 1676"/>
              <a:gd name="T18" fmla="*/ 248 h 248"/>
            </a:gdLst>
            <a:ahLst/>
            <a:cxnLst>
              <a:cxn ang="T10">
                <a:pos x="T0" y="T1"/>
              </a:cxn>
              <a:cxn ang="T11">
                <a:pos x="T2" y="T3"/>
              </a:cxn>
              <a:cxn ang="T12">
                <a:pos x="T4" y="T5"/>
              </a:cxn>
              <a:cxn ang="T13">
                <a:pos x="T6" y="T7"/>
              </a:cxn>
              <a:cxn ang="T14">
                <a:pos x="T8" y="T9"/>
              </a:cxn>
            </a:cxnLst>
            <a:rect l="T15" t="T16" r="T17" b="T18"/>
            <a:pathLst>
              <a:path w="1676" h="248">
                <a:moveTo>
                  <a:pt x="1675" y="247"/>
                </a:moveTo>
                <a:lnTo>
                  <a:pt x="1675" y="0"/>
                </a:lnTo>
                <a:lnTo>
                  <a:pt x="0" y="0"/>
                </a:lnTo>
                <a:lnTo>
                  <a:pt x="0" y="98"/>
                </a:lnTo>
                <a:lnTo>
                  <a:pt x="0" y="247"/>
                </a:lnTo>
              </a:path>
            </a:pathLst>
          </a:custGeom>
          <a:noFill/>
          <a:ln w="127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1600" b="1" dirty="0">
              <a:solidFill>
                <a:srgbClr val="004071"/>
              </a:solidFill>
              <a:cs typeface="Arial" pitchFamily="34" charset="0"/>
            </a:endParaRPr>
          </a:p>
        </p:txBody>
      </p:sp>
      <p:sp>
        <p:nvSpPr>
          <p:cNvPr id="45076" name="Rectangle 18"/>
          <p:cNvSpPr>
            <a:spLocks noChangeArrowheads="1"/>
          </p:cNvSpPr>
          <p:nvPr/>
        </p:nvSpPr>
        <p:spPr bwMode="auto">
          <a:xfrm>
            <a:off x="4211961" y="2615883"/>
            <a:ext cx="122413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fontAlgn="base">
              <a:spcBef>
                <a:spcPct val="0"/>
              </a:spcBef>
              <a:spcAft>
                <a:spcPct val="0"/>
              </a:spcAft>
            </a:pPr>
            <a:r>
              <a:rPr lang="en-GB" altLang="en-US" dirty="0">
                <a:solidFill>
                  <a:schemeClr val="tx1"/>
                </a:solidFill>
                <a:latin typeface="Tahoma" pitchFamily="34" charset="0"/>
                <a:cs typeface="Tahoma" pitchFamily="34" charset="0"/>
              </a:rPr>
              <a:t>Servicing</a:t>
            </a:r>
          </a:p>
        </p:txBody>
      </p:sp>
      <p:sp>
        <p:nvSpPr>
          <p:cNvPr id="45078" name="Freeform 20"/>
          <p:cNvSpPr>
            <a:spLocks/>
          </p:cNvSpPr>
          <p:nvPr/>
        </p:nvSpPr>
        <p:spPr bwMode="auto">
          <a:xfrm>
            <a:off x="7740351" y="3671526"/>
            <a:ext cx="1224135" cy="2207935"/>
          </a:xfrm>
          <a:custGeom>
            <a:avLst/>
            <a:gdLst>
              <a:gd name="T0" fmla="*/ 2147483647 w 1219"/>
              <a:gd name="T1" fmla="*/ 0 h 1430"/>
              <a:gd name="T2" fmla="*/ 2147483647 w 1219"/>
              <a:gd name="T3" fmla="*/ 0 h 1430"/>
              <a:gd name="T4" fmla="*/ 2147483647 w 1219"/>
              <a:gd name="T5" fmla="*/ 2147483647 h 1430"/>
              <a:gd name="T6" fmla="*/ 0 w 1219"/>
              <a:gd name="T7" fmla="*/ 2147483647 h 1430"/>
              <a:gd name="T8" fmla="*/ 0 w 1219"/>
              <a:gd name="T9" fmla="*/ 2147483647 h 1430"/>
              <a:gd name="T10" fmla="*/ 0 60000 65536"/>
              <a:gd name="T11" fmla="*/ 0 60000 65536"/>
              <a:gd name="T12" fmla="*/ 0 60000 65536"/>
              <a:gd name="T13" fmla="*/ 0 60000 65536"/>
              <a:gd name="T14" fmla="*/ 0 60000 65536"/>
              <a:gd name="T15" fmla="*/ 0 w 1219"/>
              <a:gd name="T16" fmla="*/ 0 h 1430"/>
              <a:gd name="T17" fmla="*/ 1219 w 1219"/>
              <a:gd name="T18" fmla="*/ 1430 h 1430"/>
            </a:gdLst>
            <a:ahLst/>
            <a:cxnLst>
              <a:cxn ang="T10">
                <a:pos x="T0" y="T1"/>
              </a:cxn>
              <a:cxn ang="T11">
                <a:pos x="T2" y="T3"/>
              </a:cxn>
              <a:cxn ang="T12">
                <a:pos x="T4" y="T5"/>
              </a:cxn>
              <a:cxn ang="T13">
                <a:pos x="T6" y="T7"/>
              </a:cxn>
              <a:cxn ang="T14">
                <a:pos x="T8" y="T9"/>
              </a:cxn>
            </a:cxnLst>
            <a:rect l="T15" t="T16" r="T17" b="T18"/>
            <a:pathLst>
              <a:path w="1219" h="1430">
                <a:moveTo>
                  <a:pt x="1066" y="0"/>
                </a:moveTo>
                <a:lnTo>
                  <a:pt x="1218" y="0"/>
                </a:lnTo>
                <a:lnTo>
                  <a:pt x="1218" y="1035"/>
                </a:lnTo>
                <a:lnTo>
                  <a:pt x="0" y="1035"/>
                </a:lnTo>
                <a:lnTo>
                  <a:pt x="0" y="1429"/>
                </a:lnTo>
              </a:path>
            </a:pathLst>
          </a:custGeom>
          <a:noFill/>
          <a:ln w="127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1600" b="1" dirty="0">
              <a:solidFill>
                <a:srgbClr val="004071"/>
              </a:solidFill>
              <a:cs typeface="Arial" pitchFamily="34" charset="0"/>
            </a:endParaRPr>
          </a:p>
        </p:txBody>
      </p:sp>
      <p:sp>
        <p:nvSpPr>
          <p:cNvPr id="45079" name="Line 21"/>
          <p:cNvSpPr>
            <a:spLocks noChangeShapeType="1"/>
          </p:cNvSpPr>
          <p:nvPr/>
        </p:nvSpPr>
        <p:spPr bwMode="auto">
          <a:xfrm flipH="1" flipV="1">
            <a:off x="8080737" y="4283462"/>
            <a:ext cx="0" cy="984061"/>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80" name="Line 22"/>
          <p:cNvSpPr>
            <a:spLocks noChangeShapeType="1"/>
          </p:cNvSpPr>
          <p:nvPr/>
        </p:nvSpPr>
        <p:spPr bwMode="auto">
          <a:xfrm>
            <a:off x="4326127" y="4934158"/>
            <a:ext cx="0" cy="622692"/>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
        <p:nvSpPr>
          <p:cNvPr id="45081" name="Rectangle 23"/>
          <p:cNvSpPr>
            <a:spLocks noChangeArrowheads="1"/>
          </p:cNvSpPr>
          <p:nvPr/>
        </p:nvSpPr>
        <p:spPr bwMode="auto">
          <a:xfrm>
            <a:off x="7194634" y="5899283"/>
            <a:ext cx="137377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fontAlgn="base">
              <a:spcBef>
                <a:spcPct val="0"/>
              </a:spcBef>
              <a:spcAft>
                <a:spcPct val="0"/>
              </a:spcAft>
            </a:pPr>
            <a:r>
              <a:rPr lang="en-GB" altLang="en-US" dirty="0">
                <a:solidFill>
                  <a:schemeClr val="tx1"/>
                </a:solidFill>
                <a:latin typeface="Tahoma" pitchFamily="34" charset="0"/>
                <a:cs typeface="Tahoma" pitchFamily="34" charset="0"/>
              </a:rPr>
              <a:t>Solid waste</a:t>
            </a:r>
          </a:p>
        </p:txBody>
      </p:sp>
      <p:sp>
        <p:nvSpPr>
          <p:cNvPr id="45082" name="Rectangle 24"/>
          <p:cNvSpPr>
            <a:spLocks noChangeArrowheads="1"/>
          </p:cNvSpPr>
          <p:nvPr/>
        </p:nvSpPr>
        <p:spPr bwMode="auto">
          <a:xfrm>
            <a:off x="2915341" y="5517232"/>
            <a:ext cx="1908687"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fontAlgn="base">
              <a:spcBef>
                <a:spcPct val="0"/>
              </a:spcBef>
              <a:spcAft>
                <a:spcPct val="0"/>
              </a:spcAft>
            </a:pPr>
            <a:r>
              <a:rPr lang="en-GB" altLang="en-US" dirty="0">
                <a:solidFill>
                  <a:schemeClr val="tx1"/>
                </a:solidFill>
                <a:latin typeface="Tahoma" pitchFamily="34" charset="0"/>
                <a:cs typeface="Tahoma" pitchFamily="34" charset="0"/>
              </a:rPr>
              <a:t>Liquid effluent</a:t>
            </a:r>
          </a:p>
        </p:txBody>
      </p:sp>
      <p:sp>
        <p:nvSpPr>
          <p:cNvPr id="45083" name="Oval 29"/>
          <p:cNvSpPr>
            <a:spLocks noChangeArrowheads="1"/>
          </p:cNvSpPr>
          <p:nvPr/>
        </p:nvSpPr>
        <p:spPr bwMode="auto">
          <a:xfrm>
            <a:off x="1691680" y="1696509"/>
            <a:ext cx="4248730" cy="4396786"/>
          </a:xfrm>
          <a:prstGeom prst="ellipse">
            <a:avLst/>
          </a:prstGeom>
          <a:noFill/>
          <a:ln w="19050" algn="ctr">
            <a:solidFill>
              <a:srgbClr val="00B050"/>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eaLnBrk="1" fontAlgn="base" hangingPunct="1">
              <a:spcBef>
                <a:spcPct val="0"/>
              </a:spcBef>
              <a:spcAft>
                <a:spcPct val="0"/>
              </a:spcAft>
            </a:pPr>
            <a:endParaRPr lang="en-US" altLang="en-US" dirty="0"/>
          </a:p>
        </p:txBody>
      </p:sp>
      <p:sp>
        <p:nvSpPr>
          <p:cNvPr id="45085" name="Text Box 32"/>
          <p:cNvSpPr txBox="1">
            <a:spLocks noChangeArrowheads="1"/>
          </p:cNvSpPr>
          <p:nvPr/>
        </p:nvSpPr>
        <p:spPr bwMode="auto">
          <a:xfrm>
            <a:off x="3683238" y="1384300"/>
            <a:ext cx="8309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36000" tIns="0" rIns="36000" bIns="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eaLnBrk="1" fontAlgn="base" hangingPunct="1">
              <a:spcBef>
                <a:spcPct val="0"/>
              </a:spcBef>
              <a:spcAft>
                <a:spcPct val="0"/>
              </a:spcAft>
            </a:pPr>
            <a:r>
              <a:rPr lang="en-GB" altLang="en-US" dirty="0">
                <a:solidFill>
                  <a:srgbClr val="00B050"/>
                </a:solidFill>
                <a:latin typeface="Tahoma" pitchFamily="34" charset="0"/>
                <a:cs typeface="Tahoma" pitchFamily="34" charset="0"/>
              </a:rPr>
              <a:t>Control</a:t>
            </a:r>
          </a:p>
        </p:txBody>
      </p:sp>
      <p:sp>
        <p:nvSpPr>
          <p:cNvPr id="45086" name="Text Box 34"/>
          <p:cNvSpPr txBox="1">
            <a:spLocks noChangeArrowheads="1"/>
          </p:cNvSpPr>
          <p:nvPr/>
        </p:nvSpPr>
        <p:spPr bwMode="auto">
          <a:xfrm>
            <a:off x="6861084" y="1384300"/>
            <a:ext cx="10601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36000" tIns="0" rIns="36000" bIns="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eaLnBrk="1" fontAlgn="base" hangingPunct="1">
              <a:spcBef>
                <a:spcPct val="0"/>
              </a:spcBef>
              <a:spcAft>
                <a:spcPct val="0"/>
              </a:spcAft>
            </a:pPr>
            <a:r>
              <a:rPr lang="en-GB" altLang="en-US" dirty="0">
                <a:solidFill>
                  <a:srgbClr val="FF0000"/>
                </a:solidFill>
                <a:latin typeface="Tahoma" pitchFamily="34" charset="0"/>
                <a:cs typeface="Tahoma" pitchFamily="34" charset="0"/>
              </a:rPr>
              <a:t>Influence</a:t>
            </a:r>
          </a:p>
        </p:txBody>
      </p:sp>
      <p:sp>
        <p:nvSpPr>
          <p:cNvPr id="45077" name="Rectangle 19"/>
          <p:cNvSpPr>
            <a:spLocks noChangeArrowheads="1"/>
          </p:cNvSpPr>
          <p:nvPr/>
        </p:nvSpPr>
        <p:spPr bwMode="auto">
          <a:xfrm>
            <a:off x="5062881" y="4528805"/>
            <a:ext cx="117660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fontAlgn="base">
              <a:spcBef>
                <a:spcPct val="0"/>
              </a:spcBef>
              <a:spcAft>
                <a:spcPct val="0"/>
              </a:spcAft>
            </a:pPr>
            <a:r>
              <a:rPr lang="en-GB" altLang="en-US" dirty="0">
                <a:solidFill>
                  <a:schemeClr val="tx1"/>
                </a:solidFill>
                <a:latin typeface="Tahoma" pitchFamily="34" charset="0"/>
                <a:cs typeface="Tahoma" pitchFamily="34" charset="0"/>
              </a:rPr>
              <a:t>Recycling</a:t>
            </a:r>
          </a:p>
        </p:txBody>
      </p:sp>
      <p:sp>
        <p:nvSpPr>
          <p:cNvPr id="45084" name="Oval 31"/>
          <p:cNvSpPr>
            <a:spLocks noChangeArrowheads="1"/>
          </p:cNvSpPr>
          <p:nvPr/>
        </p:nvSpPr>
        <p:spPr bwMode="auto">
          <a:xfrm>
            <a:off x="107504" y="1271588"/>
            <a:ext cx="8594869" cy="4965724"/>
          </a:xfrm>
          <a:prstGeom prst="ellipse">
            <a:avLst/>
          </a:prstGeom>
          <a:noFill/>
          <a:ln w="57150" cap="rnd" algn="ctr">
            <a:solidFill>
              <a:schemeClr val="accent1"/>
            </a:solidFill>
            <a:prstDash val="sysDot"/>
            <a:round/>
            <a:headEnd/>
            <a:tailEnd/>
          </a:ln>
          <a:extLst>
            <a:ext uri="{909E8E84-426E-40DD-AFC4-6F175D3DCCD1}">
              <a14:hiddenFill xmlns:a14="http://schemas.microsoft.com/office/drawing/2010/main">
                <a:solidFill>
                  <a:srgbClr val="FFFFFF"/>
                </a:solidFill>
              </a14:hiddenFill>
            </a:ext>
          </a:extLst>
        </p:spPr>
        <p:txBody>
          <a:bodyPr wrap="square" lIns="36000" tIns="0" rIns="36000" bIns="0" anchor="ctr">
            <a:spAutoFit/>
          </a:bodyP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eaLnBrk="1" fontAlgn="base" hangingPunct="1">
              <a:spcBef>
                <a:spcPct val="0"/>
              </a:spcBef>
              <a:spcAft>
                <a:spcPct val="0"/>
              </a:spcAft>
            </a:pPr>
            <a:endParaRPr lang="en-US" altLang="en-US" dirty="0"/>
          </a:p>
        </p:txBody>
      </p:sp>
      <p:sp>
        <p:nvSpPr>
          <p:cNvPr id="3" name="Rectangle 8">
            <a:extLst>
              <a:ext uri="{FF2B5EF4-FFF2-40B4-BE49-F238E27FC236}">
                <a16:creationId xmlns:a16="http://schemas.microsoft.com/office/drawing/2014/main" id="{2CC24C92-7690-7BFA-ECFC-4503AC7F0062}"/>
              </a:ext>
            </a:extLst>
          </p:cNvPr>
          <p:cNvSpPr>
            <a:spLocks noChangeArrowheads="1"/>
          </p:cNvSpPr>
          <p:nvPr/>
        </p:nvSpPr>
        <p:spPr bwMode="auto">
          <a:xfrm>
            <a:off x="2274957" y="4380821"/>
            <a:ext cx="1158262" cy="903851"/>
          </a:xfrm>
          <a:prstGeom prst="rect">
            <a:avLst/>
          </a:prstGeom>
          <a:solidFill>
            <a:schemeClr val="tx2"/>
          </a:solidFill>
          <a:ln w="25400">
            <a:solidFill>
              <a:schemeClr val="tx2"/>
            </a:solidFill>
            <a:miter lim="800000"/>
            <a:headEnd/>
            <a:tailEnd/>
          </a:ln>
        </p:spPr>
        <p:txBody>
          <a:bodyPr wrap="none" lIns="90488" tIns="44450" rIns="90488" bIns="44450" anchor="ctr"/>
          <a:lstStyle>
            <a:lvl1pPr eaLnBrk="0" hangingPunct="0">
              <a:defRPr sz="1600" b="1">
                <a:solidFill>
                  <a:srgbClr val="004071"/>
                </a:solidFill>
                <a:latin typeface="Arial" pitchFamily="34" charset="0"/>
                <a:cs typeface="Arial" pitchFamily="34" charset="0"/>
              </a:defRPr>
            </a:lvl1pPr>
            <a:lvl2pPr marL="742950" indent="-285750" eaLnBrk="0" hangingPunct="0">
              <a:defRPr sz="1600" b="1">
                <a:solidFill>
                  <a:srgbClr val="004071"/>
                </a:solidFill>
                <a:latin typeface="Arial" pitchFamily="34" charset="0"/>
                <a:cs typeface="Arial" pitchFamily="34" charset="0"/>
              </a:defRPr>
            </a:lvl2pPr>
            <a:lvl3pPr marL="1143000" indent="-228600" eaLnBrk="0" hangingPunct="0">
              <a:defRPr sz="1600" b="1">
                <a:solidFill>
                  <a:srgbClr val="004071"/>
                </a:solidFill>
                <a:latin typeface="Arial" pitchFamily="34" charset="0"/>
                <a:cs typeface="Arial" pitchFamily="34" charset="0"/>
              </a:defRPr>
            </a:lvl3pPr>
            <a:lvl4pPr marL="1600200" indent="-228600" eaLnBrk="0" hangingPunct="0">
              <a:defRPr sz="1600" b="1">
                <a:solidFill>
                  <a:srgbClr val="004071"/>
                </a:solidFill>
                <a:latin typeface="Arial" pitchFamily="34" charset="0"/>
                <a:cs typeface="Arial" pitchFamily="34" charset="0"/>
              </a:defRPr>
            </a:lvl4pPr>
            <a:lvl5pPr marL="2057400" indent="-228600" eaLnBrk="0" hangingPunct="0">
              <a:defRPr sz="1600" b="1">
                <a:solidFill>
                  <a:srgbClr val="004071"/>
                </a:solidFill>
                <a:latin typeface="Arial" pitchFamily="34" charset="0"/>
                <a:cs typeface="Arial" pitchFamily="34" charset="0"/>
              </a:defRPr>
            </a:lvl5pPr>
            <a:lvl6pPr marL="2514600" indent="-228600" eaLnBrk="0" fontAlgn="base" hangingPunct="0">
              <a:spcBef>
                <a:spcPct val="0"/>
              </a:spcBef>
              <a:spcAft>
                <a:spcPct val="0"/>
              </a:spcAft>
              <a:defRPr sz="1600" b="1">
                <a:solidFill>
                  <a:srgbClr val="004071"/>
                </a:solidFill>
                <a:latin typeface="Arial" pitchFamily="34" charset="0"/>
                <a:cs typeface="Arial" pitchFamily="34" charset="0"/>
              </a:defRPr>
            </a:lvl6pPr>
            <a:lvl7pPr marL="2971800" indent="-228600" eaLnBrk="0" fontAlgn="base" hangingPunct="0">
              <a:spcBef>
                <a:spcPct val="0"/>
              </a:spcBef>
              <a:spcAft>
                <a:spcPct val="0"/>
              </a:spcAft>
              <a:defRPr sz="1600" b="1">
                <a:solidFill>
                  <a:srgbClr val="004071"/>
                </a:solidFill>
                <a:latin typeface="Arial" pitchFamily="34" charset="0"/>
                <a:cs typeface="Arial" pitchFamily="34" charset="0"/>
              </a:defRPr>
            </a:lvl7pPr>
            <a:lvl8pPr marL="3429000" indent="-228600" eaLnBrk="0" fontAlgn="base" hangingPunct="0">
              <a:spcBef>
                <a:spcPct val="0"/>
              </a:spcBef>
              <a:spcAft>
                <a:spcPct val="0"/>
              </a:spcAft>
              <a:defRPr sz="1600" b="1">
                <a:solidFill>
                  <a:srgbClr val="004071"/>
                </a:solidFill>
                <a:latin typeface="Arial" pitchFamily="34" charset="0"/>
                <a:cs typeface="Arial" pitchFamily="34" charset="0"/>
              </a:defRPr>
            </a:lvl8pPr>
            <a:lvl9pPr marL="3886200" indent="-228600" eaLnBrk="0" fontAlgn="base" hangingPunct="0">
              <a:spcBef>
                <a:spcPct val="0"/>
              </a:spcBef>
              <a:spcAft>
                <a:spcPct val="0"/>
              </a:spcAft>
              <a:defRPr sz="1600" b="1">
                <a:solidFill>
                  <a:srgbClr val="004071"/>
                </a:solidFill>
                <a:latin typeface="Arial" pitchFamily="34" charset="0"/>
                <a:cs typeface="Arial" pitchFamily="34" charset="0"/>
              </a:defRPr>
            </a:lvl9pPr>
          </a:lstStyle>
          <a:p>
            <a:pPr algn="ctr" fontAlgn="base">
              <a:spcBef>
                <a:spcPct val="0"/>
              </a:spcBef>
              <a:spcAft>
                <a:spcPct val="0"/>
              </a:spcAft>
            </a:pPr>
            <a:r>
              <a:rPr lang="en-GB" altLang="en-US" sz="1400" dirty="0">
                <a:solidFill>
                  <a:prstClr val="white"/>
                </a:solidFill>
                <a:latin typeface="Tahoma" pitchFamily="34" charset="0"/>
                <a:cs typeface="Tahoma" pitchFamily="34" charset="0"/>
              </a:rPr>
              <a:t>Design</a:t>
            </a:r>
          </a:p>
        </p:txBody>
      </p:sp>
      <p:sp>
        <p:nvSpPr>
          <p:cNvPr id="4" name="Line 9">
            <a:extLst>
              <a:ext uri="{FF2B5EF4-FFF2-40B4-BE49-F238E27FC236}">
                <a16:creationId xmlns:a16="http://schemas.microsoft.com/office/drawing/2014/main" id="{54545C4A-87FE-A16E-369D-361B0EEC08DD}"/>
              </a:ext>
            </a:extLst>
          </p:cNvPr>
          <p:cNvSpPr>
            <a:spLocks noChangeShapeType="1"/>
          </p:cNvSpPr>
          <p:nvPr/>
        </p:nvSpPr>
        <p:spPr bwMode="auto">
          <a:xfrm rot="16200000">
            <a:off x="3228785" y="4284104"/>
            <a:ext cx="207211" cy="0"/>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b="1" dirty="0">
              <a:solidFill>
                <a:srgbClr val="004071"/>
              </a:solidFill>
              <a:cs typeface="Arial" pitchFamily="34" charset="0"/>
            </a:endParaRPr>
          </a:p>
        </p:txBody>
      </p:sp>
    </p:spTree>
    <p:extLst>
      <p:ext uri="{BB962C8B-B14F-4D97-AF65-F5344CB8AC3E}">
        <p14:creationId xmlns:p14="http://schemas.microsoft.com/office/powerpoint/2010/main" val="330726944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B07E-C097-BF25-AF4D-D8C2E9E109EB}"/>
              </a:ext>
            </a:extLst>
          </p:cNvPr>
          <p:cNvSpPr>
            <a:spLocks noGrp="1"/>
          </p:cNvSpPr>
          <p:nvPr>
            <p:ph type="title"/>
          </p:nvPr>
        </p:nvSpPr>
        <p:spPr>
          <a:xfrm>
            <a:off x="460463" y="542225"/>
            <a:ext cx="8067524" cy="738188"/>
          </a:xfrm>
        </p:spPr>
        <p:txBody>
          <a:bodyPr/>
          <a:lstStyle/>
          <a:p>
            <a:r>
              <a:rPr lang="en-IN" dirty="0"/>
              <a:t>Determining significance of aspects</a:t>
            </a:r>
          </a:p>
        </p:txBody>
      </p:sp>
      <p:sp>
        <p:nvSpPr>
          <p:cNvPr id="4" name="Slide Number Placeholder 3">
            <a:extLst>
              <a:ext uri="{FF2B5EF4-FFF2-40B4-BE49-F238E27FC236}">
                <a16:creationId xmlns:a16="http://schemas.microsoft.com/office/drawing/2014/main" id="{9A25CF1A-4134-25F7-6CD2-81F877BFD79B}"/>
              </a:ext>
            </a:extLst>
          </p:cNvPr>
          <p:cNvSpPr>
            <a:spLocks noGrp="1"/>
          </p:cNvSpPr>
          <p:nvPr>
            <p:ph type="sldNum" sz="quarter" idx="10"/>
          </p:nvPr>
        </p:nvSpPr>
        <p:spPr/>
        <p:txBody>
          <a:bodyPr/>
          <a:lstStyle/>
          <a:p>
            <a:pPr>
              <a:defRPr/>
            </a:pPr>
            <a:fld id="{284A838C-A0B7-499B-8BF6-D77098515CD2}" type="slidenum">
              <a:rPr lang="en-GB" altLang="en-US" smtClean="0"/>
              <a:pPr>
                <a:defRPr/>
              </a:pPr>
              <a:t>13</a:t>
            </a:fld>
            <a:endParaRPr lang="en-GB" altLang="en-US"/>
          </a:p>
        </p:txBody>
      </p:sp>
      <p:sp>
        <p:nvSpPr>
          <p:cNvPr id="8" name="Oval 7">
            <a:extLst>
              <a:ext uri="{FF2B5EF4-FFF2-40B4-BE49-F238E27FC236}">
                <a16:creationId xmlns:a16="http://schemas.microsoft.com/office/drawing/2014/main" id="{EDA3E874-6B47-615F-F5E4-D67660E5F593}"/>
              </a:ext>
            </a:extLst>
          </p:cNvPr>
          <p:cNvSpPr/>
          <p:nvPr/>
        </p:nvSpPr>
        <p:spPr bwMode="auto">
          <a:xfrm flipH="1" flipV="1">
            <a:off x="3946358" y="2675823"/>
            <a:ext cx="1703671" cy="1506355"/>
          </a:xfrm>
          <a:prstGeom prst="ellipse">
            <a:avLst/>
          </a:prstGeom>
          <a:noFill/>
          <a:ln w="12700" cap="flat" cmpd="sng" algn="ctr">
            <a:noFill/>
            <a:prstDash val="solid"/>
            <a:round/>
            <a:headEnd type="none" w="med" len="med"/>
            <a:tailEnd type="none" w="med" len="med"/>
          </a:ln>
          <a:effectLst/>
        </p:spPr>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sp>
        <p:nvSpPr>
          <p:cNvPr id="9" name="Oval 8">
            <a:extLst>
              <a:ext uri="{FF2B5EF4-FFF2-40B4-BE49-F238E27FC236}">
                <a16:creationId xmlns:a16="http://schemas.microsoft.com/office/drawing/2014/main" id="{285A6847-5E80-1D4B-7B9A-98CA7C490A33}"/>
              </a:ext>
            </a:extLst>
          </p:cNvPr>
          <p:cNvSpPr/>
          <p:nvPr/>
        </p:nvSpPr>
        <p:spPr bwMode="auto">
          <a:xfrm>
            <a:off x="3397713" y="2387065"/>
            <a:ext cx="2435194" cy="2492883"/>
          </a:xfrm>
          <a:prstGeom prst="ellipse">
            <a:avLst/>
          </a:prstGeom>
          <a:solidFill>
            <a:schemeClr val="accent2">
              <a:lumMod val="20000"/>
              <a:lumOff val="80000"/>
            </a:schemeClr>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36000" tIns="0" rIns="36000" bIns="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0"/>
              </a:spcBef>
              <a:spcAft>
                <a:spcPct val="0"/>
              </a:spcAft>
              <a:buClrTx/>
              <a:buSzTx/>
              <a:buFontTx/>
              <a:buNone/>
              <a:tabLst/>
            </a:pPr>
            <a:r>
              <a:rPr kumimoji="0" lang="en-IN" sz="2400" b="0" i="0" u="none" strike="noStrike" cap="none" normalizeH="0" baseline="0" dirty="0">
                <a:ln>
                  <a:noFill/>
                </a:ln>
                <a:solidFill>
                  <a:schemeClr val="tx1"/>
                </a:solidFill>
                <a:effectLst/>
                <a:latin typeface="Arial" pitchFamily="34" charset="0"/>
              </a:rPr>
              <a:t>Significance of environmental aspect</a:t>
            </a:r>
          </a:p>
          <a:p>
            <a:pPr marL="0" marR="0" indent="0" algn="ctr" defTabSz="914400" rtl="0" eaLnBrk="1" fontAlgn="base" latinLnBrk="0" hangingPunct="1">
              <a:lnSpc>
                <a:spcPct val="80000"/>
              </a:lnSpc>
              <a:spcBef>
                <a:spcPct val="0"/>
              </a:spcBef>
              <a:spcAft>
                <a:spcPct val="0"/>
              </a:spcAft>
              <a:buClrTx/>
              <a:buSzTx/>
              <a:buFontTx/>
              <a:buNone/>
              <a:tabLst/>
            </a:pPr>
            <a:endParaRPr lang="en-IN" sz="2400" dirty="0">
              <a:solidFill>
                <a:schemeClr val="tx1"/>
              </a:solidFill>
              <a:latin typeface="Arial" pitchFamily="34" charset="0"/>
            </a:endParaRPr>
          </a:p>
          <a:p>
            <a:pPr marL="0" marR="0" indent="0" algn="ctr" defTabSz="914400" rtl="0" eaLnBrk="1" fontAlgn="base" latinLnBrk="0" hangingPunct="1">
              <a:lnSpc>
                <a:spcPct val="80000"/>
              </a:lnSpc>
              <a:spcBef>
                <a:spcPct val="0"/>
              </a:spcBef>
              <a:spcAft>
                <a:spcPct val="0"/>
              </a:spcAft>
              <a:buClrTx/>
              <a:buSzTx/>
              <a:buFontTx/>
              <a:buNone/>
              <a:tabLst/>
            </a:pPr>
            <a:endParaRPr kumimoji="0" lang="en-IN" sz="2400" b="0" i="0" u="none" strike="noStrike" cap="none" normalizeH="0" baseline="0" dirty="0">
              <a:ln>
                <a:noFill/>
              </a:ln>
              <a:solidFill>
                <a:schemeClr val="tx1"/>
              </a:solidFill>
              <a:effectLst/>
              <a:latin typeface="Arial" pitchFamily="34" charset="0"/>
            </a:endParaRPr>
          </a:p>
        </p:txBody>
      </p:sp>
      <p:sp>
        <p:nvSpPr>
          <p:cNvPr id="10" name="TextBox 9">
            <a:extLst>
              <a:ext uri="{FF2B5EF4-FFF2-40B4-BE49-F238E27FC236}">
                <a16:creationId xmlns:a16="http://schemas.microsoft.com/office/drawing/2014/main" id="{B0644535-1F27-DE76-EF86-415FE3C5A383}"/>
              </a:ext>
            </a:extLst>
          </p:cNvPr>
          <p:cNvSpPr txBox="1"/>
          <p:nvPr/>
        </p:nvSpPr>
        <p:spPr>
          <a:xfrm>
            <a:off x="6497052" y="1463037"/>
            <a:ext cx="2077438" cy="480131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IN" b="1" u="sng" dirty="0">
                <a:solidFill>
                  <a:srgbClr val="FF0000"/>
                </a:solidFill>
              </a:rPr>
              <a:t>Env. Impact </a:t>
            </a:r>
            <a:r>
              <a:rPr lang="en-IN" dirty="0"/>
              <a:t>Impacting humans life, flora or fauna</a:t>
            </a:r>
          </a:p>
          <a:p>
            <a:endParaRPr lang="en-IN" dirty="0"/>
          </a:p>
          <a:p>
            <a:r>
              <a:rPr lang="en-IN" dirty="0"/>
              <a:t>Impacting</a:t>
            </a:r>
          </a:p>
          <a:p>
            <a:r>
              <a:rPr lang="en-IN" dirty="0"/>
              <a:t>Adversely</a:t>
            </a:r>
          </a:p>
          <a:p>
            <a:r>
              <a:rPr lang="en-IN" dirty="0"/>
              <a:t>Air, water, land or soil</a:t>
            </a:r>
          </a:p>
          <a:p>
            <a:r>
              <a:rPr lang="en-IN" dirty="0"/>
              <a:t>Conditions</a:t>
            </a:r>
          </a:p>
          <a:p>
            <a:endParaRPr lang="en-IN" dirty="0"/>
          </a:p>
          <a:p>
            <a:r>
              <a:rPr lang="en-IN" dirty="0"/>
              <a:t>Depleting natural resources</a:t>
            </a:r>
          </a:p>
          <a:p>
            <a:endParaRPr lang="en-IN" dirty="0"/>
          </a:p>
          <a:p>
            <a:r>
              <a:rPr lang="en-IN" dirty="0"/>
              <a:t>Negatively impacting life of future generations</a:t>
            </a:r>
          </a:p>
          <a:p>
            <a:endParaRPr lang="en-IN" dirty="0"/>
          </a:p>
        </p:txBody>
      </p:sp>
      <p:sp>
        <p:nvSpPr>
          <p:cNvPr id="12" name="TextBox 11">
            <a:extLst>
              <a:ext uri="{FF2B5EF4-FFF2-40B4-BE49-F238E27FC236}">
                <a16:creationId xmlns:a16="http://schemas.microsoft.com/office/drawing/2014/main" id="{BDDDB84C-6E09-8F9D-5DA6-0F6DD64EE909}"/>
              </a:ext>
            </a:extLst>
          </p:cNvPr>
          <p:cNvSpPr txBox="1"/>
          <p:nvPr/>
        </p:nvSpPr>
        <p:spPr>
          <a:xfrm>
            <a:off x="673770" y="1480687"/>
            <a:ext cx="2077438" cy="480131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IN" b="1" u="sng" dirty="0">
                <a:solidFill>
                  <a:srgbClr val="FF0000"/>
                </a:solidFill>
              </a:rPr>
              <a:t>Business Impact</a:t>
            </a:r>
            <a:r>
              <a:rPr lang="en-IN" dirty="0"/>
              <a:t> Impacting business image</a:t>
            </a:r>
          </a:p>
          <a:p>
            <a:endParaRPr lang="en-IN" dirty="0"/>
          </a:p>
          <a:p>
            <a:r>
              <a:rPr lang="en-IN" dirty="0"/>
              <a:t>Complaints, Legal violations and costs involved</a:t>
            </a:r>
          </a:p>
          <a:p>
            <a:endParaRPr lang="en-IN" dirty="0"/>
          </a:p>
          <a:p>
            <a:r>
              <a:rPr lang="en-IN" dirty="0"/>
              <a:t>Employees’ morale</a:t>
            </a:r>
          </a:p>
          <a:p>
            <a:endParaRPr lang="en-IN" dirty="0"/>
          </a:p>
          <a:p>
            <a:r>
              <a:rPr lang="en-IN" dirty="0"/>
              <a:t>Loss of potential business</a:t>
            </a:r>
          </a:p>
          <a:p>
            <a:endParaRPr lang="en-IN" dirty="0"/>
          </a:p>
          <a:p>
            <a:r>
              <a:rPr lang="en-IN" dirty="0"/>
              <a:t>Future impacts Etc.</a:t>
            </a:r>
          </a:p>
          <a:p>
            <a:endParaRPr lang="en-IN" dirty="0"/>
          </a:p>
        </p:txBody>
      </p:sp>
      <p:sp>
        <p:nvSpPr>
          <p:cNvPr id="13" name="Arrow: Right 12">
            <a:extLst>
              <a:ext uri="{FF2B5EF4-FFF2-40B4-BE49-F238E27FC236}">
                <a16:creationId xmlns:a16="http://schemas.microsoft.com/office/drawing/2014/main" id="{964CADDE-E470-69AD-2CCD-5CB76DF59FB5}"/>
              </a:ext>
            </a:extLst>
          </p:cNvPr>
          <p:cNvSpPr/>
          <p:nvPr/>
        </p:nvSpPr>
        <p:spPr bwMode="auto">
          <a:xfrm>
            <a:off x="5958038" y="3532472"/>
            <a:ext cx="423514" cy="45719"/>
          </a:xfrm>
          <a:prstGeom prst="rightArrow">
            <a:avLst/>
          </a:prstGeom>
          <a:noFill/>
          <a:ln w="12700" cap="flat" cmpd="sng" algn="ctr">
            <a:noFill/>
            <a:prstDash val="solid"/>
            <a:round/>
            <a:headEnd type="none" w="med" len="med"/>
            <a:tailEnd type="none" w="med" len="med"/>
          </a:ln>
          <a:effectLst/>
        </p:spPr>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dirty="0">
              <a:ln>
                <a:noFill/>
              </a:ln>
              <a:solidFill>
                <a:schemeClr val="tx1"/>
              </a:solidFill>
              <a:effectLst/>
              <a:latin typeface="Arial" pitchFamily="34" charset="0"/>
            </a:endParaRPr>
          </a:p>
        </p:txBody>
      </p:sp>
      <p:sp>
        <p:nvSpPr>
          <p:cNvPr id="14" name="Arrow: Right 13">
            <a:extLst>
              <a:ext uri="{FF2B5EF4-FFF2-40B4-BE49-F238E27FC236}">
                <a16:creationId xmlns:a16="http://schemas.microsoft.com/office/drawing/2014/main" id="{9F1710C3-EE58-5EB5-8AB2-A7DD00873538}"/>
              </a:ext>
            </a:extLst>
          </p:cNvPr>
          <p:cNvSpPr/>
          <p:nvPr/>
        </p:nvSpPr>
        <p:spPr bwMode="auto">
          <a:xfrm>
            <a:off x="5929163" y="3513225"/>
            <a:ext cx="521375" cy="308008"/>
          </a:xfrm>
          <a:prstGeom prst="rightArrow">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sp>
        <p:nvSpPr>
          <p:cNvPr id="15" name="Arrow: Right 14">
            <a:extLst>
              <a:ext uri="{FF2B5EF4-FFF2-40B4-BE49-F238E27FC236}">
                <a16:creationId xmlns:a16="http://schemas.microsoft.com/office/drawing/2014/main" id="{DB4092B3-7FF9-3B9C-D233-B85FBABD07EF}"/>
              </a:ext>
            </a:extLst>
          </p:cNvPr>
          <p:cNvSpPr/>
          <p:nvPr/>
        </p:nvSpPr>
        <p:spPr bwMode="auto">
          <a:xfrm rot="10800000">
            <a:off x="2799345" y="3482741"/>
            <a:ext cx="521375" cy="308008"/>
          </a:xfrm>
          <a:prstGeom prst="rightArrow">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sp>
        <p:nvSpPr>
          <p:cNvPr id="3" name="Arrow: Curved Down 2">
            <a:extLst>
              <a:ext uri="{FF2B5EF4-FFF2-40B4-BE49-F238E27FC236}">
                <a16:creationId xmlns:a16="http://schemas.microsoft.com/office/drawing/2014/main" id="{140097D3-ECF8-4A77-0CD2-9137DA1FD3B1}"/>
              </a:ext>
            </a:extLst>
          </p:cNvPr>
          <p:cNvSpPr/>
          <p:nvPr/>
        </p:nvSpPr>
        <p:spPr bwMode="auto">
          <a:xfrm rot="10800000">
            <a:off x="2560318" y="5605206"/>
            <a:ext cx="3994487" cy="878925"/>
          </a:xfrm>
          <a:prstGeom prst="curvedDownArrow">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sp>
        <p:nvSpPr>
          <p:cNvPr id="6" name="Arrow: Curved Down 5">
            <a:extLst>
              <a:ext uri="{FF2B5EF4-FFF2-40B4-BE49-F238E27FC236}">
                <a16:creationId xmlns:a16="http://schemas.microsoft.com/office/drawing/2014/main" id="{1A0CA62E-EA7A-FF85-1BE8-6C4620EB2AA5}"/>
              </a:ext>
            </a:extLst>
          </p:cNvPr>
          <p:cNvSpPr/>
          <p:nvPr/>
        </p:nvSpPr>
        <p:spPr bwMode="auto">
          <a:xfrm rot="10800000" flipV="1">
            <a:off x="2520210" y="1464730"/>
            <a:ext cx="3994487" cy="878925"/>
          </a:xfrm>
          <a:prstGeom prst="curvedDownArrow">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36000" tIns="0" rIns="36000" bIns="0" numCol="1" rtlCol="0" anchor="t" anchorCtr="0" compatLnSpc="1">
            <a:prstTxWarp prst="textNoShape">
              <a:avLst/>
            </a:prstTxWarp>
            <a:sp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IN" sz="18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708432114"/>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animBg="1"/>
      <p:bldP spid="10" grpId="0" animBg="1"/>
      <p:bldP spid="12" grpId="0" animBg="1"/>
      <p:bldP spid="13" grpId="0"/>
      <p:bldP spid="14" grpId="0" animBg="1"/>
      <p:bldP spid="15" grpId="0" animBg="1"/>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BF7A5E00-6A62-4C30-ECBF-AEF5C2DADD1F}"/>
              </a:ext>
            </a:extLst>
          </p:cNvPr>
          <p:cNvSpPr>
            <a:spLocks noGrp="1" noChangeArrowheads="1"/>
          </p:cNvSpPr>
          <p:nvPr>
            <p:ph type="title"/>
          </p:nvPr>
        </p:nvSpPr>
        <p:spPr/>
        <p:txBody>
          <a:bodyPr/>
          <a:lstStyle/>
          <a:p>
            <a:r>
              <a:rPr lang="en-US" altLang="en-US">
                <a:latin typeface="Tahoma" panose="020B0604030504040204" pitchFamily="34" charset="0"/>
                <a:ea typeface="ヒラギノ角ゴ Pro W3"/>
                <a:cs typeface="Tahoma" panose="020B0604030504040204" pitchFamily="34" charset="0"/>
              </a:rPr>
              <a:t>Risks and Opportunities</a:t>
            </a:r>
            <a:endParaRPr lang="en-IN" altLang="en-US">
              <a:latin typeface="Tahoma" panose="020B0604030504040204" pitchFamily="34" charset="0"/>
              <a:ea typeface="ヒラギノ角ゴ Pro W3"/>
              <a:cs typeface="Tahoma" panose="020B0604030504040204" pitchFamily="34" charset="0"/>
            </a:endParaRPr>
          </a:p>
        </p:txBody>
      </p:sp>
      <p:sp>
        <p:nvSpPr>
          <p:cNvPr id="34819" name="Slide Number Placeholder 3">
            <a:extLst>
              <a:ext uri="{FF2B5EF4-FFF2-40B4-BE49-F238E27FC236}">
                <a16:creationId xmlns:a16="http://schemas.microsoft.com/office/drawing/2014/main" id="{1B5CEE5F-B95D-12C4-B741-BAFA7F2D8CF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8E13FDC-8B32-4127-9BBE-B43AF2674199}" type="slidenum">
              <a:rPr lang="en-GB" altLang="en-US" sz="900">
                <a:solidFill>
                  <a:schemeClr val="tx1"/>
                </a:solidFill>
              </a:rPr>
              <a:pPr>
                <a:lnSpc>
                  <a:spcPct val="100000"/>
                </a:lnSpc>
                <a:spcAft>
                  <a:spcPct val="0"/>
                </a:spcAft>
                <a:buFontTx/>
                <a:buNone/>
              </a:pPr>
              <a:t>14</a:t>
            </a:fld>
            <a:endParaRPr lang="en-GB" altLang="en-US" sz="900">
              <a:solidFill>
                <a:schemeClr val="tx1"/>
              </a:solidFill>
            </a:endParaRPr>
          </a:p>
        </p:txBody>
      </p:sp>
      <p:pic>
        <p:nvPicPr>
          <p:cNvPr id="3" name="Picture 2">
            <a:extLst>
              <a:ext uri="{FF2B5EF4-FFF2-40B4-BE49-F238E27FC236}">
                <a16:creationId xmlns:a16="http://schemas.microsoft.com/office/drawing/2014/main" id="{A573C71C-66CC-4944-3D44-D2FDD1D37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789" y="1504522"/>
            <a:ext cx="8256002" cy="4644000"/>
          </a:xfrm>
          <a:prstGeom prst="rect">
            <a:avLst/>
          </a:prstGeom>
        </p:spPr>
      </p:pic>
    </p:spTree>
  </p:cSld>
  <p:clrMapOvr>
    <a:masterClrMapping/>
  </p:clrMapOvr>
  <p:transition spd="slow">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296E51E2-31F0-59F1-9C19-2670759ED82B}"/>
              </a:ext>
            </a:extLst>
          </p:cNvPr>
          <p:cNvSpPr>
            <a:spLocks noGrp="1" noChangeArrowheads="1"/>
          </p:cNvSpPr>
          <p:nvPr>
            <p:ph type="title"/>
          </p:nvPr>
        </p:nvSpPr>
        <p:spPr>
          <a:xfrm>
            <a:off x="655638" y="533400"/>
            <a:ext cx="8145462" cy="838200"/>
          </a:xfrm>
        </p:spPr>
        <p:txBody>
          <a:bodyPr/>
          <a:lstStyle/>
          <a:p>
            <a:r>
              <a:rPr lang="en-US" altLang="en-US">
                <a:ea typeface="MS PGothic" panose="020B0600070205080204" pitchFamily="34" charset="-128"/>
              </a:rPr>
              <a:t>Hierarchy of Control</a:t>
            </a:r>
            <a:endParaRPr lang="en-IN" altLang="en-US">
              <a:ea typeface="MS PGothic" panose="020B0600070205080204" pitchFamily="34" charset="-128"/>
            </a:endParaRPr>
          </a:p>
        </p:txBody>
      </p:sp>
      <p:grpSp>
        <p:nvGrpSpPr>
          <p:cNvPr id="35843" name="Group 1">
            <a:extLst>
              <a:ext uri="{FF2B5EF4-FFF2-40B4-BE49-F238E27FC236}">
                <a16:creationId xmlns:a16="http://schemas.microsoft.com/office/drawing/2014/main" id="{EBC99207-1E3F-663B-B210-075766182D3F}"/>
              </a:ext>
            </a:extLst>
          </p:cNvPr>
          <p:cNvGrpSpPr>
            <a:grpSpLocks noChangeAspect="1"/>
          </p:cNvGrpSpPr>
          <p:nvPr/>
        </p:nvGrpSpPr>
        <p:grpSpPr bwMode="auto">
          <a:xfrm>
            <a:off x="1905000" y="1849438"/>
            <a:ext cx="5159375" cy="4443412"/>
            <a:chOff x="3035" y="-1046"/>
            <a:chExt cx="2844" cy="2450"/>
          </a:xfrm>
        </p:grpSpPr>
        <p:sp>
          <p:nvSpPr>
            <p:cNvPr id="35849" name="Freeform 6">
              <a:extLst>
                <a:ext uri="{FF2B5EF4-FFF2-40B4-BE49-F238E27FC236}">
                  <a16:creationId xmlns:a16="http://schemas.microsoft.com/office/drawing/2014/main" id="{DD7BB743-11BF-A5DB-CF2F-F5626E3B9F6E}"/>
                </a:ext>
              </a:extLst>
            </p:cNvPr>
            <p:cNvSpPr>
              <a:spLocks/>
            </p:cNvSpPr>
            <p:nvPr/>
          </p:nvSpPr>
          <p:spPr bwMode="auto">
            <a:xfrm>
              <a:off x="3040" y="-1041"/>
              <a:ext cx="2834" cy="348"/>
            </a:xfrm>
            <a:custGeom>
              <a:avLst/>
              <a:gdLst>
                <a:gd name="T0" fmla="*/ 0 w 2834"/>
                <a:gd name="T1" fmla="*/ 0 h 348"/>
                <a:gd name="T2" fmla="*/ 201 w 2834"/>
                <a:gd name="T3" fmla="*/ 347 h 348"/>
                <a:gd name="T4" fmla="*/ 2633 w 2834"/>
                <a:gd name="T5" fmla="*/ 346 h 348"/>
                <a:gd name="T6" fmla="*/ 2834 w 2834"/>
                <a:gd name="T7" fmla="*/ 0 h 348"/>
                <a:gd name="T8" fmla="*/ 0 w 283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4" h="348">
                  <a:moveTo>
                    <a:pt x="0" y="0"/>
                  </a:moveTo>
                  <a:lnTo>
                    <a:pt x="201" y="347"/>
                  </a:lnTo>
                  <a:lnTo>
                    <a:pt x="2633" y="346"/>
                  </a:lnTo>
                  <a:lnTo>
                    <a:pt x="2834" y="0"/>
                  </a:lnTo>
                  <a:lnTo>
                    <a:pt x="0" y="0"/>
                  </a:lnTo>
                  <a:close/>
                </a:path>
              </a:pathLst>
            </a:custGeom>
            <a:solidFill>
              <a:srgbClr val="C7D3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35850" name="Freeform 5">
              <a:extLst>
                <a:ext uri="{FF2B5EF4-FFF2-40B4-BE49-F238E27FC236}">
                  <a16:creationId xmlns:a16="http://schemas.microsoft.com/office/drawing/2014/main" id="{4EC3357A-294D-A779-33B7-EC0641F50F4B}"/>
                </a:ext>
              </a:extLst>
            </p:cNvPr>
            <p:cNvSpPr>
              <a:spLocks/>
            </p:cNvSpPr>
            <p:nvPr/>
          </p:nvSpPr>
          <p:spPr bwMode="auto">
            <a:xfrm>
              <a:off x="3250" y="-678"/>
              <a:ext cx="2414" cy="449"/>
            </a:xfrm>
            <a:custGeom>
              <a:avLst/>
              <a:gdLst>
                <a:gd name="T0" fmla="*/ 0 w 2414"/>
                <a:gd name="T1" fmla="*/ 0 h 449"/>
                <a:gd name="T2" fmla="*/ 0 w 2414"/>
                <a:gd name="T3" fmla="*/ 0 h 449"/>
                <a:gd name="T4" fmla="*/ 261 w 2414"/>
                <a:gd name="T5" fmla="*/ 449 h 449"/>
                <a:gd name="T6" fmla="*/ 2152 w 2414"/>
                <a:gd name="T7" fmla="*/ 449 h 449"/>
                <a:gd name="T8" fmla="*/ 2413 w 2414"/>
                <a:gd name="T9" fmla="*/ 0 h 449"/>
                <a:gd name="T10" fmla="*/ 0 w 2414"/>
                <a:gd name="T11" fmla="*/ 0 h 4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14" h="449">
                  <a:moveTo>
                    <a:pt x="0" y="0"/>
                  </a:moveTo>
                  <a:lnTo>
                    <a:pt x="0" y="0"/>
                  </a:lnTo>
                  <a:lnTo>
                    <a:pt x="261" y="449"/>
                  </a:lnTo>
                  <a:lnTo>
                    <a:pt x="2152" y="449"/>
                  </a:lnTo>
                  <a:lnTo>
                    <a:pt x="2413" y="0"/>
                  </a:lnTo>
                  <a:lnTo>
                    <a:pt x="0" y="0"/>
                  </a:lnTo>
                  <a:close/>
                </a:path>
              </a:pathLst>
            </a:custGeom>
            <a:solidFill>
              <a:srgbClr val="98B3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35851" name="Freeform 4">
              <a:extLst>
                <a:ext uri="{FF2B5EF4-FFF2-40B4-BE49-F238E27FC236}">
                  <a16:creationId xmlns:a16="http://schemas.microsoft.com/office/drawing/2014/main" id="{38D3A97D-C895-F00D-6647-28761D5501B1}"/>
                </a:ext>
              </a:extLst>
            </p:cNvPr>
            <p:cNvSpPr>
              <a:spLocks/>
            </p:cNvSpPr>
            <p:nvPr/>
          </p:nvSpPr>
          <p:spPr bwMode="auto">
            <a:xfrm>
              <a:off x="3519" y="-215"/>
              <a:ext cx="1876" cy="510"/>
            </a:xfrm>
            <a:custGeom>
              <a:avLst/>
              <a:gdLst>
                <a:gd name="T0" fmla="*/ 0 w 1876"/>
                <a:gd name="T1" fmla="*/ 0 h 510"/>
                <a:gd name="T2" fmla="*/ 0 w 1876"/>
                <a:gd name="T3" fmla="*/ 0 h 510"/>
                <a:gd name="T4" fmla="*/ 296 w 1876"/>
                <a:gd name="T5" fmla="*/ 510 h 510"/>
                <a:gd name="T6" fmla="*/ 1579 w 1876"/>
                <a:gd name="T7" fmla="*/ 510 h 510"/>
                <a:gd name="T8" fmla="*/ 1875 w 1876"/>
                <a:gd name="T9" fmla="*/ 0 h 510"/>
                <a:gd name="T10" fmla="*/ 0 w 1876"/>
                <a:gd name="T11" fmla="*/ 0 h 5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76" h="510">
                  <a:moveTo>
                    <a:pt x="0" y="0"/>
                  </a:moveTo>
                  <a:lnTo>
                    <a:pt x="0" y="0"/>
                  </a:lnTo>
                  <a:lnTo>
                    <a:pt x="296" y="510"/>
                  </a:lnTo>
                  <a:lnTo>
                    <a:pt x="1579" y="510"/>
                  </a:lnTo>
                  <a:lnTo>
                    <a:pt x="1875" y="0"/>
                  </a:lnTo>
                  <a:lnTo>
                    <a:pt x="0" y="0"/>
                  </a:lnTo>
                  <a:close/>
                </a:path>
              </a:pathLst>
            </a:custGeom>
            <a:solidFill>
              <a:srgbClr val="6D97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35852" name="Freeform 3">
              <a:extLst>
                <a:ext uri="{FF2B5EF4-FFF2-40B4-BE49-F238E27FC236}">
                  <a16:creationId xmlns:a16="http://schemas.microsoft.com/office/drawing/2014/main" id="{721873A5-39A6-452D-9C0C-0364965635BF}"/>
                </a:ext>
              </a:extLst>
            </p:cNvPr>
            <p:cNvSpPr>
              <a:spLocks/>
            </p:cNvSpPr>
            <p:nvPr/>
          </p:nvSpPr>
          <p:spPr bwMode="auto">
            <a:xfrm>
              <a:off x="4084" y="756"/>
              <a:ext cx="746" cy="643"/>
            </a:xfrm>
            <a:custGeom>
              <a:avLst/>
              <a:gdLst>
                <a:gd name="T0" fmla="*/ 0 w 746"/>
                <a:gd name="T1" fmla="*/ 0 h 643"/>
                <a:gd name="T2" fmla="*/ 373 w 746"/>
                <a:gd name="T3" fmla="*/ 642 h 643"/>
                <a:gd name="T4" fmla="*/ 746 w 746"/>
                <a:gd name="T5" fmla="*/ 0 h 643"/>
                <a:gd name="T6" fmla="*/ 0 w 746"/>
                <a:gd name="T7" fmla="*/ 0 h 6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6" h="643">
                  <a:moveTo>
                    <a:pt x="0" y="0"/>
                  </a:moveTo>
                  <a:lnTo>
                    <a:pt x="373" y="642"/>
                  </a:lnTo>
                  <a:lnTo>
                    <a:pt x="746" y="0"/>
                  </a:lnTo>
                  <a:lnTo>
                    <a:pt x="0" y="0"/>
                  </a:lnTo>
                  <a:close/>
                </a:path>
              </a:pathLst>
            </a:custGeom>
            <a:solidFill>
              <a:srgbClr val="0070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35853" name="Freeform 2">
              <a:extLst>
                <a:ext uri="{FF2B5EF4-FFF2-40B4-BE49-F238E27FC236}">
                  <a16:creationId xmlns:a16="http://schemas.microsoft.com/office/drawing/2014/main" id="{32A1C5EE-D4B1-B0FA-D3D3-13379884BA06}"/>
                </a:ext>
              </a:extLst>
            </p:cNvPr>
            <p:cNvSpPr>
              <a:spLocks/>
            </p:cNvSpPr>
            <p:nvPr/>
          </p:nvSpPr>
          <p:spPr bwMode="auto">
            <a:xfrm>
              <a:off x="3823" y="306"/>
              <a:ext cx="1268" cy="436"/>
            </a:xfrm>
            <a:custGeom>
              <a:avLst/>
              <a:gdLst>
                <a:gd name="T0" fmla="*/ 0 w 1268"/>
                <a:gd name="T1" fmla="*/ 0 h 436"/>
                <a:gd name="T2" fmla="*/ 0 w 1268"/>
                <a:gd name="T3" fmla="*/ 0 h 436"/>
                <a:gd name="T4" fmla="*/ 253 w 1268"/>
                <a:gd name="T5" fmla="*/ 436 h 436"/>
                <a:gd name="T6" fmla="*/ 1015 w 1268"/>
                <a:gd name="T7" fmla="*/ 435 h 436"/>
                <a:gd name="T8" fmla="*/ 1268 w 1268"/>
                <a:gd name="T9" fmla="*/ 0 h 436"/>
                <a:gd name="T10" fmla="*/ 0 w 1268"/>
                <a:gd name="T11" fmla="*/ 0 h 4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68" h="436">
                  <a:moveTo>
                    <a:pt x="0" y="0"/>
                  </a:moveTo>
                  <a:lnTo>
                    <a:pt x="0" y="0"/>
                  </a:lnTo>
                  <a:lnTo>
                    <a:pt x="253" y="436"/>
                  </a:lnTo>
                  <a:lnTo>
                    <a:pt x="1015" y="435"/>
                  </a:lnTo>
                  <a:lnTo>
                    <a:pt x="1268" y="0"/>
                  </a:lnTo>
                  <a:lnTo>
                    <a:pt x="0" y="0"/>
                  </a:lnTo>
                  <a:close/>
                </a:path>
              </a:pathLst>
            </a:custGeom>
            <a:solidFill>
              <a:srgbClr val="3C81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35844" name="TextBox 11">
            <a:extLst>
              <a:ext uri="{FF2B5EF4-FFF2-40B4-BE49-F238E27FC236}">
                <a16:creationId xmlns:a16="http://schemas.microsoft.com/office/drawing/2014/main" id="{8D0FD27A-F9B1-DF51-E277-797FB9006449}"/>
              </a:ext>
            </a:extLst>
          </p:cNvPr>
          <p:cNvSpPr txBox="1">
            <a:spLocks noChangeArrowheads="1"/>
          </p:cNvSpPr>
          <p:nvPr/>
        </p:nvSpPr>
        <p:spPr bwMode="auto">
          <a:xfrm>
            <a:off x="1295400" y="1981200"/>
            <a:ext cx="64008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IN" altLang="en-US" sz="2400"/>
              <a:t>elimination or source reduction</a:t>
            </a:r>
          </a:p>
        </p:txBody>
      </p:sp>
      <p:sp>
        <p:nvSpPr>
          <p:cNvPr id="35845" name="TextBox 12">
            <a:extLst>
              <a:ext uri="{FF2B5EF4-FFF2-40B4-BE49-F238E27FC236}">
                <a16:creationId xmlns:a16="http://schemas.microsoft.com/office/drawing/2014/main" id="{68486A29-847D-AA9F-9C70-95AB7CC48AAF}"/>
              </a:ext>
            </a:extLst>
          </p:cNvPr>
          <p:cNvSpPr txBox="1">
            <a:spLocks noChangeArrowheads="1"/>
          </p:cNvSpPr>
          <p:nvPr/>
        </p:nvSpPr>
        <p:spPr bwMode="auto">
          <a:xfrm>
            <a:off x="228600" y="2692400"/>
            <a:ext cx="87630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IN" altLang="en-US" sz="2400"/>
              <a:t>reuse or recycling of materials within the process or facility</a:t>
            </a:r>
          </a:p>
        </p:txBody>
      </p:sp>
      <p:sp>
        <p:nvSpPr>
          <p:cNvPr id="35846" name="TextBox 13">
            <a:extLst>
              <a:ext uri="{FF2B5EF4-FFF2-40B4-BE49-F238E27FC236}">
                <a16:creationId xmlns:a16="http://schemas.microsoft.com/office/drawing/2014/main" id="{8B03D370-9BF3-B75C-A858-C6D5510822D5}"/>
              </a:ext>
            </a:extLst>
          </p:cNvPr>
          <p:cNvSpPr txBox="1">
            <a:spLocks noChangeArrowheads="1"/>
          </p:cNvSpPr>
          <p:nvPr/>
        </p:nvSpPr>
        <p:spPr bwMode="auto">
          <a:xfrm>
            <a:off x="1447800" y="3530600"/>
            <a:ext cx="62484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IN" altLang="en-US" sz="2400"/>
              <a:t>offsite reuse or recycling of materials</a:t>
            </a:r>
          </a:p>
        </p:txBody>
      </p:sp>
      <p:sp>
        <p:nvSpPr>
          <p:cNvPr id="35847" name="TextBox 14">
            <a:extLst>
              <a:ext uri="{FF2B5EF4-FFF2-40B4-BE49-F238E27FC236}">
                <a16:creationId xmlns:a16="http://schemas.microsoft.com/office/drawing/2014/main" id="{769D3B7D-59A6-6F25-AB8B-1C4357A9D047}"/>
              </a:ext>
            </a:extLst>
          </p:cNvPr>
          <p:cNvSpPr txBox="1">
            <a:spLocks noChangeArrowheads="1"/>
          </p:cNvSpPr>
          <p:nvPr/>
        </p:nvSpPr>
        <p:spPr bwMode="auto">
          <a:xfrm>
            <a:off x="2514600" y="4375150"/>
            <a:ext cx="42672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IN" altLang="en-US" sz="2400"/>
              <a:t>recovery and treatment</a:t>
            </a:r>
          </a:p>
        </p:txBody>
      </p:sp>
      <p:sp>
        <p:nvSpPr>
          <p:cNvPr id="35848" name="TextBox 15">
            <a:extLst>
              <a:ext uri="{FF2B5EF4-FFF2-40B4-BE49-F238E27FC236}">
                <a16:creationId xmlns:a16="http://schemas.microsoft.com/office/drawing/2014/main" id="{7D548454-B8E3-B128-F67F-3868E3AB7140}"/>
              </a:ext>
            </a:extLst>
          </p:cNvPr>
          <p:cNvSpPr txBox="1">
            <a:spLocks noChangeArrowheads="1"/>
          </p:cNvSpPr>
          <p:nvPr/>
        </p:nvSpPr>
        <p:spPr bwMode="auto">
          <a:xfrm>
            <a:off x="2209800" y="5365750"/>
            <a:ext cx="46831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en-US" sz="2400"/>
              <a:t>  </a:t>
            </a:r>
            <a:r>
              <a:rPr lang="en-IN" altLang="en-US" sz="2400"/>
              <a:t>controlled disposal</a:t>
            </a:r>
          </a:p>
        </p:txBody>
      </p:sp>
    </p:spTree>
  </p:cSld>
  <p:clrMapOvr>
    <a:masterClrMapping/>
  </p:clrMapOvr>
  <p:transition spd="slow">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3E78-FDCB-431C-D62E-A6162EEC0D29}"/>
              </a:ext>
            </a:extLst>
          </p:cNvPr>
          <p:cNvSpPr>
            <a:spLocks noGrp="1"/>
          </p:cNvSpPr>
          <p:nvPr>
            <p:ph type="title"/>
          </p:nvPr>
        </p:nvSpPr>
        <p:spPr/>
        <p:txBody>
          <a:bodyPr/>
          <a:lstStyle/>
          <a:p>
            <a:r>
              <a:rPr lang="en-IN" dirty="0"/>
              <a:t>Concept of circular economy</a:t>
            </a:r>
          </a:p>
        </p:txBody>
      </p:sp>
      <p:sp>
        <p:nvSpPr>
          <p:cNvPr id="4" name="Slide Number Placeholder 3">
            <a:extLst>
              <a:ext uri="{FF2B5EF4-FFF2-40B4-BE49-F238E27FC236}">
                <a16:creationId xmlns:a16="http://schemas.microsoft.com/office/drawing/2014/main" id="{9738AF6F-8BCA-5197-A296-0714E291EC0B}"/>
              </a:ext>
            </a:extLst>
          </p:cNvPr>
          <p:cNvSpPr>
            <a:spLocks noGrp="1"/>
          </p:cNvSpPr>
          <p:nvPr>
            <p:ph type="sldNum" sz="quarter" idx="10"/>
          </p:nvPr>
        </p:nvSpPr>
        <p:spPr/>
        <p:txBody>
          <a:bodyPr/>
          <a:lstStyle/>
          <a:p>
            <a:pPr>
              <a:defRPr/>
            </a:pPr>
            <a:fld id="{284A838C-A0B7-499B-8BF6-D77098515CD2}" type="slidenum">
              <a:rPr lang="en-GB" altLang="en-US" smtClean="0"/>
              <a:pPr>
                <a:defRPr/>
              </a:pPr>
              <a:t>16</a:t>
            </a:fld>
            <a:endParaRPr lang="en-GB" altLang="en-US"/>
          </a:p>
        </p:txBody>
      </p:sp>
      <p:pic>
        <p:nvPicPr>
          <p:cNvPr id="1026" name="Picture 2">
            <a:extLst>
              <a:ext uri="{FF2B5EF4-FFF2-40B4-BE49-F238E27FC236}">
                <a16:creationId xmlns:a16="http://schemas.microsoft.com/office/drawing/2014/main" id="{21AA63F0-C86F-DE77-7ABA-25B4E5540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861" y="1784288"/>
            <a:ext cx="8329409" cy="42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26042"/>
      </p:ext>
    </p:extLst>
  </p:cSld>
  <p:clrMapOvr>
    <a:masterClrMapping/>
  </p:clrMapOvr>
  <p:transition spd="slow">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347494D2-C96E-5361-149E-8A6B437ECE67}"/>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24DECE9-8D78-4EF7-A44D-BD1E92001AEE}" type="slidenum">
              <a:rPr lang="en-GB" altLang="en-US" sz="900">
                <a:solidFill>
                  <a:schemeClr val="tx1"/>
                </a:solidFill>
              </a:rPr>
              <a:pPr>
                <a:lnSpc>
                  <a:spcPct val="100000"/>
                </a:lnSpc>
                <a:spcAft>
                  <a:spcPct val="0"/>
                </a:spcAft>
                <a:buFontTx/>
                <a:buNone/>
              </a:pPr>
              <a:t>17</a:t>
            </a:fld>
            <a:endParaRPr lang="en-GB" altLang="en-US" sz="900">
              <a:solidFill>
                <a:schemeClr val="tx1"/>
              </a:solidFill>
            </a:endParaRPr>
          </a:p>
        </p:txBody>
      </p:sp>
      <p:sp>
        <p:nvSpPr>
          <p:cNvPr id="36867" name="Rectangle 2">
            <a:extLst>
              <a:ext uri="{FF2B5EF4-FFF2-40B4-BE49-F238E27FC236}">
                <a16:creationId xmlns:a16="http://schemas.microsoft.com/office/drawing/2014/main" id="{3B81E752-9C79-CF0E-27C1-C670C894595A}"/>
              </a:ext>
            </a:extLst>
          </p:cNvPr>
          <p:cNvSpPr>
            <a:spLocks noGrp="1" noChangeArrowheads="1"/>
          </p:cNvSpPr>
          <p:nvPr>
            <p:ph type="title"/>
          </p:nvPr>
        </p:nvSpPr>
        <p:spPr/>
        <p:txBody>
          <a:bodyPr/>
          <a:lstStyle/>
          <a:p>
            <a:pPr eaLnBrk="1" hangingPunct="1"/>
            <a:r>
              <a:rPr lang="en-US" altLang="en-US"/>
              <a:t>Group Exercise 1</a:t>
            </a:r>
          </a:p>
        </p:txBody>
      </p:sp>
      <p:sp>
        <p:nvSpPr>
          <p:cNvPr id="36868" name="Rectangle 3">
            <a:extLst>
              <a:ext uri="{FF2B5EF4-FFF2-40B4-BE49-F238E27FC236}">
                <a16:creationId xmlns:a16="http://schemas.microsoft.com/office/drawing/2014/main" id="{30D37B31-A5F7-151D-A6D1-D2686BE25361}"/>
              </a:ext>
            </a:extLst>
          </p:cNvPr>
          <p:cNvSpPr>
            <a:spLocks noGrp="1" noChangeArrowheads="1"/>
          </p:cNvSpPr>
          <p:nvPr>
            <p:ph type="body" idx="1"/>
          </p:nvPr>
        </p:nvSpPr>
        <p:spPr/>
        <p:txBody>
          <a:bodyPr/>
          <a:lstStyle/>
          <a:p>
            <a:pPr eaLnBrk="1" hangingPunct="1"/>
            <a:r>
              <a:rPr lang="en-US" altLang="en-US"/>
              <a:t>Identify environmental aspects of the department you would be auditing.</a:t>
            </a:r>
          </a:p>
        </p:txBody>
      </p:sp>
      <p:grpSp>
        <p:nvGrpSpPr>
          <p:cNvPr id="36869" name="Group 4">
            <a:extLst>
              <a:ext uri="{FF2B5EF4-FFF2-40B4-BE49-F238E27FC236}">
                <a16:creationId xmlns:a16="http://schemas.microsoft.com/office/drawing/2014/main" id="{A47BF583-E571-6892-9B81-89EC6E8DE2EF}"/>
              </a:ext>
            </a:extLst>
          </p:cNvPr>
          <p:cNvGrpSpPr>
            <a:grpSpLocks noChangeAspect="1"/>
          </p:cNvGrpSpPr>
          <p:nvPr/>
        </p:nvGrpSpPr>
        <p:grpSpPr bwMode="auto">
          <a:xfrm>
            <a:off x="5345113" y="4735513"/>
            <a:ext cx="3230562" cy="1439862"/>
            <a:chOff x="3918863" y="3572634"/>
            <a:chExt cx="3989397" cy="1777312"/>
          </a:xfrm>
        </p:grpSpPr>
        <p:sp>
          <p:nvSpPr>
            <p:cNvPr id="6" name="Rounded Rectangle 5">
              <a:extLst>
                <a:ext uri="{FF2B5EF4-FFF2-40B4-BE49-F238E27FC236}">
                  <a16:creationId xmlns:a16="http://schemas.microsoft.com/office/drawing/2014/main" id="{6CECFC9D-2C54-04B7-6627-73E8ED7B3F91}"/>
                </a:ext>
              </a:extLst>
            </p:cNvPr>
            <p:cNvSpPr/>
            <p:nvPr/>
          </p:nvSpPr>
          <p:spPr bwMode="auto">
            <a:xfrm>
              <a:off x="3918863" y="4019412"/>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D452B1A4-1CE6-3D57-D1C1-C268DA570A35}"/>
                </a:ext>
              </a:extLst>
            </p:cNvPr>
            <p:cNvSpPr txBox="1"/>
            <p:nvPr/>
          </p:nvSpPr>
          <p:spPr>
            <a:xfrm>
              <a:off x="4022763" y="4135024"/>
              <a:ext cx="2087818"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30 minutes</a:t>
              </a:r>
            </a:p>
          </p:txBody>
        </p:sp>
        <p:grpSp>
          <p:nvGrpSpPr>
            <p:cNvPr id="36872" name="Group 7">
              <a:extLst>
                <a:ext uri="{FF2B5EF4-FFF2-40B4-BE49-F238E27FC236}">
                  <a16:creationId xmlns:a16="http://schemas.microsoft.com/office/drawing/2014/main" id="{4703FC88-F122-3AB5-6BF4-C43F435D8D0A}"/>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4919D43-1F88-CE10-87F9-3CC8B5B46C01}"/>
                  </a:ext>
                </a:extLst>
              </p:cNvPr>
              <p:cNvCxnSpPr/>
              <p:nvPr/>
            </p:nvCxnSpPr>
            <p:spPr>
              <a:xfrm flipH="1">
                <a:off x="4350782" y="4585721"/>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A1D9FB0-90CF-5244-319C-2D07588E1EC1}"/>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2D62E8C3-A5EC-337E-E53C-6A77233361CC}"/>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B7AEF0C4-9818-681E-5374-9596C60B366B}"/>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3155876C-1DF9-1492-1F74-66EAD08C6641}"/>
                  </a:ext>
                </a:extLst>
              </p:cNvPr>
              <p:cNvSpPr/>
              <p:nvPr/>
            </p:nvSpPr>
            <p:spPr>
              <a:xfrm>
                <a:off x="5540739" y="3807780"/>
                <a:ext cx="1542829"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36876" name="Group 11">
                <a:extLst>
                  <a:ext uri="{FF2B5EF4-FFF2-40B4-BE49-F238E27FC236}">
                    <a16:creationId xmlns:a16="http://schemas.microsoft.com/office/drawing/2014/main" id="{3A4D170E-AE58-A01F-9477-6D50CDEE911F}"/>
                  </a:ext>
                </a:extLst>
              </p:cNvPr>
              <p:cNvGrpSpPr>
                <a:grpSpLocks/>
              </p:cNvGrpSpPr>
              <p:nvPr/>
            </p:nvGrpSpPr>
            <p:grpSpPr bwMode="auto">
              <a:xfrm>
                <a:off x="6296409" y="3936826"/>
                <a:ext cx="30175" cy="1283040"/>
                <a:chOff x="7118569" y="3479015"/>
                <a:chExt cx="45719" cy="2341044"/>
              </a:xfrm>
            </p:grpSpPr>
            <p:sp>
              <p:nvSpPr>
                <p:cNvPr id="36883" name="Isosceles Triangle 18">
                  <a:extLst>
                    <a:ext uri="{FF2B5EF4-FFF2-40B4-BE49-F238E27FC236}">
                      <a16:creationId xmlns:a16="http://schemas.microsoft.com/office/drawing/2014/main" id="{D534ED9C-D371-1878-9D25-785018DE5B7B}"/>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84" name="Isosceles Triangle 19">
                  <a:extLst>
                    <a:ext uri="{FF2B5EF4-FFF2-40B4-BE49-F238E27FC236}">
                      <a16:creationId xmlns:a16="http://schemas.microsoft.com/office/drawing/2014/main" id="{6622021C-3D4E-BDCC-318A-61301B7C520C}"/>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36877" name="Oval 12">
                <a:extLst>
                  <a:ext uri="{FF2B5EF4-FFF2-40B4-BE49-F238E27FC236}">
                    <a16:creationId xmlns:a16="http://schemas.microsoft.com/office/drawing/2014/main" id="{278AA687-9091-627B-F968-F5E5BCA599E6}"/>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78" name="Oval 13">
                <a:extLst>
                  <a:ext uri="{FF2B5EF4-FFF2-40B4-BE49-F238E27FC236}">
                    <a16:creationId xmlns:a16="http://schemas.microsoft.com/office/drawing/2014/main" id="{8B090B70-5824-E382-7480-377C4B64C271}"/>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79" name="Oval 14">
                <a:extLst>
                  <a:ext uri="{FF2B5EF4-FFF2-40B4-BE49-F238E27FC236}">
                    <a16:creationId xmlns:a16="http://schemas.microsoft.com/office/drawing/2014/main" id="{ACF004F5-105C-30AF-6544-23355A56C62E}"/>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80" name="Oval 15">
                <a:extLst>
                  <a:ext uri="{FF2B5EF4-FFF2-40B4-BE49-F238E27FC236}">
                    <a16:creationId xmlns:a16="http://schemas.microsoft.com/office/drawing/2014/main" id="{F757D122-36A7-7AA1-D1B7-787057974771}"/>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81" name="Oval 16">
                <a:extLst>
                  <a:ext uri="{FF2B5EF4-FFF2-40B4-BE49-F238E27FC236}">
                    <a16:creationId xmlns:a16="http://schemas.microsoft.com/office/drawing/2014/main" id="{819F1D1A-7BE0-54E3-7FDE-91D1BA424B40}"/>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36882" name="Oval 9">
                <a:extLst>
                  <a:ext uri="{FF2B5EF4-FFF2-40B4-BE49-F238E27FC236}">
                    <a16:creationId xmlns:a16="http://schemas.microsoft.com/office/drawing/2014/main" id="{73486CAA-4C0B-B297-542C-D8D6634898BB}"/>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CEAEEC2-DEA5-F2E7-3914-4AECD124E335}"/>
              </a:ext>
            </a:extLst>
          </p:cNvPr>
          <p:cNvSpPr>
            <a:spLocks noGrp="1" noChangeArrowheads="1"/>
          </p:cNvSpPr>
          <p:nvPr>
            <p:ph type="subTitle" idx="1"/>
          </p:nvPr>
        </p:nvSpPr>
        <p:spPr>
          <a:xfrm>
            <a:off x="623888" y="1550988"/>
            <a:ext cx="7434262" cy="1062037"/>
          </a:xfrm>
        </p:spPr>
        <p:txBody>
          <a:bodyPr/>
          <a:lstStyle/>
          <a:p>
            <a:pPr eaLnBrk="1" hangingPunct="1">
              <a:defRPr/>
            </a:pPr>
            <a:r>
              <a:rPr lang="en-GB" sz="3200" b="1" dirty="0">
                <a:latin typeface="+mj-lt"/>
              </a:rPr>
              <a:t>ISO 14001:2015</a:t>
            </a:r>
          </a:p>
          <a:p>
            <a:pPr eaLnBrk="1" hangingPunct="1">
              <a:defRPr/>
            </a:pPr>
            <a:r>
              <a:rPr lang="en-GB" sz="3200" b="1" dirty="0">
                <a:latin typeface="+mj-lt"/>
              </a:rPr>
              <a:t>Standard</a:t>
            </a:r>
          </a:p>
        </p:txBody>
      </p:sp>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5A45FEC8-63B5-9EE4-6F94-8BC246F986D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7BA323F-2762-4D28-96D2-4932791387F7}" type="slidenum">
              <a:rPr lang="en-GB" altLang="en-US" sz="900">
                <a:solidFill>
                  <a:schemeClr val="tx1"/>
                </a:solidFill>
              </a:rPr>
              <a:pPr>
                <a:lnSpc>
                  <a:spcPct val="100000"/>
                </a:lnSpc>
                <a:spcAft>
                  <a:spcPct val="0"/>
                </a:spcAft>
                <a:buFontTx/>
                <a:buNone/>
              </a:pPr>
              <a:t>19</a:t>
            </a:fld>
            <a:endParaRPr lang="en-GB" altLang="en-US" sz="900">
              <a:solidFill>
                <a:schemeClr val="tx1"/>
              </a:solidFill>
            </a:endParaRPr>
          </a:p>
        </p:txBody>
      </p:sp>
      <p:pic>
        <p:nvPicPr>
          <p:cNvPr id="40963" name="Picture 2">
            <a:extLst>
              <a:ext uri="{FF2B5EF4-FFF2-40B4-BE49-F238E27FC236}">
                <a16:creationId xmlns:a16="http://schemas.microsoft.com/office/drawing/2014/main" id="{798ABC7C-C27C-7F12-A210-3BF52E2BD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340" y="355113"/>
            <a:ext cx="6614181" cy="61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spTree>
  </p:cSld>
  <p:clrMapOvr>
    <a:masterClrMapping/>
  </p:clrMapOvr>
  <p:transition spd="slow">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F3F286AE-DAD4-6602-2B83-81636BAE937A}"/>
              </a:ext>
            </a:extLst>
          </p:cNvPr>
          <p:cNvGrpSpPr>
            <a:grpSpLocks/>
          </p:cNvGrpSpPr>
          <p:nvPr/>
        </p:nvGrpSpPr>
        <p:grpSpPr bwMode="auto">
          <a:xfrm>
            <a:off x="3009900" y="1916113"/>
            <a:ext cx="3711575" cy="3695700"/>
            <a:chOff x="3009396" y="1988429"/>
            <a:chExt cx="3711701" cy="3695637"/>
          </a:xfrm>
        </p:grpSpPr>
        <p:grpSp>
          <p:nvGrpSpPr>
            <p:cNvPr id="42004" name="Group 60">
              <a:extLst>
                <a:ext uri="{FF2B5EF4-FFF2-40B4-BE49-F238E27FC236}">
                  <a16:creationId xmlns:a16="http://schemas.microsoft.com/office/drawing/2014/main" id="{F19CAD29-476D-173B-4DB5-B5B4365118EE}"/>
                </a:ext>
              </a:extLst>
            </p:cNvPr>
            <p:cNvGrpSpPr>
              <a:grpSpLocks/>
            </p:cNvGrpSpPr>
            <p:nvPr/>
          </p:nvGrpSpPr>
          <p:grpSpPr bwMode="auto">
            <a:xfrm>
              <a:off x="3009396" y="2060673"/>
              <a:ext cx="3711701" cy="3548570"/>
              <a:chOff x="3009396" y="2060673"/>
              <a:chExt cx="3711701" cy="3548570"/>
            </a:xfrm>
          </p:grpSpPr>
          <p:sp>
            <p:nvSpPr>
              <p:cNvPr id="42011" name="Oval 46">
                <a:extLst>
                  <a:ext uri="{FF2B5EF4-FFF2-40B4-BE49-F238E27FC236}">
                    <a16:creationId xmlns:a16="http://schemas.microsoft.com/office/drawing/2014/main" id="{2C4D7C36-207A-BFE1-A0E3-1FDD5E6CE466}"/>
                  </a:ext>
                </a:extLst>
              </p:cNvPr>
              <p:cNvSpPr>
                <a:spLocks noChangeArrowheads="1"/>
              </p:cNvSpPr>
              <p:nvPr/>
            </p:nvSpPr>
            <p:spPr bwMode="auto">
              <a:xfrm flipH="1">
                <a:off x="3089354" y="2060673"/>
                <a:ext cx="3554166" cy="354857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solidFill>
                    <a:srgbClr val="000000"/>
                  </a:solidFill>
                  <a:latin typeface="Tahoma" panose="020B0604030504040204" pitchFamily="34" charset="0"/>
                  <a:cs typeface="Tahoma" panose="020B0604030504040204" pitchFamily="34" charset="0"/>
                </a:endParaRPr>
              </a:p>
            </p:txBody>
          </p:sp>
          <p:sp>
            <p:nvSpPr>
              <p:cNvPr id="42012" name="Isosceles Triangle 54">
                <a:extLst>
                  <a:ext uri="{FF2B5EF4-FFF2-40B4-BE49-F238E27FC236}">
                    <a16:creationId xmlns:a16="http://schemas.microsoft.com/office/drawing/2014/main" id="{487F3D73-A166-FA42-064A-7C2761921DA1}"/>
                  </a:ext>
                </a:extLst>
              </p:cNvPr>
              <p:cNvSpPr>
                <a:spLocks noChangeArrowheads="1"/>
              </p:cNvSpPr>
              <p:nvPr/>
            </p:nvSpPr>
            <p:spPr bwMode="auto">
              <a:xfrm rot="3656607">
                <a:off x="3941366" y="2176759"/>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3" name="Isosceles Triangle 55">
                <a:extLst>
                  <a:ext uri="{FF2B5EF4-FFF2-40B4-BE49-F238E27FC236}">
                    <a16:creationId xmlns:a16="http://schemas.microsoft.com/office/drawing/2014/main" id="{00D45A26-6D0D-2022-FCEB-49D17ADC01C8}"/>
                  </a:ext>
                </a:extLst>
              </p:cNvPr>
              <p:cNvSpPr>
                <a:spLocks noChangeArrowheads="1"/>
              </p:cNvSpPr>
              <p:nvPr/>
            </p:nvSpPr>
            <p:spPr bwMode="auto">
              <a:xfrm rot="7384294">
                <a:off x="5658427" y="2188458"/>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4" name="Isosceles Triangle 56">
                <a:extLst>
                  <a:ext uri="{FF2B5EF4-FFF2-40B4-BE49-F238E27FC236}">
                    <a16:creationId xmlns:a16="http://schemas.microsoft.com/office/drawing/2014/main" id="{BE31B39A-137B-6B6A-EA7F-B8ABBB8800EE}"/>
                  </a:ext>
                </a:extLst>
              </p:cNvPr>
              <p:cNvSpPr>
                <a:spLocks noChangeArrowheads="1"/>
              </p:cNvSpPr>
              <p:nvPr/>
            </p:nvSpPr>
            <p:spPr bwMode="auto">
              <a:xfrm rot="10645461">
                <a:off x="6561183" y="3681659"/>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5" name="Isosceles Triangle 57">
                <a:extLst>
                  <a:ext uri="{FF2B5EF4-FFF2-40B4-BE49-F238E27FC236}">
                    <a16:creationId xmlns:a16="http://schemas.microsoft.com/office/drawing/2014/main" id="{2DEDDA5F-0353-DE44-1A14-B0100025837D}"/>
                  </a:ext>
                </a:extLst>
              </p:cNvPr>
              <p:cNvSpPr>
                <a:spLocks noChangeArrowheads="1"/>
              </p:cNvSpPr>
              <p:nvPr/>
            </p:nvSpPr>
            <p:spPr bwMode="auto">
              <a:xfrm rot="-7197585">
                <a:off x="5698243" y="5261818"/>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6" name="Isosceles Triangle 58">
                <a:extLst>
                  <a:ext uri="{FF2B5EF4-FFF2-40B4-BE49-F238E27FC236}">
                    <a16:creationId xmlns:a16="http://schemas.microsoft.com/office/drawing/2014/main" id="{355F6861-0BF0-7008-5429-DDD66864E679}"/>
                  </a:ext>
                </a:extLst>
              </p:cNvPr>
              <p:cNvSpPr>
                <a:spLocks noChangeArrowheads="1"/>
              </p:cNvSpPr>
              <p:nvPr/>
            </p:nvSpPr>
            <p:spPr bwMode="auto">
              <a:xfrm rot="-3411915">
                <a:off x="3825057" y="5232002"/>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7" name="Isosceles Triangle 59">
                <a:extLst>
                  <a:ext uri="{FF2B5EF4-FFF2-40B4-BE49-F238E27FC236}">
                    <a16:creationId xmlns:a16="http://schemas.microsoft.com/office/drawing/2014/main" id="{B01D1F43-331E-94ED-D66B-E7981D3236BC}"/>
                  </a:ext>
                </a:extLst>
              </p:cNvPr>
              <p:cNvSpPr>
                <a:spLocks noChangeArrowheads="1"/>
              </p:cNvSpPr>
              <p:nvPr/>
            </p:nvSpPr>
            <p:spPr bwMode="auto">
              <a:xfrm rot="151884">
                <a:off x="3009396" y="3637427"/>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grpSp>
        <p:sp>
          <p:nvSpPr>
            <p:cNvPr id="42005" name="Isosceles Triangle 61">
              <a:extLst>
                <a:ext uri="{FF2B5EF4-FFF2-40B4-BE49-F238E27FC236}">
                  <a16:creationId xmlns:a16="http://schemas.microsoft.com/office/drawing/2014/main" id="{FA940B2E-8246-025F-1E06-7625ED20EDB8}"/>
                </a:ext>
              </a:extLst>
            </p:cNvPr>
            <p:cNvSpPr>
              <a:spLocks noChangeArrowheads="1"/>
            </p:cNvSpPr>
            <p:nvPr/>
          </p:nvSpPr>
          <p:spPr bwMode="auto">
            <a:xfrm rot="2117109">
              <a:off x="3282471" y="2796748"/>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06" name="Isosceles Triangle 62">
              <a:extLst>
                <a:ext uri="{FF2B5EF4-FFF2-40B4-BE49-F238E27FC236}">
                  <a16:creationId xmlns:a16="http://schemas.microsoft.com/office/drawing/2014/main" id="{6B7F78D7-D54E-78DE-559F-D6D87C44CAA5}"/>
                </a:ext>
              </a:extLst>
            </p:cNvPr>
            <p:cNvSpPr>
              <a:spLocks noChangeArrowheads="1"/>
            </p:cNvSpPr>
            <p:nvPr/>
          </p:nvSpPr>
          <p:spPr bwMode="auto">
            <a:xfrm rot="5400000">
              <a:off x="4838716" y="1972587"/>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07" name="Isosceles Triangle 63">
              <a:extLst>
                <a:ext uri="{FF2B5EF4-FFF2-40B4-BE49-F238E27FC236}">
                  <a16:creationId xmlns:a16="http://schemas.microsoft.com/office/drawing/2014/main" id="{E3955C31-8204-9BC0-9046-DDA6FAE575D0}"/>
                </a:ext>
              </a:extLst>
            </p:cNvPr>
            <p:cNvSpPr>
              <a:spLocks noChangeArrowheads="1"/>
            </p:cNvSpPr>
            <p:nvPr/>
          </p:nvSpPr>
          <p:spPr bwMode="auto">
            <a:xfrm rot="9208715">
              <a:off x="6320407" y="2835377"/>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08" name="Isosceles Triangle 64">
              <a:extLst>
                <a:ext uri="{FF2B5EF4-FFF2-40B4-BE49-F238E27FC236}">
                  <a16:creationId xmlns:a16="http://schemas.microsoft.com/office/drawing/2014/main" id="{423619AF-6130-CDE9-303B-355740BEF6CC}"/>
                </a:ext>
              </a:extLst>
            </p:cNvPr>
            <p:cNvSpPr>
              <a:spLocks noChangeArrowheads="1"/>
            </p:cNvSpPr>
            <p:nvPr/>
          </p:nvSpPr>
          <p:spPr bwMode="auto">
            <a:xfrm rot="-9249421">
              <a:off x="6363281" y="4556549"/>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09" name="Isosceles Triangle 65">
              <a:extLst>
                <a:ext uri="{FF2B5EF4-FFF2-40B4-BE49-F238E27FC236}">
                  <a16:creationId xmlns:a16="http://schemas.microsoft.com/office/drawing/2014/main" id="{B005417C-B3C9-24DD-356F-0D7950884E5A}"/>
                </a:ext>
              </a:extLst>
            </p:cNvPr>
            <p:cNvSpPr>
              <a:spLocks noChangeArrowheads="1"/>
            </p:cNvSpPr>
            <p:nvPr/>
          </p:nvSpPr>
          <p:spPr bwMode="auto">
            <a:xfrm rot="-5400000">
              <a:off x="4786480" y="5508310"/>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sp>
          <p:nvSpPr>
            <p:cNvPr id="42010" name="Isosceles Triangle 66">
              <a:extLst>
                <a:ext uri="{FF2B5EF4-FFF2-40B4-BE49-F238E27FC236}">
                  <a16:creationId xmlns:a16="http://schemas.microsoft.com/office/drawing/2014/main" id="{334C1BE0-993D-B9CB-8EC7-FE4B8E5D77E8}"/>
                </a:ext>
              </a:extLst>
            </p:cNvPr>
            <p:cNvSpPr>
              <a:spLocks noChangeArrowheads="1"/>
            </p:cNvSpPr>
            <p:nvPr/>
          </p:nvSpPr>
          <p:spPr bwMode="auto">
            <a:xfrm rot="-1922499">
              <a:off x="3232843" y="4601072"/>
              <a:ext cx="159914" cy="191597"/>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a:p>
          </p:txBody>
        </p:sp>
      </p:grpSp>
      <p:sp>
        <p:nvSpPr>
          <p:cNvPr id="41987" name="Title 1">
            <a:extLst>
              <a:ext uri="{FF2B5EF4-FFF2-40B4-BE49-F238E27FC236}">
                <a16:creationId xmlns:a16="http://schemas.microsoft.com/office/drawing/2014/main" id="{9F165517-C5F4-5CCE-8B08-9C6D94730B4E}"/>
              </a:ext>
            </a:extLst>
          </p:cNvPr>
          <p:cNvSpPr>
            <a:spLocks noGrp="1" noChangeArrowheads="1"/>
          </p:cNvSpPr>
          <p:nvPr>
            <p:ph type="title"/>
          </p:nvPr>
        </p:nvSpPr>
        <p:spPr>
          <a:xfrm>
            <a:off x="206375" y="234950"/>
            <a:ext cx="8520113" cy="625475"/>
          </a:xfrm>
        </p:spPr>
        <p:txBody>
          <a:bodyPr/>
          <a:lstStyle/>
          <a:p>
            <a:r>
              <a:rPr lang="en-IN" altLang="en-US" dirty="0">
                <a:ea typeface="MS PGothic" panose="020B0600070205080204" pitchFamily="34" charset="-128"/>
              </a:rPr>
              <a:t>Context of the organization</a:t>
            </a:r>
            <a:endParaRPr lang="en-AU" altLang="en-US" dirty="0">
              <a:ea typeface="MS PGothic" panose="020B0600070205080204" pitchFamily="34" charset="-128"/>
            </a:endParaRPr>
          </a:p>
        </p:txBody>
      </p:sp>
      <p:sp>
        <p:nvSpPr>
          <p:cNvPr id="24" name="Hexagon 23">
            <a:extLst>
              <a:ext uri="{FF2B5EF4-FFF2-40B4-BE49-F238E27FC236}">
                <a16:creationId xmlns:a16="http://schemas.microsoft.com/office/drawing/2014/main" id="{CA69A68A-9A5A-59D8-3097-BD26FCB42D3D}"/>
              </a:ext>
            </a:extLst>
          </p:cNvPr>
          <p:cNvSpPr/>
          <p:nvPr/>
        </p:nvSpPr>
        <p:spPr>
          <a:xfrm>
            <a:off x="3690938" y="2684463"/>
            <a:ext cx="2319337" cy="2006600"/>
          </a:xfrm>
          <a:prstGeom prst="hexagon">
            <a:avLst>
              <a:gd name="adj" fmla="val 2857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Hexagon 4">
            <a:extLst>
              <a:ext uri="{FF2B5EF4-FFF2-40B4-BE49-F238E27FC236}">
                <a16:creationId xmlns:a16="http://schemas.microsoft.com/office/drawing/2014/main" id="{C3635C6D-2BF4-F0EA-08B6-53C0826F1F85}"/>
              </a:ext>
            </a:extLst>
          </p:cNvPr>
          <p:cNvSpPr/>
          <p:nvPr/>
        </p:nvSpPr>
        <p:spPr>
          <a:xfrm>
            <a:off x="3741738" y="2987675"/>
            <a:ext cx="2220912" cy="1341438"/>
          </a:xfrm>
          <a:prstGeom prst="rect">
            <a:avLst/>
          </a:prstGeom>
        </p:spPr>
        <p:style>
          <a:lnRef idx="0">
            <a:scrgbClr r="0" g="0" b="0"/>
          </a:lnRef>
          <a:fillRef idx="0">
            <a:scrgbClr r="0" g="0" b="0"/>
          </a:fillRef>
          <a:effectRef idx="0">
            <a:scrgbClr r="0" g="0" b="0"/>
          </a:effectRef>
          <a:fontRef idx="minor">
            <a:schemeClr val="lt1"/>
          </a:fontRef>
        </p:style>
        <p:txBody>
          <a:bodyPr lIns="25400" tIns="25400" rIns="25400" bIns="25400" spcCol="1270" anchor="ctr"/>
          <a:lstStyle/>
          <a:p>
            <a:pPr algn="ctr" eaLnBrk="1" hangingPunct="1">
              <a:lnSpc>
                <a:spcPct val="80000"/>
              </a:lnSpc>
              <a:defRPr/>
            </a:pPr>
            <a:r>
              <a:rPr lang="en-GB" sz="1950" dirty="0">
                <a:solidFill>
                  <a:prstClr val="white"/>
                </a:solidFill>
                <a:latin typeface="Tahoma" pitchFamily="34" charset="0"/>
                <a:cs typeface="Tahoma" pitchFamily="34" charset="0"/>
              </a:rPr>
              <a:t>ORGANIZATION</a:t>
            </a:r>
          </a:p>
        </p:txBody>
      </p:sp>
      <p:grpSp>
        <p:nvGrpSpPr>
          <p:cNvPr id="39" name="Group 38">
            <a:extLst>
              <a:ext uri="{FF2B5EF4-FFF2-40B4-BE49-F238E27FC236}">
                <a16:creationId xmlns:a16="http://schemas.microsoft.com/office/drawing/2014/main" id="{23FDB952-0533-CD8F-596E-288E1F055511}"/>
              </a:ext>
            </a:extLst>
          </p:cNvPr>
          <p:cNvGrpSpPr/>
          <p:nvPr/>
        </p:nvGrpSpPr>
        <p:grpSpPr>
          <a:xfrm>
            <a:off x="3905014" y="859968"/>
            <a:ext cx="1900867" cy="1644473"/>
            <a:chOff x="3905014" y="932538"/>
            <a:chExt cx="1900867" cy="1644473"/>
          </a:xfrm>
          <a:solidFill>
            <a:schemeClr val="tx2">
              <a:lumMod val="20000"/>
              <a:lumOff val="80000"/>
            </a:schemeClr>
          </a:solidFill>
        </p:grpSpPr>
        <p:sp>
          <p:nvSpPr>
            <p:cNvPr id="22" name="Hexagon 21">
              <a:extLst>
                <a:ext uri="{FF2B5EF4-FFF2-40B4-BE49-F238E27FC236}">
                  <a16:creationId xmlns:a16="http://schemas.microsoft.com/office/drawing/2014/main" id="{109B8171-6061-2F2E-FF1F-D92EA35CB805}"/>
                </a:ext>
              </a:extLst>
            </p:cNvPr>
            <p:cNvSpPr/>
            <p:nvPr/>
          </p:nvSpPr>
          <p:spPr>
            <a:xfrm>
              <a:off x="3905014" y="932538"/>
              <a:ext cx="1900867"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Hexagon 16">
              <a:extLst>
                <a:ext uri="{FF2B5EF4-FFF2-40B4-BE49-F238E27FC236}">
                  <a16:creationId xmlns:a16="http://schemas.microsoft.com/office/drawing/2014/main" id="{0D7652D0-4F6C-7313-59FB-2ED593EC547C}"/>
                </a:ext>
              </a:extLst>
            </p:cNvPr>
            <p:cNvSpPr/>
            <p:nvPr/>
          </p:nvSpPr>
          <p:spPr>
            <a:xfrm>
              <a:off x="4211393" y="1325455"/>
              <a:ext cx="1279474" cy="815026"/>
            </a:xfrm>
            <a:prstGeom prst="rect">
              <a:avLst/>
            </a:prstGeom>
            <a:noFill/>
          </p:spPr>
          <p:style>
            <a:lnRef idx="0">
              <a:scrgbClr r="0" g="0" b="0"/>
            </a:lnRef>
            <a:fillRef idx="0">
              <a:scrgbClr r="0" g="0" b="0"/>
            </a:fillRef>
            <a:effectRef idx="0">
              <a:scrgbClr r="0" g="0" b="0"/>
            </a:effectRef>
            <a:fontRef idx="minor">
              <a:schemeClr val="lt1"/>
            </a:fontRef>
          </p:style>
          <p:txBody>
            <a:bodyPr lIns="22860" tIns="22860" rIns="22860" bIns="2286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Intended outcomes of the EMS</a:t>
              </a:r>
            </a:p>
          </p:txBody>
        </p:sp>
      </p:grpSp>
      <p:grpSp>
        <p:nvGrpSpPr>
          <p:cNvPr id="40" name="Group 39">
            <a:extLst>
              <a:ext uri="{FF2B5EF4-FFF2-40B4-BE49-F238E27FC236}">
                <a16:creationId xmlns:a16="http://schemas.microsoft.com/office/drawing/2014/main" id="{83205DE7-1BEB-5772-99FE-E62B6AE53BC9}"/>
              </a:ext>
            </a:extLst>
          </p:cNvPr>
          <p:cNvGrpSpPr/>
          <p:nvPr/>
        </p:nvGrpSpPr>
        <p:grpSpPr>
          <a:xfrm>
            <a:off x="5648330" y="1871429"/>
            <a:ext cx="1900867" cy="1644473"/>
            <a:chOff x="5648330" y="1943999"/>
            <a:chExt cx="1900867" cy="1644473"/>
          </a:xfrm>
          <a:solidFill>
            <a:schemeClr val="tx2">
              <a:lumMod val="20000"/>
              <a:lumOff val="80000"/>
            </a:schemeClr>
          </a:solidFill>
        </p:grpSpPr>
        <p:sp>
          <p:nvSpPr>
            <p:cNvPr id="20" name="Hexagon 19">
              <a:extLst>
                <a:ext uri="{FF2B5EF4-FFF2-40B4-BE49-F238E27FC236}">
                  <a16:creationId xmlns:a16="http://schemas.microsoft.com/office/drawing/2014/main" id="{31195BFB-46B0-3030-928C-4E746BE10CF2}"/>
                </a:ext>
              </a:extLst>
            </p:cNvPr>
            <p:cNvSpPr/>
            <p:nvPr/>
          </p:nvSpPr>
          <p:spPr>
            <a:xfrm>
              <a:off x="5648330" y="1943999"/>
              <a:ext cx="1900867"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Hexagon 6">
              <a:extLst>
                <a:ext uri="{FF2B5EF4-FFF2-40B4-BE49-F238E27FC236}">
                  <a16:creationId xmlns:a16="http://schemas.microsoft.com/office/drawing/2014/main" id="{D948CB71-9FB0-B5C7-E2BB-6354645DDDF8}"/>
                </a:ext>
              </a:extLst>
            </p:cNvPr>
            <p:cNvSpPr/>
            <p:nvPr/>
          </p:nvSpPr>
          <p:spPr>
            <a:xfrm>
              <a:off x="5872629" y="2217602"/>
              <a:ext cx="1452268" cy="1097266"/>
            </a:xfrm>
            <a:prstGeom prst="rect">
              <a:avLst/>
            </a:prstGeom>
            <a:noFill/>
          </p:spPr>
          <p:style>
            <a:lnRef idx="0">
              <a:scrgbClr r="0" g="0" b="0"/>
            </a:lnRef>
            <a:fillRef idx="0">
              <a:scrgbClr r="0" g="0" b="0"/>
            </a:fillRef>
            <a:effectRef idx="0">
              <a:scrgbClr r="0" g="0" b="0"/>
            </a:effectRef>
            <a:fontRef idx="minor">
              <a:schemeClr val="lt1"/>
            </a:fontRef>
          </p:style>
          <p:txBody>
            <a:bodyPr lIns="24130" tIns="24130" rIns="24130" bIns="2413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External and internal issues</a:t>
              </a:r>
            </a:p>
          </p:txBody>
        </p:sp>
      </p:grpSp>
      <p:grpSp>
        <p:nvGrpSpPr>
          <p:cNvPr id="44" name="Group 43">
            <a:extLst>
              <a:ext uri="{FF2B5EF4-FFF2-40B4-BE49-F238E27FC236}">
                <a16:creationId xmlns:a16="http://schemas.microsoft.com/office/drawing/2014/main" id="{F32D5CBC-7031-FD77-BDB3-9263743E1DDA}"/>
              </a:ext>
            </a:extLst>
          </p:cNvPr>
          <p:cNvGrpSpPr/>
          <p:nvPr/>
        </p:nvGrpSpPr>
        <p:grpSpPr>
          <a:xfrm>
            <a:off x="2153604" y="1869166"/>
            <a:ext cx="1900867" cy="1644473"/>
            <a:chOff x="2153604" y="1941736"/>
            <a:chExt cx="1900867" cy="1644473"/>
          </a:xfrm>
          <a:solidFill>
            <a:schemeClr val="tx2">
              <a:lumMod val="20000"/>
              <a:lumOff val="80000"/>
            </a:schemeClr>
          </a:solidFill>
        </p:grpSpPr>
        <p:sp>
          <p:nvSpPr>
            <p:cNvPr id="12" name="Hexagon 11">
              <a:extLst>
                <a:ext uri="{FF2B5EF4-FFF2-40B4-BE49-F238E27FC236}">
                  <a16:creationId xmlns:a16="http://schemas.microsoft.com/office/drawing/2014/main" id="{430D1BB3-BB44-732E-EBB7-244B5A489079}"/>
                </a:ext>
              </a:extLst>
            </p:cNvPr>
            <p:cNvSpPr/>
            <p:nvPr/>
          </p:nvSpPr>
          <p:spPr>
            <a:xfrm>
              <a:off x="2153604" y="1941736"/>
              <a:ext cx="1900867"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Hexagon 14">
              <a:extLst>
                <a:ext uri="{FF2B5EF4-FFF2-40B4-BE49-F238E27FC236}">
                  <a16:creationId xmlns:a16="http://schemas.microsoft.com/office/drawing/2014/main" id="{72969F31-C92C-01CC-5572-1D2B03ABA47F}"/>
                </a:ext>
              </a:extLst>
            </p:cNvPr>
            <p:cNvSpPr/>
            <p:nvPr/>
          </p:nvSpPr>
          <p:spPr>
            <a:xfrm>
              <a:off x="2468617" y="2263033"/>
              <a:ext cx="1270839" cy="1099425"/>
            </a:xfrm>
            <a:prstGeom prst="rect">
              <a:avLst/>
            </a:prstGeom>
            <a:noFill/>
          </p:spPr>
          <p:style>
            <a:lnRef idx="0">
              <a:scrgbClr r="0" g="0" b="0"/>
            </a:lnRef>
            <a:fillRef idx="0">
              <a:scrgbClr r="0" g="0" b="0"/>
            </a:fillRef>
            <a:effectRef idx="0">
              <a:scrgbClr r="0" g="0" b="0"/>
            </a:effectRef>
            <a:fontRef idx="minor">
              <a:schemeClr val="lt1"/>
            </a:fontRef>
          </p:style>
          <p:txBody>
            <a:bodyPr lIns="25400" tIns="25400" rIns="25400" bIns="2540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Purpose</a:t>
              </a:r>
            </a:p>
          </p:txBody>
        </p:sp>
      </p:grpSp>
      <p:grpSp>
        <p:nvGrpSpPr>
          <p:cNvPr id="43" name="Group 42">
            <a:extLst>
              <a:ext uri="{FF2B5EF4-FFF2-40B4-BE49-F238E27FC236}">
                <a16:creationId xmlns:a16="http://schemas.microsoft.com/office/drawing/2014/main" id="{6984495C-E79E-7C53-D49D-E89E49693B19}"/>
              </a:ext>
            </a:extLst>
          </p:cNvPr>
          <p:cNvGrpSpPr/>
          <p:nvPr/>
        </p:nvGrpSpPr>
        <p:grpSpPr>
          <a:xfrm>
            <a:off x="2153604" y="3860976"/>
            <a:ext cx="1900867" cy="1644473"/>
            <a:chOff x="2153604" y="3933546"/>
            <a:chExt cx="1900867" cy="1644473"/>
          </a:xfrm>
          <a:solidFill>
            <a:schemeClr val="tx2">
              <a:lumMod val="20000"/>
              <a:lumOff val="80000"/>
            </a:schemeClr>
          </a:solidFill>
        </p:grpSpPr>
        <p:sp>
          <p:nvSpPr>
            <p:cNvPr id="14" name="Hexagon 13">
              <a:extLst>
                <a:ext uri="{FF2B5EF4-FFF2-40B4-BE49-F238E27FC236}">
                  <a16:creationId xmlns:a16="http://schemas.microsoft.com/office/drawing/2014/main" id="{7507524B-9B26-5058-6F66-02AF6AEEB006}"/>
                </a:ext>
              </a:extLst>
            </p:cNvPr>
            <p:cNvSpPr/>
            <p:nvPr/>
          </p:nvSpPr>
          <p:spPr>
            <a:xfrm>
              <a:off x="2153604" y="3933546"/>
              <a:ext cx="1900867"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Hexagon 12">
              <a:extLst>
                <a:ext uri="{FF2B5EF4-FFF2-40B4-BE49-F238E27FC236}">
                  <a16:creationId xmlns:a16="http://schemas.microsoft.com/office/drawing/2014/main" id="{61037D30-E326-82DC-73C9-DC770ED6BBA8}"/>
                </a:ext>
              </a:extLst>
            </p:cNvPr>
            <p:cNvSpPr/>
            <p:nvPr/>
          </p:nvSpPr>
          <p:spPr>
            <a:xfrm>
              <a:off x="2321687" y="4330254"/>
              <a:ext cx="1572597" cy="1106435"/>
            </a:xfrm>
            <a:prstGeom prst="rect">
              <a:avLst/>
            </a:prstGeom>
            <a:noFill/>
          </p:spPr>
          <p:style>
            <a:lnRef idx="0">
              <a:scrgbClr r="0" g="0" b="0"/>
            </a:lnRef>
            <a:fillRef idx="0">
              <a:scrgbClr r="0" g="0" b="0"/>
            </a:fillRef>
            <a:effectRef idx="0">
              <a:scrgbClr r="0" g="0" b="0"/>
            </a:effectRef>
            <a:fontRef idx="minor">
              <a:schemeClr val="lt1"/>
            </a:fontRef>
          </p:style>
          <p:txBody>
            <a:bodyPr lIns="22860" tIns="22860" rIns="22860" bIns="2286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Boundaries and applicability (Scope)</a:t>
              </a:r>
            </a:p>
          </p:txBody>
        </p:sp>
      </p:grpSp>
      <p:grpSp>
        <p:nvGrpSpPr>
          <p:cNvPr id="42" name="Group 41">
            <a:extLst>
              <a:ext uri="{FF2B5EF4-FFF2-40B4-BE49-F238E27FC236}">
                <a16:creationId xmlns:a16="http://schemas.microsoft.com/office/drawing/2014/main" id="{8C5CB93F-C80F-1385-0182-581C8446A8F5}"/>
              </a:ext>
            </a:extLst>
          </p:cNvPr>
          <p:cNvGrpSpPr/>
          <p:nvPr/>
        </p:nvGrpSpPr>
        <p:grpSpPr>
          <a:xfrm>
            <a:off x="3875452" y="4872437"/>
            <a:ext cx="1951354" cy="1644473"/>
            <a:chOff x="3875452" y="4945007"/>
            <a:chExt cx="1951354" cy="1644473"/>
          </a:xfrm>
          <a:solidFill>
            <a:schemeClr val="tx2">
              <a:lumMod val="20000"/>
              <a:lumOff val="80000"/>
            </a:schemeClr>
          </a:solidFill>
        </p:grpSpPr>
        <p:sp>
          <p:nvSpPr>
            <p:cNvPr id="16" name="Hexagon 15">
              <a:extLst>
                <a:ext uri="{FF2B5EF4-FFF2-40B4-BE49-F238E27FC236}">
                  <a16:creationId xmlns:a16="http://schemas.microsoft.com/office/drawing/2014/main" id="{386F9E8F-01FE-0D0C-F65C-033BB54150C7}"/>
                </a:ext>
              </a:extLst>
            </p:cNvPr>
            <p:cNvSpPr/>
            <p:nvPr/>
          </p:nvSpPr>
          <p:spPr>
            <a:xfrm>
              <a:off x="3875452" y="4945007"/>
              <a:ext cx="1951354"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Hexagon 10">
              <a:extLst>
                <a:ext uri="{FF2B5EF4-FFF2-40B4-BE49-F238E27FC236}">
                  <a16:creationId xmlns:a16="http://schemas.microsoft.com/office/drawing/2014/main" id="{ADE418C7-551D-1518-C4F9-17F4D366E6E2}"/>
                </a:ext>
              </a:extLst>
            </p:cNvPr>
            <p:cNvSpPr/>
            <p:nvPr/>
          </p:nvSpPr>
          <p:spPr>
            <a:xfrm>
              <a:off x="4149600" y="5337520"/>
              <a:ext cx="1403059" cy="859448"/>
            </a:xfrm>
            <a:prstGeom prst="rect">
              <a:avLst/>
            </a:prstGeom>
            <a:grpFill/>
          </p:spPr>
          <p:style>
            <a:lnRef idx="0">
              <a:scrgbClr r="0" g="0" b="0"/>
            </a:lnRef>
            <a:fillRef idx="0">
              <a:scrgbClr r="0" g="0" b="0"/>
            </a:fillRef>
            <a:effectRef idx="0">
              <a:scrgbClr r="0" g="0" b="0"/>
            </a:effectRef>
            <a:fontRef idx="minor">
              <a:schemeClr val="lt1"/>
            </a:fontRef>
          </p:style>
          <p:txBody>
            <a:bodyPr lIns="22860" tIns="22860" rIns="22860" bIns="2286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Compliance obligations</a:t>
              </a:r>
            </a:p>
          </p:txBody>
        </p:sp>
      </p:grpSp>
      <p:grpSp>
        <p:nvGrpSpPr>
          <p:cNvPr id="41" name="Group 40">
            <a:extLst>
              <a:ext uri="{FF2B5EF4-FFF2-40B4-BE49-F238E27FC236}">
                <a16:creationId xmlns:a16="http://schemas.microsoft.com/office/drawing/2014/main" id="{D7104FAB-89DD-410E-6FED-E043C889A9EF}"/>
              </a:ext>
            </a:extLst>
          </p:cNvPr>
          <p:cNvGrpSpPr/>
          <p:nvPr/>
        </p:nvGrpSpPr>
        <p:grpSpPr>
          <a:xfrm>
            <a:off x="5648330" y="3874366"/>
            <a:ext cx="1900867" cy="1644473"/>
            <a:chOff x="5648330" y="3946936"/>
            <a:chExt cx="1900867" cy="1644473"/>
          </a:xfrm>
          <a:solidFill>
            <a:schemeClr val="tx2">
              <a:lumMod val="20000"/>
              <a:lumOff val="80000"/>
            </a:schemeClr>
          </a:solidFill>
        </p:grpSpPr>
        <p:sp>
          <p:nvSpPr>
            <p:cNvPr id="18" name="Hexagon 17">
              <a:extLst>
                <a:ext uri="{FF2B5EF4-FFF2-40B4-BE49-F238E27FC236}">
                  <a16:creationId xmlns:a16="http://schemas.microsoft.com/office/drawing/2014/main" id="{9C46FD75-2181-61B8-8151-C17BA3EB873C}"/>
                </a:ext>
              </a:extLst>
            </p:cNvPr>
            <p:cNvSpPr/>
            <p:nvPr/>
          </p:nvSpPr>
          <p:spPr>
            <a:xfrm>
              <a:off x="5648330" y="3946936"/>
              <a:ext cx="1900867" cy="1644473"/>
            </a:xfrm>
            <a:prstGeom prst="hexagon">
              <a:avLst>
                <a:gd name="adj" fmla="val 2857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Hexagon 8">
              <a:extLst>
                <a:ext uri="{FF2B5EF4-FFF2-40B4-BE49-F238E27FC236}">
                  <a16:creationId xmlns:a16="http://schemas.microsoft.com/office/drawing/2014/main" id="{8223A4A2-9308-441C-E0CB-6F3A6CBFF59F}"/>
                </a:ext>
              </a:extLst>
            </p:cNvPr>
            <p:cNvSpPr/>
            <p:nvPr/>
          </p:nvSpPr>
          <p:spPr>
            <a:xfrm>
              <a:off x="6010913" y="4206069"/>
              <a:ext cx="1223269" cy="1099425"/>
            </a:xfrm>
            <a:prstGeom prst="rect">
              <a:avLst/>
            </a:prstGeom>
            <a:grpFill/>
          </p:spPr>
          <p:style>
            <a:lnRef idx="0">
              <a:scrgbClr r="0" g="0" b="0"/>
            </a:lnRef>
            <a:fillRef idx="0">
              <a:scrgbClr r="0" g="0" b="0"/>
            </a:fillRef>
            <a:effectRef idx="0">
              <a:scrgbClr r="0" g="0" b="0"/>
            </a:effectRef>
            <a:fontRef idx="minor">
              <a:schemeClr val="lt1"/>
            </a:fontRef>
          </p:style>
          <p:txBody>
            <a:bodyPr lIns="24130" tIns="24130" rIns="24130" bIns="24130" spcCol="1270" anchor="ctr"/>
            <a:lstStyle/>
            <a:p>
              <a:pPr algn="ctr" eaLnBrk="1" fontAlgn="auto" hangingPunct="1">
                <a:lnSpc>
                  <a:spcPct val="80000"/>
                </a:lnSpc>
                <a:spcBef>
                  <a:spcPts val="0"/>
                </a:spcBef>
                <a:spcAft>
                  <a:spcPts val="0"/>
                </a:spcAf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Interested parties relevant to the EMS</a:t>
              </a:r>
            </a:p>
          </p:txBody>
        </p:sp>
      </p:grpSp>
      <p:sp>
        <p:nvSpPr>
          <p:cNvPr id="45" name="Right Arrow 44">
            <a:extLst>
              <a:ext uri="{FF2B5EF4-FFF2-40B4-BE49-F238E27FC236}">
                <a16:creationId xmlns:a16="http://schemas.microsoft.com/office/drawing/2014/main" id="{B3BFD469-8A49-A9DA-D7B6-3AABEE25D5A9}"/>
              </a:ext>
            </a:extLst>
          </p:cNvPr>
          <p:cNvSpPr/>
          <p:nvPr/>
        </p:nvSpPr>
        <p:spPr>
          <a:xfrm rot="8122093">
            <a:off x="7431088" y="1997075"/>
            <a:ext cx="338137" cy="2397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endParaRPr lang="en-GB">
              <a:solidFill>
                <a:prstClr val="white"/>
              </a:solidFill>
            </a:endParaRPr>
          </a:p>
        </p:txBody>
      </p:sp>
      <p:sp>
        <p:nvSpPr>
          <p:cNvPr id="46" name="TextBox 45">
            <a:extLst>
              <a:ext uri="{FF2B5EF4-FFF2-40B4-BE49-F238E27FC236}">
                <a16:creationId xmlns:a16="http://schemas.microsoft.com/office/drawing/2014/main" id="{809698E2-C2DD-8A30-96BA-22F4FD472534}"/>
              </a:ext>
            </a:extLst>
          </p:cNvPr>
          <p:cNvSpPr txBox="1">
            <a:spLocks noChangeArrowheads="1"/>
          </p:cNvSpPr>
          <p:nvPr/>
        </p:nvSpPr>
        <p:spPr bwMode="auto">
          <a:xfrm>
            <a:off x="7229475" y="1027113"/>
            <a:ext cx="1468438"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80000"/>
              </a:lnSpc>
            </a:pPr>
            <a:r>
              <a:rPr lang="en-GB" altLang="en-US" sz="1700">
                <a:solidFill>
                  <a:srgbClr val="000000"/>
                </a:solidFill>
                <a:latin typeface="Tahoma" panose="020B0604030504040204" pitchFamily="34" charset="0"/>
                <a:cs typeface="Tahoma" panose="020B0604030504040204" pitchFamily="34" charset="0"/>
              </a:rPr>
              <a:t>Environmental conditions – affecting/or being affected</a:t>
            </a:r>
          </a:p>
        </p:txBody>
      </p:sp>
      <p:sp>
        <p:nvSpPr>
          <p:cNvPr id="49" name="TextBox 48">
            <a:extLst>
              <a:ext uri="{FF2B5EF4-FFF2-40B4-BE49-F238E27FC236}">
                <a16:creationId xmlns:a16="http://schemas.microsoft.com/office/drawing/2014/main" id="{283FDE76-C489-5404-4EA5-5B82F95C498D}"/>
              </a:ext>
            </a:extLst>
          </p:cNvPr>
          <p:cNvSpPr txBox="1">
            <a:spLocks noChangeArrowheads="1"/>
          </p:cNvSpPr>
          <p:nvPr/>
        </p:nvSpPr>
        <p:spPr bwMode="auto">
          <a:xfrm>
            <a:off x="522288" y="2936875"/>
            <a:ext cx="14509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700">
                <a:solidFill>
                  <a:srgbClr val="000000"/>
                </a:solidFill>
                <a:latin typeface="Tahoma" panose="020B0604030504040204" pitchFamily="34" charset="0"/>
                <a:cs typeface="Tahoma" panose="020B0604030504040204" pitchFamily="34" charset="0"/>
              </a:rPr>
              <a:t>Unit(s), function(s), boundaries</a:t>
            </a:r>
          </a:p>
        </p:txBody>
      </p:sp>
      <p:sp>
        <p:nvSpPr>
          <p:cNvPr id="50" name="TextBox 49">
            <a:extLst>
              <a:ext uri="{FF2B5EF4-FFF2-40B4-BE49-F238E27FC236}">
                <a16:creationId xmlns:a16="http://schemas.microsoft.com/office/drawing/2014/main" id="{4951FD9A-554C-3C69-A40A-7B7E26502315}"/>
              </a:ext>
            </a:extLst>
          </p:cNvPr>
          <p:cNvSpPr txBox="1">
            <a:spLocks noChangeArrowheads="1"/>
          </p:cNvSpPr>
          <p:nvPr/>
        </p:nvSpPr>
        <p:spPr bwMode="auto">
          <a:xfrm>
            <a:off x="376238" y="4092575"/>
            <a:ext cx="116205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700">
                <a:solidFill>
                  <a:srgbClr val="000000"/>
                </a:solidFill>
                <a:latin typeface="Tahoma" panose="020B0604030504040204" pitchFamily="34" charset="0"/>
                <a:cs typeface="Tahoma" panose="020B0604030504040204" pitchFamily="34" charset="0"/>
              </a:rPr>
              <a:t>Activities/Products and services</a:t>
            </a:r>
          </a:p>
        </p:txBody>
      </p:sp>
      <p:sp>
        <p:nvSpPr>
          <p:cNvPr id="51" name="TextBox 50">
            <a:extLst>
              <a:ext uri="{FF2B5EF4-FFF2-40B4-BE49-F238E27FC236}">
                <a16:creationId xmlns:a16="http://schemas.microsoft.com/office/drawing/2014/main" id="{CA906874-1245-98BB-FC7C-AE3A16A44C82}"/>
              </a:ext>
            </a:extLst>
          </p:cNvPr>
          <p:cNvSpPr txBox="1">
            <a:spLocks noChangeArrowheads="1"/>
          </p:cNvSpPr>
          <p:nvPr/>
        </p:nvSpPr>
        <p:spPr bwMode="auto">
          <a:xfrm>
            <a:off x="889000" y="5667375"/>
            <a:ext cx="197961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700">
                <a:solidFill>
                  <a:srgbClr val="000000"/>
                </a:solidFill>
                <a:latin typeface="Tahoma" panose="020B0604030504040204" pitchFamily="34" charset="0"/>
                <a:cs typeface="Tahoma" panose="020B0604030504040204" pitchFamily="34" charset="0"/>
              </a:rPr>
              <a:t>Authority/ability to control/influence</a:t>
            </a:r>
          </a:p>
        </p:txBody>
      </p:sp>
      <p:sp>
        <p:nvSpPr>
          <p:cNvPr id="52" name="Right Arrow 51">
            <a:extLst>
              <a:ext uri="{FF2B5EF4-FFF2-40B4-BE49-F238E27FC236}">
                <a16:creationId xmlns:a16="http://schemas.microsoft.com/office/drawing/2014/main" id="{29609689-483F-6AAD-1574-813E194C486E}"/>
              </a:ext>
            </a:extLst>
          </p:cNvPr>
          <p:cNvSpPr/>
          <p:nvPr/>
        </p:nvSpPr>
        <p:spPr>
          <a:xfrm rot="2512254">
            <a:off x="1592263" y="3890963"/>
            <a:ext cx="731837" cy="2397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endParaRPr lang="en-GB">
              <a:solidFill>
                <a:prstClr val="white"/>
              </a:solidFill>
            </a:endParaRPr>
          </a:p>
        </p:txBody>
      </p:sp>
      <p:sp>
        <p:nvSpPr>
          <p:cNvPr id="53" name="Right Arrow 52">
            <a:extLst>
              <a:ext uri="{FF2B5EF4-FFF2-40B4-BE49-F238E27FC236}">
                <a16:creationId xmlns:a16="http://schemas.microsoft.com/office/drawing/2014/main" id="{A39317CD-B67D-7841-3164-32565A989B7F}"/>
              </a:ext>
            </a:extLst>
          </p:cNvPr>
          <p:cNvSpPr/>
          <p:nvPr/>
        </p:nvSpPr>
        <p:spPr>
          <a:xfrm>
            <a:off x="1004888" y="4691063"/>
            <a:ext cx="1033462" cy="2397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endParaRPr lang="en-GB">
              <a:solidFill>
                <a:prstClr val="white"/>
              </a:solidFill>
            </a:endParaRPr>
          </a:p>
        </p:txBody>
      </p:sp>
      <p:sp>
        <p:nvSpPr>
          <p:cNvPr id="54" name="Right Arrow 53">
            <a:extLst>
              <a:ext uri="{FF2B5EF4-FFF2-40B4-BE49-F238E27FC236}">
                <a16:creationId xmlns:a16="http://schemas.microsoft.com/office/drawing/2014/main" id="{8EECF067-43DA-11EC-ED4B-F5A7AA20AC68}"/>
              </a:ext>
            </a:extLst>
          </p:cNvPr>
          <p:cNvSpPr/>
          <p:nvPr/>
        </p:nvSpPr>
        <p:spPr>
          <a:xfrm rot="19539996">
            <a:off x="1679575" y="5349875"/>
            <a:ext cx="654050" cy="2413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endParaRPr lang="en-GB">
              <a:solidFill>
                <a:prstClr val="white"/>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2000" fill="hold"/>
                                        <p:tgtEl>
                                          <p:spTgt spid="44"/>
                                        </p:tgtEl>
                                        <p:attrNameLst>
                                          <p:attrName>ppt_w</p:attrName>
                                        </p:attrNameLst>
                                      </p:cBhvr>
                                      <p:tavLst>
                                        <p:tav tm="0">
                                          <p:val>
                                            <p:fltVal val="0"/>
                                          </p:val>
                                        </p:tav>
                                        <p:tav tm="100000">
                                          <p:val>
                                            <p:strVal val="#ppt_w"/>
                                          </p:val>
                                        </p:tav>
                                      </p:tavLst>
                                    </p:anim>
                                    <p:anim calcmode="lin" valueType="num">
                                      <p:cBhvr>
                                        <p:cTn id="8" dur="2000" fill="hold"/>
                                        <p:tgtEl>
                                          <p:spTgt spid="44"/>
                                        </p:tgtEl>
                                        <p:attrNameLst>
                                          <p:attrName>ppt_h</p:attrName>
                                        </p:attrNameLst>
                                      </p:cBhvr>
                                      <p:tavLst>
                                        <p:tav tm="0">
                                          <p:val>
                                            <p:fltVal val="0"/>
                                          </p:val>
                                        </p:tav>
                                        <p:tav tm="100000">
                                          <p:val>
                                            <p:strVal val="#ppt_h"/>
                                          </p:val>
                                        </p:tav>
                                      </p:tavLst>
                                    </p:anim>
                                    <p:anim calcmode="lin" valueType="num">
                                      <p:cBhvr>
                                        <p:cTn id="9" dur="2000" fill="hold"/>
                                        <p:tgtEl>
                                          <p:spTgt spid="44"/>
                                        </p:tgtEl>
                                        <p:attrNameLst>
                                          <p:attrName>style.rotation</p:attrName>
                                        </p:attrNameLst>
                                      </p:cBhvr>
                                      <p:tavLst>
                                        <p:tav tm="0">
                                          <p:val>
                                            <p:fltVal val="90"/>
                                          </p:val>
                                        </p:tav>
                                        <p:tav tm="100000">
                                          <p:val>
                                            <p:fltVal val="0"/>
                                          </p:val>
                                        </p:tav>
                                      </p:tavLst>
                                    </p:anim>
                                    <p:animEffect transition="in" filter="fade">
                                      <p:cBhvr>
                                        <p:cTn id="10" dur="2000"/>
                                        <p:tgtEl>
                                          <p:spTgt spid="4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2000" fill="hold"/>
                                        <p:tgtEl>
                                          <p:spTgt spid="39"/>
                                        </p:tgtEl>
                                        <p:attrNameLst>
                                          <p:attrName>ppt_w</p:attrName>
                                        </p:attrNameLst>
                                      </p:cBhvr>
                                      <p:tavLst>
                                        <p:tav tm="0">
                                          <p:val>
                                            <p:fltVal val="0"/>
                                          </p:val>
                                        </p:tav>
                                        <p:tav tm="100000">
                                          <p:val>
                                            <p:strVal val="#ppt_w"/>
                                          </p:val>
                                        </p:tav>
                                      </p:tavLst>
                                    </p:anim>
                                    <p:anim calcmode="lin" valueType="num">
                                      <p:cBhvr>
                                        <p:cTn id="16" dur="2000" fill="hold"/>
                                        <p:tgtEl>
                                          <p:spTgt spid="39"/>
                                        </p:tgtEl>
                                        <p:attrNameLst>
                                          <p:attrName>ppt_h</p:attrName>
                                        </p:attrNameLst>
                                      </p:cBhvr>
                                      <p:tavLst>
                                        <p:tav tm="0">
                                          <p:val>
                                            <p:fltVal val="0"/>
                                          </p:val>
                                        </p:tav>
                                        <p:tav tm="100000">
                                          <p:val>
                                            <p:strVal val="#ppt_h"/>
                                          </p:val>
                                        </p:tav>
                                      </p:tavLst>
                                    </p:anim>
                                    <p:anim calcmode="lin" valueType="num">
                                      <p:cBhvr>
                                        <p:cTn id="17" dur="2000" fill="hold"/>
                                        <p:tgtEl>
                                          <p:spTgt spid="39"/>
                                        </p:tgtEl>
                                        <p:attrNameLst>
                                          <p:attrName>style.rotation</p:attrName>
                                        </p:attrNameLst>
                                      </p:cBhvr>
                                      <p:tavLst>
                                        <p:tav tm="0">
                                          <p:val>
                                            <p:fltVal val="90"/>
                                          </p:val>
                                        </p:tav>
                                        <p:tav tm="100000">
                                          <p:val>
                                            <p:fltVal val="0"/>
                                          </p:val>
                                        </p:tav>
                                      </p:tavLst>
                                    </p:anim>
                                    <p:animEffect transition="in" filter="fade">
                                      <p:cBhvr>
                                        <p:cTn id="18" dur="2000"/>
                                        <p:tgtEl>
                                          <p:spTgt spid="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2000" fill="hold"/>
                                        <p:tgtEl>
                                          <p:spTgt spid="40"/>
                                        </p:tgtEl>
                                        <p:attrNameLst>
                                          <p:attrName>ppt_w</p:attrName>
                                        </p:attrNameLst>
                                      </p:cBhvr>
                                      <p:tavLst>
                                        <p:tav tm="0">
                                          <p:val>
                                            <p:fltVal val="0"/>
                                          </p:val>
                                        </p:tav>
                                        <p:tav tm="100000">
                                          <p:val>
                                            <p:strVal val="#ppt_w"/>
                                          </p:val>
                                        </p:tav>
                                      </p:tavLst>
                                    </p:anim>
                                    <p:anim calcmode="lin" valueType="num">
                                      <p:cBhvr>
                                        <p:cTn id="24" dur="2000" fill="hold"/>
                                        <p:tgtEl>
                                          <p:spTgt spid="40"/>
                                        </p:tgtEl>
                                        <p:attrNameLst>
                                          <p:attrName>ppt_h</p:attrName>
                                        </p:attrNameLst>
                                      </p:cBhvr>
                                      <p:tavLst>
                                        <p:tav tm="0">
                                          <p:val>
                                            <p:fltVal val="0"/>
                                          </p:val>
                                        </p:tav>
                                        <p:tav tm="100000">
                                          <p:val>
                                            <p:strVal val="#ppt_h"/>
                                          </p:val>
                                        </p:tav>
                                      </p:tavLst>
                                    </p:anim>
                                    <p:anim calcmode="lin" valueType="num">
                                      <p:cBhvr>
                                        <p:cTn id="25" dur="2000" fill="hold"/>
                                        <p:tgtEl>
                                          <p:spTgt spid="40"/>
                                        </p:tgtEl>
                                        <p:attrNameLst>
                                          <p:attrName>style.rotation</p:attrName>
                                        </p:attrNameLst>
                                      </p:cBhvr>
                                      <p:tavLst>
                                        <p:tav tm="0">
                                          <p:val>
                                            <p:fltVal val="90"/>
                                          </p:val>
                                        </p:tav>
                                        <p:tav tm="100000">
                                          <p:val>
                                            <p:fltVal val="0"/>
                                          </p:val>
                                        </p:tav>
                                      </p:tavLst>
                                    </p:anim>
                                    <p:animEffect transition="in" filter="fade">
                                      <p:cBhvr>
                                        <p:cTn id="26" dur="2000"/>
                                        <p:tgtEl>
                                          <p:spTgt spid="40"/>
                                        </p:tgtEl>
                                      </p:cBhvr>
                                    </p:animEffect>
                                  </p:childTnLst>
                                </p:cTn>
                              </p:par>
                              <p:par>
                                <p:cTn id="27" presetID="31"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2000" fill="hold"/>
                                        <p:tgtEl>
                                          <p:spTgt spid="46"/>
                                        </p:tgtEl>
                                        <p:attrNameLst>
                                          <p:attrName>ppt_w</p:attrName>
                                        </p:attrNameLst>
                                      </p:cBhvr>
                                      <p:tavLst>
                                        <p:tav tm="0">
                                          <p:val>
                                            <p:fltVal val="0"/>
                                          </p:val>
                                        </p:tav>
                                        <p:tav tm="100000">
                                          <p:val>
                                            <p:strVal val="#ppt_w"/>
                                          </p:val>
                                        </p:tav>
                                      </p:tavLst>
                                    </p:anim>
                                    <p:anim calcmode="lin" valueType="num">
                                      <p:cBhvr>
                                        <p:cTn id="30" dur="2000" fill="hold"/>
                                        <p:tgtEl>
                                          <p:spTgt spid="46"/>
                                        </p:tgtEl>
                                        <p:attrNameLst>
                                          <p:attrName>ppt_h</p:attrName>
                                        </p:attrNameLst>
                                      </p:cBhvr>
                                      <p:tavLst>
                                        <p:tav tm="0">
                                          <p:val>
                                            <p:fltVal val="0"/>
                                          </p:val>
                                        </p:tav>
                                        <p:tav tm="100000">
                                          <p:val>
                                            <p:strVal val="#ppt_h"/>
                                          </p:val>
                                        </p:tav>
                                      </p:tavLst>
                                    </p:anim>
                                    <p:anim calcmode="lin" valueType="num">
                                      <p:cBhvr>
                                        <p:cTn id="31" dur="2000" fill="hold"/>
                                        <p:tgtEl>
                                          <p:spTgt spid="46"/>
                                        </p:tgtEl>
                                        <p:attrNameLst>
                                          <p:attrName>style.rotation</p:attrName>
                                        </p:attrNameLst>
                                      </p:cBhvr>
                                      <p:tavLst>
                                        <p:tav tm="0">
                                          <p:val>
                                            <p:fltVal val="90"/>
                                          </p:val>
                                        </p:tav>
                                        <p:tav tm="100000">
                                          <p:val>
                                            <p:fltVal val="0"/>
                                          </p:val>
                                        </p:tav>
                                      </p:tavLst>
                                    </p:anim>
                                    <p:animEffect transition="in" filter="fade">
                                      <p:cBhvr>
                                        <p:cTn id="32" dur="2000"/>
                                        <p:tgtEl>
                                          <p:spTgt spid="46"/>
                                        </p:tgtEl>
                                      </p:cBhvr>
                                    </p:animEffect>
                                  </p:childTnLst>
                                </p:cTn>
                              </p:par>
                              <p:par>
                                <p:cTn id="33" presetID="31"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p:cTn id="35" dur="2000" fill="hold"/>
                                        <p:tgtEl>
                                          <p:spTgt spid="45"/>
                                        </p:tgtEl>
                                        <p:attrNameLst>
                                          <p:attrName>ppt_w</p:attrName>
                                        </p:attrNameLst>
                                      </p:cBhvr>
                                      <p:tavLst>
                                        <p:tav tm="0">
                                          <p:val>
                                            <p:fltVal val="0"/>
                                          </p:val>
                                        </p:tav>
                                        <p:tav tm="100000">
                                          <p:val>
                                            <p:strVal val="#ppt_w"/>
                                          </p:val>
                                        </p:tav>
                                      </p:tavLst>
                                    </p:anim>
                                    <p:anim calcmode="lin" valueType="num">
                                      <p:cBhvr>
                                        <p:cTn id="36" dur="2000" fill="hold"/>
                                        <p:tgtEl>
                                          <p:spTgt spid="45"/>
                                        </p:tgtEl>
                                        <p:attrNameLst>
                                          <p:attrName>ppt_h</p:attrName>
                                        </p:attrNameLst>
                                      </p:cBhvr>
                                      <p:tavLst>
                                        <p:tav tm="0">
                                          <p:val>
                                            <p:fltVal val="0"/>
                                          </p:val>
                                        </p:tav>
                                        <p:tav tm="100000">
                                          <p:val>
                                            <p:strVal val="#ppt_h"/>
                                          </p:val>
                                        </p:tav>
                                      </p:tavLst>
                                    </p:anim>
                                    <p:anim calcmode="lin" valueType="num">
                                      <p:cBhvr>
                                        <p:cTn id="37" dur="2000" fill="hold"/>
                                        <p:tgtEl>
                                          <p:spTgt spid="45"/>
                                        </p:tgtEl>
                                        <p:attrNameLst>
                                          <p:attrName>style.rotation</p:attrName>
                                        </p:attrNameLst>
                                      </p:cBhvr>
                                      <p:tavLst>
                                        <p:tav tm="0">
                                          <p:val>
                                            <p:fltVal val="90"/>
                                          </p:val>
                                        </p:tav>
                                        <p:tav tm="100000">
                                          <p:val>
                                            <p:fltVal val="0"/>
                                          </p:val>
                                        </p:tav>
                                      </p:tavLst>
                                    </p:anim>
                                    <p:animEffect transition="in" filter="fade">
                                      <p:cBhvr>
                                        <p:cTn id="38" dur="2000"/>
                                        <p:tgtEl>
                                          <p:spTgt spid="4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2000" fill="hold"/>
                                        <p:tgtEl>
                                          <p:spTgt spid="41"/>
                                        </p:tgtEl>
                                        <p:attrNameLst>
                                          <p:attrName>ppt_w</p:attrName>
                                        </p:attrNameLst>
                                      </p:cBhvr>
                                      <p:tavLst>
                                        <p:tav tm="0">
                                          <p:val>
                                            <p:fltVal val="0"/>
                                          </p:val>
                                        </p:tav>
                                        <p:tav tm="100000">
                                          <p:val>
                                            <p:strVal val="#ppt_w"/>
                                          </p:val>
                                        </p:tav>
                                      </p:tavLst>
                                    </p:anim>
                                    <p:anim calcmode="lin" valueType="num">
                                      <p:cBhvr>
                                        <p:cTn id="44" dur="2000" fill="hold"/>
                                        <p:tgtEl>
                                          <p:spTgt spid="41"/>
                                        </p:tgtEl>
                                        <p:attrNameLst>
                                          <p:attrName>ppt_h</p:attrName>
                                        </p:attrNameLst>
                                      </p:cBhvr>
                                      <p:tavLst>
                                        <p:tav tm="0">
                                          <p:val>
                                            <p:fltVal val="0"/>
                                          </p:val>
                                        </p:tav>
                                        <p:tav tm="100000">
                                          <p:val>
                                            <p:strVal val="#ppt_h"/>
                                          </p:val>
                                        </p:tav>
                                      </p:tavLst>
                                    </p:anim>
                                    <p:anim calcmode="lin" valueType="num">
                                      <p:cBhvr>
                                        <p:cTn id="45" dur="2000" fill="hold"/>
                                        <p:tgtEl>
                                          <p:spTgt spid="41"/>
                                        </p:tgtEl>
                                        <p:attrNameLst>
                                          <p:attrName>style.rotation</p:attrName>
                                        </p:attrNameLst>
                                      </p:cBhvr>
                                      <p:tavLst>
                                        <p:tav tm="0">
                                          <p:val>
                                            <p:fltVal val="90"/>
                                          </p:val>
                                        </p:tav>
                                        <p:tav tm="100000">
                                          <p:val>
                                            <p:fltVal val="0"/>
                                          </p:val>
                                        </p:tav>
                                      </p:tavLst>
                                    </p:anim>
                                    <p:animEffect transition="in" filter="fade">
                                      <p:cBhvr>
                                        <p:cTn id="46" dur="2000"/>
                                        <p:tgtEl>
                                          <p:spTgt spid="4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1" presetClass="entr" presetSubtype="0" fill="hold" nodeType="click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2000" fill="hold"/>
                                        <p:tgtEl>
                                          <p:spTgt spid="42"/>
                                        </p:tgtEl>
                                        <p:attrNameLst>
                                          <p:attrName>ppt_w</p:attrName>
                                        </p:attrNameLst>
                                      </p:cBhvr>
                                      <p:tavLst>
                                        <p:tav tm="0">
                                          <p:val>
                                            <p:fltVal val="0"/>
                                          </p:val>
                                        </p:tav>
                                        <p:tav tm="100000">
                                          <p:val>
                                            <p:strVal val="#ppt_w"/>
                                          </p:val>
                                        </p:tav>
                                      </p:tavLst>
                                    </p:anim>
                                    <p:anim calcmode="lin" valueType="num">
                                      <p:cBhvr>
                                        <p:cTn id="52" dur="2000" fill="hold"/>
                                        <p:tgtEl>
                                          <p:spTgt spid="42"/>
                                        </p:tgtEl>
                                        <p:attrNameLst>
                                          <p:attrName>ppt_h</p:attrName>
                                        </p:attrNameLst>
                                      </p:cBhvr>
                                      <p:tavLst>
                                        <p:tav tm="0">
                                          <p:val>
                                            <p:fltVal val="0"/>
                                          </p:val>
                                        </p:tav>
                                        <p:tav tm="100000">
                                          <p:val>
                                            <p:strVal val="#ppt_h"/>
                                          </p:val>
                                        </p:tav>
                                      </p:tavLst>
                                    </p:anim>
                                    <p:anim calcmode="lin" valueType="num">
                                      <p:cBhvr>
                                        <p:cTn id="53" dur="2000" fill="hold"/>
                                        <p:tgtEl>
                                          <p:spTgt spid="42"/>
                                        </p:tgtEl>
                                        <p:attrNameLst>
                                          <p:attrName>style.rotation</p:attrName>
                                        </p:attrNameLst>
                                      </p:cBhvr>
                                      <p:tavLst>
                                        <p:tav tm="0">
                                          <p:val>
                                            <p:fltVal val="90"/>
                                          </p:val>
                                        </p:tav>
                                        <p:tav tm="100000">
                                          <p:val>
                                            <p:fltVal val="0"/>
                                          </p:val>
                                        </p:tav>
                                      </p:tavLst>
                                    </p:anim>
                                    <p:animEffect transition="in" filter="fade">
                                      <p:cBhvr>
                                        <p:cTn id="54" dur="2000"/>
                                        <p:tgtEl>
                                          <p:spTgt spid="4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1"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p:cTn id="59" dur="2000" fill="hold"/>
                                        <p:tgtEl>
                                          <p:spTgt spid="43"/>
                                        </p:tgtEl>
                                        <p:attrNameLst>
                                          <p:attrName>ppt_w</p:attrName>
                                        </p:attrNameLst>
                                      </p:cBhvr>
                                      <p:tavLst>
                                        <p:tav tm="0">
                                          <p:val>
                                            <p:fltVal val="0"/>
                                          </p:val>
                                        </p:tav>
                                        <p:tav tm="100000">
                                          <p:val>
                                            <p:strVal val="#ppt_w"/>
                                          </p:val>
                                        </p:tav>
                                      </p:tavLst>
                                    </p:anim>
                                    <p:anim calcmode="lin" valueType="num">
                                      <p:cBhvr>
                                        <p:cTn id="60" dur="2000" fill="hold"/>
                                        <p:tgtEl>
                                          <p:spTgt spid="43"/>
                                        </p:tgtEl>
                                        <p:attrNameLst>
                                          <p:attrName>ppt_h</p:attrName>
                                        </p:attrNameLst>
                                      </p:cBhvr>
                                      <p:tavLst>
                                        <p:tav tm="0">
                                          <p:val>
                                            <p:fltVal val="0"/>
                                          </p:val>
                                        </p:tav>
                                        <p:tav tm="100000">
                                          <p:val>
                                            <p:strVal val="#ppt_h"/>
                                          </p:val>
                                        </p:tav>
                                      </p:tavLst>
                                    </p:anim>
                                    <p:anim calcmode="lin" valueType="num">
                                      <p:cBhvr>
                                        <p:cTn id="61" dur="2000" fill="hold"/>
                                        <p:tgtEl>
                                          <p:spTgt spid="43"/>
                                        </p:tgtEl>
                                        <p:attrNameLst>
                                          <p:attrName>style.rotation</p:attrName>
                                        </p:attrNameLst>
                                      </p:cBhvr>
                                      <p:tavLst>
                                        <p:tav tm="0">
                                          <p:val>
                                            <p:fltVal val="90"/>
                                          </p:val>
                                        </p:tav>
                                        <p:tav tm="100000">
                                          <p:val>
                                            <p:fltVal val="0"/>
                                          </p:val>
                                        </p:tav>
                                      </p:tavLst>
                                    </p:anim>
                                    <p:animEffect transition="in" filter="fade">
                                      <p:cBhvr>
                                        <p:cTn id="62" dur="2000"/>
                                        <p:tgtEl>
                                          <p:spTgt spid="43"/>
                                        </p:tgtEl>
                                      </p:cBhvr>
                                    </p:animEffect>
                                  </p:childTnLst>
                                </p:cTn>
                              </p:par>
                              <p:par>
                                <p:cTn id="63" presetID="3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anim calcmode="lin" valueType="num">
                                      <p:cBhvr>
                                        <p:cTn id="65" dur="2000" fill="hold"/>
                                        <p:tgtEl>
                                          <p:spTgt spid="49"/>
                                        </p:tgtEl>
                                        <p:attrNameLst>
                                          <p:attrName>ppt_w</p:attrName>
                                        </p:attrNameLst>
                                      </p:cBhvr>
                                      <p:tavLst>
                                        <p:tav tm="0">
                                          <p:val>
                                            <p:fltVal val="0"/>
                                          </p:val>
                                        </p:tav>
                                        <p:tav tm="100000">
                                          <p:val>
                                            <p:strVal val="#ppt_w"/>
                                          </p:val>
                                        </p:tav>
                                      </p:tavLst>
                                    </p:anim>
                                    <p:anim calcmode="lin" valueType="num">
                                      <p:cBhvr>
                                        <p:cTn id="66" dur="2000" fill="hold"/>
                                        <p:tgtEl>
                                          <p:spTgt spid="49"/>
                                        </p:tgtEl>
                                        <p:attrNameLst>
                                          <p:attrName>ppt_h</p:attrName>
                                        </p:attrNameLst>
                                      </p:cBhvr>
                                      <p:tavLst>
                                        <p:tav tm="0">
                                          <p:val>
                                            <p:fltVal val="0"/>
                                          </p:val>
                                        </p:tav>
                                        <p:tav tm="100000">
                                          <p:val>
                                            <p:strVal val="#ppt_h"/>
                                          </p:val>
                                        </p:tav>
                                      </p:tavLst>
                                    </p:anim>
                                    <p:anim calcmode="lin" valueType="num">
                                      <p:cBhvr>
                                        <p:cTn id="67" dur="2000" fill="hold"/>
                                        <p:tgtEl>
                                          <p:spTgt spid="49"/>
                                        </p:tgtEl>
                                        <p:attrNameLst>
                                          <p:attrName>style.rotation</p:attrName>
                                        </p:attrNameLst>
                                      </p:cBhvr>
                                      <p:tavLst>
                                        <p:tav tm="0">
                                          <p:val>
                                            <p:fltVal val="90"/>
                                          </p:val>
                                        </p:tav>
                                        <p:tav tm="100000">
                                          <p:val>
                                            <p:fltVal val="0"/>
                                          </p:val>
                                        </p:tav>
                                      </p:tavLst>
                                    </p:anim>
                                    <p:animEffect transition="in" filter="fade">
                                      <p:cBhvr>
                                        <p:cTn id="68" dur="2000"/>
                                        <p:tgtEl>
                                          <p:spTgt spid="49"/>
                                        </p:tgtEl>
                                      </p:cBhvr>
                                    </p:animEffect>
                                  </p:childTnLst>
                                </p:cTn>
                              </p:par>
                              <p:par>
                                <p:cTn id="69" presetID="31" presetClass="entr" presetSubtype="0" fill="hold" nodeType="with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p:cTn id="71" dur="2000" fill="hold"/>
                                        <p:tgtEl>
                                          <p:spTgt spid="50"/>
                                        </p:tgtEl>
                                        <p:attrNameLst>
                                          <p:attrName>ppt_w</p:attrName>
                                        </p:attrNameLst>
                                      </p:cBhvr>
                                      <p:tavLst>
                                        <p:tav tm="0">
                                          <p:val>
                                            <p:fltVal val="0"/>
                                          </p:val>
                                        </p:tav>
                                        <p:tav tm="100000">
                                          <p:val>
                                            <p:strVal val="#ppt_w"/>
                                          </p:val>
                                        </p:tav>
                                      </p:tavLst>
                                    </p:anim>
                                    <p:anim calcmode="lin" valueType="num">
                                      <p:cBhvr>
                                        <p:cTn id="72" dur="2000" fill="hold"/>
                                        <p:tgtEl>
                                          <p:spTgt spid="50"/>
                                        </p:tgtEl>
                                        <p:attrNameLst>
                                          <p:attrName>ppt_h</p:attrName>
                                        </p:attrNameLst>
                                      </p:cBhvr>
                                      <p:tavLst>
                                        <p:tav tm="0">
                                          <p:val>
                                            <p:fltVal val="0"/>
                                          </p:val>
                                        </p:tav>
                                        <p:tav tm="100000">
                                          <p:val>
                                            <p:strVal val="#ppt_h"/>
                                          </p:val>
                                        </p:tav>
                                      </p:tavLst>
                                    </p:anim>
                                    <p:anim calcmode="lin" valueType="num">
                                      <p:cBhvr>
                                        <p:cTn id="73" dur="2000" fill="hold"/>
                                        <p:tgtEl>
                                          <p:spTgt spid="50"/>
                                        </p:tgtEl>
                                        <p:attrNameLst>
                                          <p:attrName>style.rotation</p:attrName>
                                        </p:attrNameLst>
                                      </p:cBhvr>
                                      <p:tavLst>
                                        <p:tav tm="0">
                                          <p:val>
                                            <p:fltVal val="90"/>
                                          </p:val>
                                        </p:tav>
                                        <p:tav tm="100000">
                                          <p:val>
                                            <p:fltVal val="0"/>
                                          </p:val>
                                        </p:tav>
                                      </p:tavLst>
                                    </p:anim>
                                    <p:animEffect transition="in" filter="fade">
                                      <p:cBhvr>
                                        <p:cTn id="74" dur="2000"/>
                                        <p:tgtEl>
                                          <p:spTgt spid="50"/>
                                        </p:tgtEl>
                                      </p:cBhvr>
                                    </p:animEffect>
                                  </p:childTnLst>
                                </p:cTn>
                              </p:par>
                              <p:par>
                                <p:cTn id="75" presetID="3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2000" fill="hold"/>
                                        <p:tgtEl>
                                          <p:spTgt spid="51"/>
                                        </p:tgtEl>
                                        <p:attrNameLst>
                                          <p:attrName>ppt_w</p:attrName>
                                        </p:attrNameLst>
                                      </p:cBhvr>
                                      <p:tavLst>
                                        <p:tav tm="0">
                                          <p:val>
                                            <p:fltVal val="0"/>
                                          </p:val>
                                        </p:tav>
                                        <p:tav tm="100000">
                                          <p:val>
                                            <p:strVal val="#ppt_w"/>
                                          </p:val>
                                        </p:tav>
                                      </p:tavLst>
                                    </p:anim>
                                    <p:anim calcmode="lin" valueType="num">
                                      <p:cBhvr>
                                        <p:cTn id="78" dur="2000" fill="hold"/>
                                        <p:tgtEl>
                                          <p:spTgt spid="51"/>
                                        </p:tgtEl>
                                        <p:attrNameLst>
                                          <p:attrName>ppt_h</p:attrName>
                                        </p:attrNameLst>
                                      </p:cBhvr>
                                      <p:tavLst>
                                        <p:tav tm="0">
                                          <p:val>
                                            <p:fltVal val="0"/>
                                          </p:val>
                                        </p:tav>
                                        <p:tav tm="100000">
                                          <p:val>
                                            <p:strVal val="#ppt_h"/>
                                          </p:val>
                                        </p:tav>
                                      </p:tavLst>
                                    </p:anim>
                                    <p:anim calcmode="lin" valueType="num">
                                      <p:cBhvr>
                                        <p:cTn id="79" dur="2000" fill="hold"/>
                                        <p:tgtEl>
                                          <p:spTgt spid="51"/>
                                        </p:tgtEl>
                                        <p:attrNameLst>
                                          <p:attrName>style.rotation</p:attrName>
                                        </p:attrNameLst>
                                      </p:cBhvr>
                                      <p:tavLst>
                                        <p:tav tm="0">
                                          <p:val>
                                            <p:fltVal val="90"/>
                                          </p:val>
                                        </p:tav>
                                        <p:tav tm="100000">
                                          <p:val>
                                            <p:fltVal val="0"/>
                                          </p:val>
                                        </p:tav>
                                      </p:tavLst>
                                    </p:anim>
                                    <p:animEffect transition="in" filter="fade">
                                      <p:cBhvr>
                                        <p:cTn id="80" dur="2000"/>
                                        <p:tgtEl>
                                          <p:spTgt spid="51"/>
                                        </p:tgtEl>
                                      </p:cBhvr>
                                    </p:animEffect>
                                  </p:childTnLst>
                                </p:cTn>
                              </p:par>
                              <p:par>
                                <p:cTn id="81" presetID="31" presetClass="entr" presetSubtype="0"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p:cTn id="83" dur="2000" fill="hold"/>
                                        <p:tgtEl>
                                          <p:spTgt spid="52"/>
                                        </p:tgtEl>
                                        <p:attrNameLst>
                                          <p:attrName>ppt_w</p:attrName>
                                        </p:attrNameLst>
                                      </p:cBhvr>
                                      <p:tavLst>
                                        <p:tav tm="0">
                                          <p:val>
                                            <p:fltVal val="0"/>
                                          </p:val>
                                        </p:tav>
                                        <p:tav tm="100000">
                                          <p:val>
                                            <p:strVal val="#ppt_w"/>
                                          </p:val>
                                        </p:tav>
                                      </p:tavLst>
                                    </p:anim>
                                    <p:anim calcmode="lin" valueType="num">
                                      <p:cBhvr>
                                        <p:cTn id="84" dur="2000" fill="hold"/>
                                        <p:tgtEl>
                                          <p:spTgt spid="52"/>
                                        </p:tgtEl>
                                        <p:attrNameLst>
                                          <p:attrName>ppt_h</p:attrName>
                                        </p:attrNameLst>
                                      </p:cBhvr>
                                      <p:tavLst>
                                        <p:tav tm="0">
                                          <p:val>
                                            <p:fltVal val="0"/>
                                          </p:val>
                                        </p:tav>
                                        <p:tav tm="100000">
                                          <p:val>
                                            <p:strVal val="#ppt_h"/>
                                          </p:val>
                                        </p:tav>
                                      </p:tavLst>
                                    </p:anim>
                                    <p:anim calcmode="lin" valueType="num">
                                      <p:cBhvr>
                                        <p:cTn id="85" dur="2000" fill="hold"/>
                                        <p:tgtEl>
                                          <p:spTgt spid="52"/>
                                        </p:tgtEl>
                                        <p:attrNameLst>
                                          <p:attrName>style.rotation</p:attrName>
                                        </p:attrNameLst>
                                      </p:cBhvr>
                                      <p:tavLst>
                                        <p:tav tm="0">
                                          <p:val>
                                            <p:fltVal val="90"/>
                                          </p:val>
                                        </p:tav>
                                        <p:tav tm="100000">
                                          <p:val>
                                            <p:fltVal val="0"/>
                                          </p:val>
                                        </p:tav>
                                      </p:tavLst>
                                    </p:anim>
                                    <p:animEffect transition="in" filter="fade">
                                      <p:cBhvr>
                                        <p:cTn id="86" dur="2000"/>
                                        <p:tgtEl>
                                          <p:spTgt spid="52"/>
                                        </p:tgtEl>
                                      </p:cBhvr>
                                    </p:animEffect>
                                  </p:childTnLst>
                                </p:cTn>
                              </p:par>
                              <p:par>
                                <p:cTn id="87" presetID="31" presetClass="entr" presetSubtype="0" fill="hold" nodeType="with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2000" fill="hold"/>
                                        <p:tgtEl>
                                          <p:spTgt spid="53"/>
                                        </p:tgtEl>
                                        <p:attrNameLst>
                                          <p:attrName>ppt_w</p:attrName>
                                        </p:attrNameLst>
                                      </p:cBhvr>
                                      <p:tavLst>
                                        <p:tav tm="0">
                                          <p:val>
                                            <p:fltVal val="0"/>
                                          </p:val>
                                        </p:tav>
                                        <p:tav tm="100000">
                                          <p:val>
                                            <p:strVal val="#ppt_w"/>
                                          </p:val>
                                        </p:tav>
                                      </p:tavLst>
                                    </p:anim>
                                    <p:anim calcmode="lin" valueType="num">
                                      <p:cBhvr>
                                        <p:cTn id="90" dur="2000" fill="hold"/>
                                        <p:tgtEl>
                                          <p:spTgt spid="53"/>
                                        </p:tgtEl>
                                        <p:attrNameLst>
                                          <p:attrName>ppt_h</p:attrName>
                                        </p:attrNameLst>
                                      </p:cBhvr>
                                      <p:tavLst>
                                        <p:tav tm="0">
                                          <p:val>
                                            <p:fltVal val="0"/>
                                          </p:val>
                                        </p:tav>
                                        <p:tav tm="100000">
                                          <p:val>
                                            <p:strVal val="#ppt_h"/>
                                          </p:val>
                                        </p:tav>
                                      </p:tavLst>
                                    </p:anim>
                                    <p:anim calcmode="lin" valueType="num">
                                      <p:cBhvr>
                                        <p:cTn id="91" dur="2000" fill="hold"/>
                                        <p:tgtEl>
                                          <p:spTgt spid="53"/>
                                        </p:tgtEl>
                                        <p:attrNameLst>
                                          <p:attrName>style.rotation</p:attrName>
                                        </p:attrNameLst>
                                      </p:cBhvr>
                                      <p:tavLst>
                                        <p:tav tm="0">
                                          <p:val>
                                            <p:fltVal val="90"/>
                                          </p:val>
                                        </p:tav>
                                        <p:tav tm="100000">
                                          <p:val>
                                            <p:fltVal val="0"/>
                                          </p:val>
                                        </p:tav>
                                      </p:tavLst>
                                    </p:anim>
                                    <p:animEffect transition="in" filter="fade">
                                      <p:cBhvr>
                                        <p:cTn id="92" dur="2000"/>
                                        <p:tgtEl>
                                          <p:spTgt spid="53"/>
                                        </p:tgtEl>
                                      </p:cBhvr>
                                    </p:animEffect>
                                  </p:childTnLst>
                                </p:cTn>
                              </p:par>
                              <p:par>
                                <p:cTn id="93" presetID="31" presetClass="entr" presetSubtype="0" fill="hold" nodeType="withEffect">
                                  <p:stCondLst>
                                    <p:cond delay="0"/>
                                  </p:stCondLst>
                                  <p:childTnLst>
                                    <p:set>
                                      <p:cBhvr>
                                        <p:cTn id="94" dur="1" fill="hold">
                                          <p:stCondLst>
                                            <p:cond delay="0"/>
                                          </p:stCondLst>
                                        </p:cTn>
                                        <p:tgtEl>
                                          <p:spTgt spid="54"/>
                                        </p:tgtEl>
                                        <p:attrNameLst>
                                          <p:attrName>style.visibility</p:attrName>
                                        </p:attrNameLst>
                                      </p:cBhvr>
                                      <p:to>
                                        <p:strVal val="visible"/>
                                      </p:to>
                                    </p:set>
                                    <p:anim calcmode="lin" valueType="num">
                                      <p:cBhvr>
                                        <p:cTn id="95" dur="2000" fill="hold"/>
                                        <p:tgtEl>
                                          <p:spTgt spid="54"/>
                                        </p:tgtEl>
                                        <p:attrNameLst>
                                          <p:attrName>ppt_w</p:attrName>
                                        </p:attrNameLst>
                                      </p:cBhvr>
                                      <p:tavLst>
                                        <p:tav tm="0">
                                          <p:val>
                                            <p:fltVal val="0"/>
                                          </p:val>
                                        </p:tav>
                                        <p:tav tm="100000">
                                          <p:val>
                                            <p:strVal val="#ppt_w"/>
                                          </p:val>
                                        </p:tav>
                                      </p:tavLst>
                                    </p:anim>
                                    <p:anim calcmode="lin" valueType="num">
                                      <p:cBhvr>
                                        <p:cTn id="96" dur="2000" fill="hold"/>
                                        <p:tgtEl>
                                          <p:spTgt spid="54"/>
                                        </p:tgtEl>
                                        <p:attrNameLst>
                                          <p:attrName>ppt_h</p:attrName>
                                        </p:attrNameLst>
                                      </p:cBhvr>
                                      <p:tavLst>
                                        <p:tav tm="0">
                                          <p:val>
                                            <p:fltVal val="0"/>
                                          </p:val>
                                        </p:tav>
                                        <p:tav tm="100000">
                                          <p:val>
                                            <p:strVal val="#ppt_h"/>
                                          </p:val>
                                        </p:tav>
                                      </p:tavLst>
                                    </p:anim>
                                    <p:anim calcmode="lin" valueType="num">
                                      <p:cBhvr>
                                        <p:cTn id="97" dur="2000" fill="hold"/>
                                        <p:tgtEl>
                                          <p:spTgt spid="54"/>
                                        </p:tgtEl>
                                        <p:attrNameLst>
                                          <p:attrName>style.rotation</p:attrName>
                                        </p:attrNameLst>
                                      </p:cBhvr>
                                      <p:tavLst>
                                        <p:tav tm="0">
                                          <p:val>
                                            <p:fltVal val="90"/>
                                          </p:val>
                                        </p:tav>
                                        <p:tav tm="100000">
                                          <p:val>
                                            <p:fltVal val="0"/>
                                          </p:val>
                                        </p:tav>
                                      </p:tavLst>
                                    </p:anim>
                                    <p:animEffect transition="in" filter="fade">
                                      <p:cBhvr>
                                        <p:cTn id="98" dur="2000"/>
                                        <p:tgtEl>
                                          <p:spTgt spid="54"/>
                                        </p:tgtEl>
                                      </p:cBhvr>
                                    </p:animEffect>
                                  </p:childTnLst>
                                </p:cTn>
                              </p:par>
                            </p:childTnLst>
                          </p:cTn>
                        </p:par>
                        <p:par>
                          <p:cTn id="99" fill="hold" nodeType="afterGroup">
                            <p:stCondLst>
                              <p:cond delay="2000"/>
                            </p:stCondLst>
                            <p:childTnLst>
                              <p:par>
                                <p:cTn id="100" presetID="8" presetClass="emph" presetSubtype="0" fill="hold" nodeType="afterEffect">
                                  <p:stCondLst>
                                    <p:cond delay="0"/>
                                  </p:stCondLst>
                                  <p:childTnLst>
                                    <p:animRot by="21600000">
                                      <p:cBhvr>
                                        <p:cTn id="101" dur="14000" fill="hold"/>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9" grpId="0"/>
      <p:bldP spid="50" grpId="0"/>
      <p:bldP spid="51" grpId="0"/>
      <p:bldP spid="52" grpId="0" animBg="1"/>
      <p:bldP spid="53" grpId="0" animBg="1"/>
      <p:bldP spid="5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1C8CE1AC-F3F6-ADAD-718B-005992944CE1}"/>
              </a:ext>
            </a:extLst>
          </p:cNvPr>
          <p:cNvSpPr>
            <a:spLocks noGrp="1" noChangeArrowheads="1"/>
          </p:cNvSpPr>
          <p:nvPr>
            <p:ph type="title"/>
          </p:nvPr>
        </p:nvSpPr>
        <p:spPr/>
        <p:txBody>
          <a:bodyPr/>
          <a:lstStyle/>
          <a:p>
            <a:r>
              <a:rPr lang="en-US" altLang="en-US"/>
              <a:t>External Issues</a:t>
            </a:r>
            <a:endParaRPr lang="en-IN" altLang="en-US"/>
          </a:p>
        </p:txBody>
      </p:sp>
      <p:sp>
        <p:nvSpPr>
          <p:cNvPr id="44035" name="Content Placeholder 2">
            <a:extLst>
              <a:ext uri="{FF2B5EF4-FFF2-40B4-BE49-F238E27FC236}">
                <a16:creationId xmlns:a16="http://schemas.microsoft.com/office/drawing/2014/main" id="{DDE7E274-4A57-AE6A-672A-77DDFFC12754}"/>
              </a:ext>
            </a:extLst>
          </p:cNvPr>
          <p:cNvSpPr>
            <a:spLocks noGrp="1" noChangeArrowheads="1"/>
          </p:cNvSpPr>
          <p:nvPr>
            <p:ph idx="1"/>
          </p:nvPr>
        </p:nvSpPr>
        <p:spPr>
          <a:xfrm>
            <a:off x="604838" y="1639888"/>
            <a:ext cx="7235825" cy="5199062"/>
          </a:xfrm>
        </p:spPr>
        <p:txBody>
          <a:bodyPr/>
          <a:lstStyle/>
          <a:p>
            <a:pPr marL="0" indent="0">
              <a:buFontTx/>
              <a:buNone/>
            </a:pPr>
            <a:r>
              <a:rPr lang="en-US" altLang="en-US" sz="2000" dirty="0"/>
              <a:t>Metrological conditions</a:t>
            </a:r>
          </a:p>
          <a:p>
            <a:pPr marL="0" indent="0">
              <a:buFontTx/>
              <a:buNone/>
            </a:pPr>
            <a:r>
              <a:rPr lang="en-US" altLang="en-US" sz="2000" dirty="0"/>
              <a:t>Location and topography</a:t>
            </a:r>
          </a:p>
          <a:p>
            <a:pPr marL="0" indent="0">
              <a:buFontTx/>
              <a:buNone/>
            </a:pPr>
            <a:r>
              <a:rPr lang="en-US" altLang="en-US" sz="2000" dirty="0"/>
              <a:t>Water availability</a:t>
            </a:r>
          </a:p>
          <a:p>
            <a:pPr marL="0" indent="0">
              <a:buFontTx/>
              <a:buNone/>
            </a:pPr>
            <a:r>
              <a:rPr lang="en-US" altLang="en-US" sz="2000" dirty="0"/>
              <a:t>Reliability of uninterrupted power supply</a:t>
            </a:r>
          </a:p>
          <a:p>
            <a:pPr marL="0" indent="0">
              <a:buFontTx/>
              <a:buNone/>
            </a:pPr>
            <a:r>
              <a:rPr lang="en-US" altLang="en-US" sz="2000" dirty="0"/>
              <a:t>Environmental laws</a:t>
            </a:r>
          </a:p>
          <a:p>
            <a:pPr marL="0" indent="0">
              <a:buFontTx/>
              <a:buNone/>
            </a:pPr>
            <a:r>
              <a:rPr lang="en-US" altLang="en-US" sz="2000" dirty="0"/>
              <a:t>Vintage and technology of the plants</a:t>
            </a:r>
          </a:p>
          <a:p>
            <a:pPr marL="0" indent="0">
              <a:buFontTx/>
              <a:buNone/>
            </a:pPr>
            <a:r>
              <a:rPr lang="en-US" altLang="en-US" sz="2000" dirty="0"/>
              <a:t>Neighboring industry</a:t>
            </a:r>
          </a:p>
          <a:p>
            <a:pPr marL="0" indent="0">
              <a:buFontTx/>
              <a:buNone/>
            </a:pPr>
            <a:r>
              <a:rPr lang="en-US" altLang="en-US" sz="2000" dirty="0"/>
              <a:t>Market trends for products and services</a:t>
            </a:r>
          </a:p>
          <a:p>
            <a:pPr marL="0" indent="0">
              <a:buFontTx/>
              <a:buNone/>
            </a:pPr>
            <a:r>
              <a:rPr lang="en-US" altLang="en-US" sz="2000" dirty="0"/>
              <a:t>Etc.</a:t>
            </a:r>
          </a:p>
          <a:p>
            <a:pPr marL="0" indent="0">
              <a:buFontTx/>
              <a:buNone/>
            </a:pPr>
            <a:endParaRPr lang="en-IN" altLang="en-US" sz="2000" dirty="0"/>
          </a:p>
        </p:txBody>
      </p:sp>
      <p:sp>
        <p:nvSpPr>
          <p:cNvPr id="44036" name="Slide Number Placeholder 3">
            <a:extLst>
              <a:ext uri="{FF2B5EF4-FFF2-40B4-BE49-F238E27FC236}">
                <a16:creationId xmlns:a16="http://schemas.microsoft.com/office/drawing/2014/main" id="{735EA56B-1306-F772-6D95-830EF102A1F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A43988-4C01-4CD4-870C-AE2DECD13136}" type="slidenum">
              <a:rPr lang="en-GB" altLang="en-US"/>
              <a:pPr/>
              <a:t>21</a:t>
            </a:fld>
            <a:endParaRPr lang="en-GB" altLang="en-US"/>
          </a:p>
        </p:txBody>
      </p:sp>
    </p:spTree>
  </p:cSld>
  <p:clrMapOvr>
    <a:masterClrMapping/>
  </p:clrMapOvr>
  <p:transition spd="slow">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E1992FF3-6358-B093-2C29-1EF265D370F5}"/>
              </a:ext>
            </a:extLst>
          </p:cNvPr>
          <p:cNvSpPr>
            <a:spLocks noGrp="1" noChangeArrowheads="1"/>
          </p:cNvSpPr>
          <p:nvPr>
            <p:ph type="title"/>
          </p:nvPr>
        </p:nvSpPr>
        <p:spPr/>
        <p:txBody>
          <a:bodyPr/>
          <a:lstStyle/>
          <a:p>
            <a:r>
              <a:rPr lang="en-US" altLang="en-US"/>
              <a:t>Internal Issues</a:t>
            </a:r>
            <a:endParaRPr lang="en-IN" altLang="en-US"/>
          </a:p>
        </p:txBody>
      </p:sp>
      <p:sp>
        <p:nvSpPr>
          <p:cNvPr id="46083" name="Content Placeholder 2">
            <a:extLst>
              <a:ext uri="{FF2B5EF4-FFF2-40B4-BE49-F238E27FC236}">
                <a16:creationId xmlns:a16="http://schemas.microsoft.com/office/drawing/2014/main" id="{7D2FB139-04E6-CC15-AA86-4B191CE85A2A}"/>
              </a:ext>
            </a:extLst>
          </p:cNvPr>
          <p:cNvSpPr>
            <a:spLocks noGrp="1" noChangeArrowheads="1"/>
          </p:cNvSpPr>
          <p:nvPr>
            <p:ph idx="1"/>
          </p:nvPr>
        </p:nvSpPr>
        <p:spPr/>
        <p:txBody>
          <a:bodyPr/>
          <a:lstStyle/>
          <a:p>
            <a:r>
              <a:rPr lang="en-US" altLang="en-US" sz="2000" dirty="0"/>
              <a:t>Operational control related to environment management </a:t>
            </a:r>
          </a:p>
          <a:p>
            <a:r>
              <a:rPr lang="en-US" altLang="en-US" sz="2000" dirty="0"/>
              <a:t>Knowledge and competency of employees</a:t>
            </a:r>
          </a:p>
          <a:p>
            <a:r>
              <a:rPr lang="en-US" altLang="en-US" sz="2000" dirty="0"/>
              <a:t>Others – to list</a:t>
            </a:r>
          </a:p>
          <a:p>
            <a:endParaRPr lang="en-IN" altLang="en-US" sz="2000" dirty="0"/>
          </a:p>
        </p:txBody>
      </p:sp>
      <p:sp>
        <p:nvSpPr>
          <p:cNvPr id="46084" name="Slide Number Placeholder 3">
            <a:extLst>
              <a:ext uri="{FF2B5EF4-FFF2-40B4-BE49-F238E27FC236}">
                <a16:creationId xmlns:a16="http://schemas.microsoft.com/office/drawing/2014/main" id="{D5B318E6-7952-44D6-8EC9-AEC4DE2A504E}"/>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72D165-0189-4450-8A6D-4B17B970BEA9}" type="slidenum">
              <a:rPr lang="en-GB" altLang="en-US"/>
              <a:pPr/>
              <a:t>22</a:t>
            </a:fld>
            <a:endParaRPr lang="en-GB" altLang="en-US"/>
          </a:p>
        </p:txBody>
      </p:sp>
    </p:spTree>
  </p:cSld>
  <p:clrMapOvr>
    <a:masterClrMapping/>
  </p:clrMapOvr>
  <p:transition spd="slow">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EB033042-18E5-BB57-F0C5-469E0BEA1BB4}"/>
              </a:ext>
            </a:extLst>
          </p:cNvPr>
          <p:cNvSpPr>
            <a:spLocks noGrp="1" noChangeArrowheads="1"/>
          </p:cNvSpPr>
          <p:nvPr>
            <p:ph type="title"/>
          </p:nvPr>
        </p:nvSpPr>
        <p:spPr>
          <a:xfrm>
            <a:off x="604838" y="271463"/>
            <a:ext cx="8081962" cy="738187"/>
          </a:xfrm>
        </p:spPr>
        <p:txBody>
          <a:bodyPr/>
          <a:lstStyle/>
          <a:p>
            <a:r>
              <a:rPr lang="en-US" altLang="en-US"/>
              <a:t>Needs &amp; Expectations of interested Parties on environment</a:t>
            </a:r>
            <a:endParaRPr lang="en-IN" altLang="en-US"/>
          </a:p>
        </p:txBody>
      </p:sp>
      <p:sp>
        <p:nvSpPr>
          <p:cNvPr id="48131" name="Content Placeholder 2">
            <a:extLst>
              <a:ext uri="{FF2B5EF4-FFF2-40B4-BE49-F238E27FC236}">
                <a16:creationId xmlns:a16="http://schemas.microsoft.com/office/drawing/2014/main" id="{EA354EC5-C20D-5BA3-7649-4593CF20B989}"/>
              </a:ext>
            </a:extLst>
          </p:cNvPr>
          <p:cNvSpPr>
            <a:spLocks noGrp="1" noChangeArrowheads="1"/>
          </p:cNvSpPr>
          <p:nvPr>
            <p:ph idx="1"/>
          </p:nvPr>
        </p:nvSpPr>
        <p:spPr>
          <a:xfrm>
            <a:off x="604838" y="1433513"/>
            <a:ext cx="7235825" cy="4238625"/>
          </a:xfrm>
        </p:spPr>
        <p:txBody>
          <a:bodyPr/>
          <a:lstStyle/>
          <a:p>
            <a:pPr>
              <a:lnSpc>
                <a:spcPct val="100000"/>
              </a:lnSpc>
            </a:pPr>
            <a:r>
              <a:rPr lang="en-US" altLang="en-US" sz="2000"/>
              <a:t>Neighbors </a:t>
            </a:r>
          </a:p>
          <a:p>
            <a:pPr>
              <a:lnSpc>
                <a:spcPct val="100000"/>
              </a:lnSpc>
            </a:pPr>
            <a:r>
              <a:rPr lang="en-US" altLang="en-US" sz="2000"/>
              <a:t>Society at large</a:t>
            </a:r>
          </a:p>
          <a:p>
            <a:pPr>
              <a:lnSpc>
                <a:spcPct val="100000"/>
              </a:lnSpc>
            </a:pPr>
            <a:r>
              <a:rPr lang="en-US" altLang="en-US" sz="2000"/>
              <a:t>Promoters</a:t>
            </a:r>
          </a:p>
          <a:p>
            <a:pPr>
              <a:lnSpc>
                <a:spcPct val="100000"/>
              </a:lnSpc>
            </a:pPr>
            <a:r>
              <a:rPr lang="en-US" altLang="en-US" sz="2000"/>
              <a:t>Different groups of employees</a:t>
            </a:r>
          </a:p>
          <a:p>
            <a:pPr>
              <a:lnSpc>
                <a:spcPct val="100000"/>
              </a:lnSpc>
            </a:pPr>
            <a:r>
              <a:rPr lang="en-US" altLang="en-US" sz="2000"/>
              <a:t>Numerous contractors</a:t>
            </a:r>
          </a:p>
          <a:p>
            <a:pPr>
              <a:lnSpc>
                <a:spcPct val="100000"/>
              </a:lnSpc>
            </a:pPr>
            <a:r>
              <a:rPr lang="en-US" altLang="en-US" sz="2000"/>
              <a:t>Regulators</a:t>
            </a:r>
          </a:p>
          <a:p>
            <a:pPr>
              <a:lnSpc>
                <a:spcPct val="100000"/>
              </a:lnSpc>
            </a:pPr>
            <a:r>
              <a:rPr lang="en-US" altLang="en-US" sz="2000"/>
              <a:t>Shareholders</a:t>
            </a:r>
          </a:p>
          <a:p>
            <a:pPr>
              <a:lnSpc>
                <a:spcPct val="100000"/>
              </a:lnSpc>
            </a:pPr>
            <a:r>
              <a:rPr lang="en-US" altLang="en-US" sz="2000"/>
              <a:t>Financial institutions</a:t>
            </a:r>
          </a:p>
          <a:p>
            <a:pPr>
              <a:lnSpc>
                <a:spcPct val="100000"/>
              </a:lnSpc>
            </a:pPr>
            <a:r>
              <a:rPr lang="en-US" altLang="en-US" sz="2000"/>
              <a:t>Customers</a:t>
            </a:r>
          </a:p>
          <a:p>
            <a:pPr>
              <a:lnSpc>
                <a:spcPct val="100000"/>
              </a:lnSpc>
            </a:pPr>
            <a:r>
              <a:rPr lang="en-US" altLang="en-US" sz="2000"/>
              <a:t>Suppliers</a:t>
            </a:r>
          </a:p>
          <a:p>
            <a:pPr>
              <a:lnSpc>
                <a:spcPct val="100000"/>
              </a:lnSpc>
            </a:pPr>
            <a:r>
              <a:rPr lang="en-US" altLang="en-US" sz="2000"/>
              <a:t>Supply chain business partners</a:t>
            </a:r>
          </a:p>
          <a:p>
            <a:pPr>
              <a:lnSpc>
                <a:spcPct val="100000"/>
              </a:lnSpc>
            </a:pPr>
            <a:endParaRPr lang="en-US" altLang="en-US" sz="2000"/>
          </a:p>
          <a:p>
            <a:pPr>
              <a:lnSpc>
                <a:spcPct val="100000"/>
              </a:lnSpc>
            </a:pPr>
            <a:endParaRPr lang="en-IN" altLang="en-US" sz="2000"/>
          </a:p>
        </p:txBody>
      </p:sp>
      <p:sp>
        <p:nvSpPr>
          <p:cNvPr id="48132" name="Slide Number Placeholder 3">
            <a:extLst>
              <a:ext uri="{FF2B5EF4-FFF2-40B4-BE49-F238E27FC236}">
                <a16:creationId xmlns:a16="http://schemas.microsoft.com/office/drawing/2014/main" id="{7C4A1355-8FB1-7307-3365-BFEC4E234050}"/>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39F046-9DB7-460C-9F3A-093FF3DD1740}" type="slidenum">
              <a:rPr lang="en-GB" altLang="en-US"/>
              <a:pPr/>
              <a:t>23</a:t>
            </a:fld>
            <a:endParaRPr lang="en-GB" altLang="en-US"/>
          </a:p>
        </p:txBody>
      </p:sp>
    </p:spTree>
  </p:cSld>
  <p:clrMapOvr>
    <a:masterClrMapping/>
  </p:clrMapOvr>
  <p:transition spd="slow">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88428FFC-D4CD-7C12-49BE-63AAC8CDD908}"/>
              </a:ext>
            </a:extLst>
          </p:cNvPr>
          <p:cNvSpPr>
            <a:spLocks noGrp="1" noChangeArrowheads="1"/>
          </p:cNvSpPr>
          <p:nvPr>
            <p:ph type="title"/>
          </p:nvPr>
        </p:nvSpPr>
        <p:spPr/>
        <p:txBody>
          <a:bodyPr/>
          <a:lstStyle/>
          <a:p>
            <a:r>
              <a:rPr lang="en-US" altLang="en-US">
                <a:ea typeface="MS PGothic" panose="020B0600070205080204" pitchFamily="34" charset="-128"/>
              </a:rPr>
              <a:t>Top management role</a:t>
            </a:r>
            <a:endParaRPr lang="en-IN" altLang="en-US">
              <a:ea typeface="MS PGothic" panose="020B0600070205080204" pitchFamily="34" charset="-128"/>
            </a:endParaRPr>
          </a:p>
        </p:txBody>
      </p:sp>
      <p:sp>
        <p:nvSpPr>
          <p:cNvPr id="49155" name="Content Placeholder 2">
            <a:extLst>
              <a:ext uri="{FF2B5EF4-FFF2-40B4-BE49-F238E27FC236}">
                <a16:creationId xmlns:a16="http://schemas.microsoft.com/office/drawing/2014/main" id="{D77C877A-6FBF-EE72-BEBE-FE962F623CB2}"/>
              </a:ext>
            </a:extLst>
          </p:cNvPr>
          <p:cNvSpPr>
            <a:spLocks noGrp="1" noChangeArrowheads="1"/>
          </p:cNvSpPr>
          <p:nvPr>
            <p:ph idx="1"/>
          </p:nvPr>
        </p:nvSpPr>
        <p:spPr>
          <a:xfrm>
            <a:off x="533400" y="1676400"/>
            <a:ext cx="8077200" cy="4267200"/>
          </a:xfrm>
        </p:spPr>
        <p:txBody>
          <a:bodyPr/>
          <a:lstStyle/>
          <a:p>
            <a:r>
              <a:rPr lang="en-IN" altLang="en-US" dirty="0">
                <a:ea typeface="MS PGothic" panose="020B0600070205080204" pitchFamily="34" charset="-128"/>
              </a:rPr>
              <a:t>Top management shall demonstrate leadership and commitment with respect to the environment management system by:</a:t>
            </a:r>
          </a:p>
          <a:p>
            <a:r>
              <a:rPr lang="en-IN" altLang="en-US" dirty="0">
                <a:ea typeface="MS PGothic" panose="020B0600070205080204" pitchFamily="34" charset="-128"/>
              </a:rPr>
              <a:t>taking accountability for effectiveness of management system</a:t>
            </a:r>
          </a:p>
          <a:p>
            <a:r>
              <a:rPr lang="en-IN" altLang="en-US" dirty="0">
                <a:ea typeface="MS PGothic" panose="020B0600070205080204" pitchFamily="34" charset="-128"/>
              </a:rPr>
              <a:t>ensuring that the environment policy and objectives are established and are compatible with the strategic direction and context of the organization;</a:t>
            </a:r>
          </a:p>
          <a:p>
            <a:r>
              <a:rPr lang="en-IN" dirty="0"/>
              <a:t>ensuring that the environment management system achieves its intended outcome(s);</a:t>
            </a:r>
          </a:p>
          <a:p>
            <a:endParaRPr lang="en-IN" altLang="en-US" dirty="0">
              <a:ea typeface="MS PGothic" panose="020B0600070205080204" pitchFamily="34" charset="-128"/>
            </a:endParaRPr>
          </a:p>
        </p:txBody>
      </p:sp>
    </p:spTree>
  </p:cSld>
  <p:clrMapOvr>
    <a:masterClrMapping/>
  </p:clrMapOvr>
  <p:transition spd="slow">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7C6BFA8D-CF4E-FBE1-0067-16B4E4D74738}"/>
              </a:ext>
            </a:extLst>
          </p:cNvPr>
          <p:cNvSpPr>
            <a:spLocks noGrp="1" noChangeArrowheads="1"/>
          </p:cNvSpPr>
          <p:nvPr>
            <p:ph type="title"/>
          </p:nvPr>
        </p:nvSpPr>
        <p:spPr>
          <a:xfrm>
            <a:off x="655638" y="457200"/>
            <a:ext cx="8145462" cy="838200"/>
          </a:xfrm>
        </p:spPr>
        <p:txBody>
          <a:bodyPr/>
          <a:lstStyle/>
          <a:p>
            <a:r>
              <a:rPr lang="en-US" altLang="en-US">
                <a:ea typeface="MS PGothic" panose="020B0600070205080204" pitchFamily="34" charset="-128"/>
              </a:rPr>
              <a:t>Compliance obligations</a:t>
            </a:r>
            <a:endParaRPr lang="en-IN" altLang="en-US">
              <a:ea typeface="MS PGothic" panose="020B0600070205080204" pitchFamily="34" charset="-128"/>
            </a:endParaRPr>
          </a:p>
        </p:txBody>
      </p:sp>
      <p:sp>
        <p:nvSpPr>
          <p:cNvPr id="3" name="Content Placeholder 2">
            <a:extLst>
              <a:ext uri="{FF2B5EF4-FFF2-40B4-BE49-F238E27FC236}">
                <a16:creationId xmlns:a16="http://schemas.microsoft.com/office/drawing/2014/main" id="{CAB06161-A058-F2EB-AD5B-334F5BF8A736}"/>
              </a:ext>
            </a:extLst>
          </p:cNvPr>
          <p:cNvSpPr>
            <a:spLocks noGrp="1"/>
          </p:cNvSpPr>
          <p:nvPr>
            <p:ph idx="1"/>
          </p:nvPr>
        </p:nvSpPr>
        <p:spPr>
          <a:xfrm>
            <a:off x="655638" y="1524000"/>
            <a:ext cx="8259762" cy="5029200"/>
          </a:xfrm>
        </p:spPr>
        <p:txBody>
          <a:bodyPr/>
          <a:lstStyle/>
          <a:p>
            <a:pPr marL="0" indent="0">
              <a:buFontTx/>
              <a:buNone/>
              <a:defRPr/>
            </a:pPr>
            <a:r>
              <a:rPr lang="en-US" dirty="0"/>
              <a:t>ISO 14001:2015 standard requires knowing:</a:t>
            </a:r>
          </a:p>
          <a:p>
            <a:pPr>
              <a:defRPr/>
            </a:pPr>
            <a:r>
              <a:rPr lang="en-US" dirty="0"/>
              <a:t>What obligations apply</a:t>
            </a:r>
          </a:p>
          <a:p>
            <a:pPr>
              <a:defRPr/>
            </a:pPr>
            <a:r>
              <a:rPr lang="en-US" dirty="0"/>
              <a:t>Reference of obligation and accessing</a:t>
            </a:r>
          </a:p>
          <a:p>
            <a:pPr>
              <a:defRPr/>
            </a:pPr>
            <a:r>
              <a:rPr lang="en-US" dirty="0"/>
              <a:t>Why these obligations apply</a:t>
            </a:r>
          </a:p>
          <a:p>
            <a:pPr>
              <a:defRPr/>
            </a:pPr>
            <a:r>
              <a:rPr lang="en-US" dirty="0"/>
              <a:t>Risk and opportunities related with it</a:t>
            </a:r>
          </a:p>
          <a:p>
            <a:pPr>
              <a:defRPr/>
            </a:pPr>
            <a:r>
              <a:rPr lang="en-US" dirty="0"/>
              <a:t>Does the ems takes into account for implementation of ems </a:t>
            </a:r>
          </a:p>
          <a:p>
            <a:pPr>
              <a:defRPr/>
            </a:pPr>
            <a:r>
              <a:rPr lang="en-US" dirty="0"/>
              <a:t>Periodical evaluation</a:t>
            </a:r>
            <a:endParaRPr lang="en-IN" dirty="0"/>
          </a:p>
        </p:txBody>
      </p:sp>
    </p:spTree>
  </p:cSld>
  <p:clrMapOvr>
    <a:masterClrMapping/>
  </p:clrMapOvr>
  <p:transition spd="slow">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E5D147E-9917-CB03-3CA3-D1D5815351E2}"/>
              </a:ext>
            </a:extLst>
          </p:cNvPr>
          <p:cNvSpPr>
            <a:spLocks noGrp="1" noChangeArrowheads="1"/>
          </p:cNvSpPr>
          <p:nvPr>
            <p:ph type="title"/>
          </p:nvPr>
        </p:nvSpPr>
        <p:spPr/>
        <p:txBody>
          <a:bodyPr/>
          <a:lstStyle/>
          <a:p>
            <a:r>
              <a:rPr lang="en-US" altLang="en-US">
                <a:ea typeface="MS PGothic" panose="020B0600070205080204" pitchFamily="34" charset="-128"/>
              </a:rPr>
              <a:t>Risk &amp; opportunities for environment aspects from activities</a:t>
            </a:r>
            <a:endParaRPr lang="en-IN" altLang="en-US">
              <a:ea typeface="MS PGothic" panose="020B0600070205080204" pitchFamily="34" charset="-128"/>
            </a:endParaRPr>
          </a:p>
        </p:txBody>
      </p:sp>
      <p:sp>
        <p:nvSpPr>
          <p:cNvPr id="54275" name="Content Placeholder 2">
            <a:extLst>
              <a:ext uri="{FF2B5EF4-FFF2-40B4-BE49-F238E27FC236}">
                <a16:creationId xmlns:a16="http://schemas.microsoft.com/office/drawing/2014/main" id="{DC9598CE-9695-467C-C76A-DBE20FD35081}"/>
              </a:ext>
            </a:extLst>
          </p:cNvPr>
          <p:cNvSpPr>
            <a:spLocks noGrp="1" noChangeArrowheads="1"/>
          </p:cNvSpPr>
          <p:nvPr>
            <p:ph idx="1"/>
          </p:nvPr>
        </p:nvSpPr>
        <p:spPr>
          <a:xfrm>
            <a:off x="762000" y="2662238"/>
            <a:ext cx="7239000" cy="3324225"/>
          </a:xfrm>
        </p:spPr>
        <p:txBody>
          <a:bodyPr/>
          <a:lstStyle/>
          <a:p>
            <a:r>
              <a:rPr lang="en-IN" altLang="en-US">
                <a:ea typeface="MS PGothic" panose="020B0600070205080204" pitchFamily="34" charset="-128"/>
              </a:rPr>
              <a:t>The organization shall determine the risks and opportunities, related to its environmental aspects (reference clause 6.1.2),</a:t>
            </a:r>
          </a:p>
          <a:p>
            <a:r>
              <a:rPr lang="en-IN" altLang="en-US">
                <a:ea typeface="MS PGothic" panose="020B0600070205080204" pitchFamily="34" charset="-128"/>
              </a:rPr>
              <a:t>to take actions to address its risks and opportunities identified, and</a:t>
            </a:r>
          </a:p>
          <a:p>
            <a:r>
              <a:rPr lang="en-IN" altLang="en-US">
                <a:ea typeface="MS PGothic" panose="020B0600070205080204" pitchFamily="34" charset="-128"/>
              </a:rPr>
              <a:t>evaluate the effectiveness of these actions</a:t>
            </a:r>
          </a:p>
        </p:txBody>
      </p:sp>
    </p:spTree>
  </p:cSld>
  <p:clrMapOvr>
    <a:masterClrMapping/>
  </p:clrMapOvr>
  <p:transition spd="slow">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509C29A2-5AD9-2B66-A8BC-C1868AB68976}"/>
              </a:ext>
            </a:extLst>
          </p:cNvPr>
          <p:cNvSpPr>
            <a:spLocks noGrp="1" noChangeArrowheads="1"/>
          </p:cNvSpPr>
          <p:nvPr>
            <p:ph type="title"/>
          </p:nvPr>
        </p:nvSpPr>
        <p:spPr/>
        <p:txBody>
          <a:bodyPr/>
          <a:lstStyle/>
          <a:p>
            <a:r>
              <a:rPr lang="en-GB" altLang="en-US">
                <a:ea typeface="MS PGothic" panose="020B0600070205080204" pitchFamily="34" charset="-128"/>
              </a:rPr>
              <a:t>Objectives, Programs ( &amp; KPI)</a:t>
            </a:r>
          </a:p>
        </p:txBody>
      </p:sp>
      <p:grpSp>
        <p:nvGrpSpPr>
          <p:cNvPr id="55299" name="Group 2">
            <a:extLst>
              <a:ext uri="{FF2B5EF4-FFF2-40B4-BE49-F238E27FC236}">
                <a16:creationId xmlns:a16="http://schemas.microsoft.com/office/drawing/2014/main" id="{21D6C4A3-A276-5369-3A69-4B2F4AFB856B}"/>
              </a:ext>
            </a:extLst>
          </p:cNvPr>
          <p:cNvGrpSpPr>
            <a:grpSpLocks/>
          </p:cNvGrpSpPr>
          <p:nvPr/>
        </p:nvGrpSpPr>
        <p:grpSpPr bwMode="auto">
          <a:xfrm>
            <a:off x="407988" y="1371600"/>
            <a:ext cx="8453437" cy="4646613"/>
            <a:chOff x="707963" y="2343244"/>
            <a:chExt cx="7721600" cy="3906583"/>
          </a:xfrm>
        </p:grpSpPr>
        <p:cxnSp>
          <p:nvCxnSpPr>
            <p:cNvPr id="13" name="Straight Connector 12">
              <a:extLst>
                <a:ext uri="{FF2B5EF4-FFF2-40B4-BE49-F238E27FC236}">
                  <a16:creationId xmlns:a16="http://schemas.microsoft.com/office/drawing/2014/main" id="{CCAACDB4-D225-4F50-12C3-C3725E7E94F9}"/>
                </a:ext>
              </a:extLst>
            </p:cNvPr>
            <p:cNvCxnSpPr/>
            <p:nvPr/>
          </p:nvCxnSpPr>
          <p:spPr bwMode="auto">
            <a:xfrm rot="5400000">
              <a:off x="2964554" y="4149664"/>
              <a:ext cx="3176517" cy="1451"/>
            </a:xfrm>
            <a:prstGeom prst="line">
              <a:avLst/>
            </a:prstGeom>
            <a:noFill/>
            <a:ln w="2857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cxnSp>
        <p:sp>
          <p:nvSpPr>
            <p:cNvPr id="6" name="TextBox 5">
              <a:extLst>
                <a:ext uri="{FF2B5EF4-FFF2-40B4-BE49-F238E27FC236}">
                  <a16:creationId xmlns:a16="http://schemas.microsoft.com/office/drawing/2014/main" id="{2B220552-A05C-56FB-CBBB-DF3CA7643279}"/>
                </a:ext>
              </a:extLst>
            </p:cNvPr>
            <p:cNvSpPr txBox="1"/>
            <p:nvPr/>
          </p:nvSpPr>
          <p:spPr>
            <a:xfrm>
              <a:off x="1669356" y="2807710"/>
              <a:ext cx="5764012" cy="361696"/>
            </a:xfrm>
            <a:prstGeom prst="rect">
              <a:avLst/>
            </a:prstGeom>
            <a:ln/>
          </p:spPr>
          <p:style>
            <a:lnRef idx="1">
              <a:schemeClr val="accent2"/>
            </a:lnRef>
            <a:fillRef idx="2">
              <a:schemeClr val="accent2"/>
            </a:fillRef>
            <a:effectRef idx="1">
              <a:schemeClr val="accent2"/>
            </a:effectRef>
            <a:fontRef idx="minor">
              <a:schemeClr val="dk1"/>
            </a:fontRef>
          </p:style>
          <p:txBody>
            <a:bodyPr wrap="none" anchor="ctr">
              <a:spAutoFit/>
            </a:bodyPr>
            <a:lstStyle/>
            <a:p>
              <a:pPr algn="ctr" eaLnBrk="1" hangingPunct="1">
                <a:lnSpc>
                  <a:spcPct val="80000"/>
                </a:lnSpc>
                <a:defRPr/>
              </a:pPr>
              <a:r>
                <a:rPr lang="en-GB" sz="2200" dirty="0">
                  <a:solidFill>
                    <a:prstClr val="black"/>
                  </a:solidFill>
                  <a:latin typeface="Tahoma" pitchFamily="34" charset="0"/>
                  <a:cs typeface="Tahoma" pitchFamily="34" charset="0"/>
                </a:rPr>
                <a:t>What are your significant environmental aspects?</a:t>
              </a:r>
            </a:p>
          </p:txBody>
        </p:sp>
        <p:sp>
          <p:nvSpPr>
            <p:cNvPr id="7" name="TextBox 6">
              <a:extLst>
                <a:ext uri="{FF2B5EF4-FFF2-40B4-BE49-F238E27FC236}">
                  <a16:creationId xmlns:a16="http://schemas.microsoft.com/office/drawing/2014/main" id="{061590A2-1B85-0B1F-F916-C5FC3779634C}"/>
                </a:ext>
              </a:extLst>
            </p:cNvPr>
            <p:cNvSpPr txBox="1"/>
            <p:nvPr/>
          </p:nvSpPr>
          <p:spPr>
            <a:xfrm>
              <a:off x="2278384" y="3376280"/>
              <a:ext cx="4564807" cy="363031"/>
            </a:xfrm>
            <a:prstGeom prst="rect">
              <a:avLst/>
            </a:prstGeom>
            <a:ln/>
          </p:spPr>
          <p:style>
            <a:lnRef idx="1">
              <a:schemeClr val="accent2"/>
            </a:lnRef>
            <a:fillRef idx="2">
              <a:schemeClr val="accent2"/>
            </a:fillRef>
            <a:effectRef idx="1">
              <a:schemeClr val="accent2"/>
            </a:effectRef>
            <a:fontRef idx="minor">
              <a:schemeClr val="dk1"/>
            </a:fontRef>
          </p:style>
          <p:txBody>
            <a:bodyPr wrap="none" anchor="ctr">
              <a:spAutoFit/>
            </a:bodyPr>
            <a:lstStyle/>
            <a:p>
              <a:pPr algn="ctr" eaLnBrk="1" hangingPunct="1">
                <a:lnSpc>
                  <a:spcPct val="80000"/>
                </a:lnSpc>
                <a:defRPr/>
              </a:pPr>
              <a:r>
                <a:rPr lang="en-GB" sz="2200" dirty="0">
                  <a:solidFill>
                    <a:prstClr val="black"/>
                  </a:solidFill>
                  <a:latin typeface="Tahoma" pitchFamily="34" charset="0"/>
                  <a:cs typeface="Tahoma" pitchFamily="34" charset="0"/>
                </a:rPr>
                <a:t>What are your compliance obligations?</a:t>
              </a:r>
            </a:p>
          </p:txBody>
        </p:sp>
        <p:sp>
          <p:nvSpPr>
            <p:cNvPr id="8" name="TextBox 7">
              <a:extLst>
                <a:ext uri="{FF2B5EF4-FFF2-40B4-BE49-F238E27FC236}">
                  <a16:creationId xmlns:a16="http://schemas.microsoft.com/office/drawing/2014/main" id="{D66DFF70-52D3-F1CC-2887-4A3AB2BEDD3A}"/>
                </a:ext>
              </a:extLst>
            </p:cNvPr>
            <p:cNvSpPr txBox="1"/>
            <p:nvPr/>
          </p:nvSpPr>
          <p:spPr>
            <a:xfrm>
              <a:off x="707963" y="4773681"/>
              <a:ext cx="7721600" cy="647315"/>
            </a:xfrm>
            <a:prstGeom prst="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eaLnBrk="1" hangingPunct="1">
                <a:lnSpc>
                  <a:spcPct val="80000"/>
                </a:lnSpc>
                <a:defRPr/>
              </a:pPr>
              <a:r>
                <a:rPr lang="en-GB" sz="2200" dirty="0">
                  <a:solidFill>
                    <a:prstClr val="black"/>
                  </a:solidFill>
                  <a:latin typeface="Tahoma" pitchFamily="34" charset="0"/>
                  <a:cs typeface="Tahoma" pitchFamily="34" charset="0"/>
                </a:rPr>
                <a:t>What are your technological options, financial, operational, and business requirements?</a:t>
              </a:r>
            </a:p>
          </p:txBody>
        </p:sp>
        <p:sp>
          <p:nvSpPr>
            <p:cNvPr id="9" name="TextBox 8">
              <a:extLst>
                <a:ext uri="{FF2B5EF4-FFF2-40B4-BE49-F238E27FC236}">
                  <a16:creationId xmlns:a16="http://schemas.microsoft.com/office/drawing/2014/main" id="{28847167-72A9-A0BF-B7B1-C6A46351052A}"/>
                </a:ext>
              </a:extLst>
            </p:cNvPr>
            <p:cNvSpPr txBox="1"/>
            <p:nvPr/>
          </p:nvSpPr>
          <p:spPr>
            <a:xfrm>
              <a:off x="1405444" y="3920825"/>
              <a:ext cx="6328087" cy="647316"/>
            </a:xfrm>
            <a:prstGeom prst="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eaLnBrk="1" hangingPunct="1">
                <a:lnSpc>
                  <a:spcPct val="80000"/>
                </a:lnSpc>
                <a:defRPr/>
              </a:pPr>
              <a:r>
                <a:rPr lang="en-GB" sz="2200" dirty="0">
                  <a:solidFill>
                    <a:prstClr val="black"/>
                  </a:solidFill>
                  <a:latin typeface="Tahoma" pitchFamily="34" charset="0"/>
                  <a:cs typeface="Tahoma" pitchFamily="34" charset="0"/>
                </a:rPr>
                <a:t>What are the risks associated with your threats and opportunities?</a:t>
              </a:r>
            </a:p>
          </p:txBody>
        </p:sp>
        <p:sp>
          <p:nvSpPr>
            <p:cNvPr id="10" name="TextBox 9">
              <a:extLst>
                <a:ext uri="{FF2B5EF4-FFF2-40B4-BE49-F238E27FC236}">
                  <a16:creationId xmlns:a16="http://schemas.microsoft.com/office/drawing/2014/main" id="{0B6F0302-ECEF-4EE2-6E24-8BAC39ED7FD9}"/>
                </a:ext>
              </a:extLst>
            </p:cNvPr>
            <p:cNvSpPr txBox="1"/>
            <p:nvPr/>
          </p:nvSpPr>
          <p:spPr>
            <a:xfrm>
              <a:off x="1212586" y="5602511"/>
              <a:ext cx="6677553" cy="647316"/>
            </a:xfrm>
            <a:prstGeom prst="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eaLnBrk="1" hangingPunct="1">
                <a:lnSpc>
                  <a:spcPct val="80000"/>
                </a:lnSpc>
                <a:defRPr/>
              </a:pPr>
              <a:r>
                <a:rPr lang="en-GB" sz="2200" dirty="0">
                  <a:solidFill>
                    <a:prstClr val="black"/>
                  </a:solidFill>
                  <a:latin typeface="Tahoma" pitchFamily="34" charset="0"/>
                  <a:cs typeface="Tahoma" pitchFamily="34" charset="0"/>
                </a:rPr>
                <a:t>Are the objectives consistent with your environmental policy?</a:t>
              </a:r>
            </a:p>
          </p:txBody>
        </p:sp>
        <p:sp>
          <p:nvSpPr>
            <p:cNvPr id="55306" name="Right Arrow 1">
              <a:extLst>
                <a:ext uri="{FF2B5EF4-FFF2-40B4-BE49-F238E27FC236}">
                  <a16:creationId xmlns:a16="http://schemas.microsoft.com/office/drawing/2014/main" id="{CD5D4BE2-E4DE-4EBF-489D-AD6D9CD0E86E}"/>
                </a:ext>
              </a:extLst>
            </p:cNvPr>
            <p:cNvSpPr>
              <a:spLocks noChangeArrowheads="1"/>
            </p:cNvSpPr>
            <p:nvPr/>
          </p:nvSpPr>
          <p:spPr bwMode="auto">
            <a:xfrm rot="5400000">
              <a:off x="4322181" y="2416994"/>
              <a:ext cx="484742" cy="337242"/>
            </a:xfrm>
            <a:prstGeom prst="rightArrow">
              <a:avLst>
                <a:gd name="adj1" fmla="val 50000"/>
                <a:gd name="adj2" fmla="val 50002"/>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endParaRPr lang="en-US" altLang="en-US" sz="2200">
                <a:solidFill>
                  <a:srgbClr val="000000"/>
                </a:solidFill>
                <a:latin typeface="Tahoma" panose="020B0604030504040204" pitchFamily="34" charset="0"/>
                <a:cs typeface="Tahoma" panose="020B0604030504040204" pitchFamily="34" charset="0"/>
              </a:endParaRPr>
            </a:p>
          </p:txBody>
        </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73942E75-4E63-8E14-8972-4F6F10F03C20}"/>
              </a:ext>
            </a:extLst>
          </p:cNvPr>
          <p:cNvSpPr>
            <a:spLocks noGrp="1" noChangeArrowheads="1"/>
          </p:cNvSpPr>
          <p:nvPr>
            <p:ph type="title"/>
          </p:nvPr>
        </p:nvSpPr>
        <p:spPr/>
        <p:txBody>
          <a:bodyPr/>
          <a:lstStyle/>
          <a:p>
            <a:r>
              <a:rPr lang="en-US" altLang="en-US">
                <a:ea typeface="MS PGothic" panose="020B0600070205080204" pitchFamily="34" charset="-128"/>
              </a:rPr>
              <a:t>Competence</a:t>
            </a:r>
            <a:endParaRPr lang="en-IN" altLang="en-US">
              <a:ea typeface="MS PGothic" panose="020B0600070205080204" pitchFamily="34" charset="-128"/>
            </a:endParaRPr>
          </a:p>
        </p:txBody>
      </p:sp>
      <p:sp>
        <p:nvSpPr>
          <p:cNvPr id="58371" name="Content Placeholder 2">
            <a:extLst>
              <a:ext uri="{FF2B5EF4-FFF2-40B4-BE49-F238E27FC236}">
                <a16:creationId xmlns:a16="http://schemas.microsoft.com/office/drawing/2014/main" id="{4AB52327-AF17-E0B7-EC04-5E542BAF38D1}"/>
              </a:ext>
            </a:extLst>
          </p:cNvPr>
          <p:cNvSpPr>
            <a:spLocks noGrp="1" noChangeArrowheads="1"/>
          </p:cNvSpPr>
          <p:nvPr>
            <p:ph idx="1"/>
          </p:nvPr>
        </p:nvSpPr>
        <p:spPr>
          <a:xfrm>
            <a:off x="152400" y="1710890"/>
            <a:ext cx="7848600" cy="2362200"/>
          </a:xfrm>
        </p:spPr>
        <p:txBody>
          <a:bodyPr/>
          <a:lstStyle/>
          <a:p>
            <a:r>
              <a:rPr lang="en-IN" altLang="en-US" dirty="0">
                <a:ea typeface="MS PGothic" panose="020B0600070205080204" pitchFamily="34" charset="-128"/>
              </a:rPr>
              <a:t>Ensure that persons are competent for doing work under its control that affects its environmental performance and its ability to fulfil its compliance obligations on the basis of appropriate education, training or experience</a:t>
            </a:r>
          </a:p>
        </p:txBody>
      </p:sp>
      <p:pic>
        <p:nvPicPr>
          <p:cNvPr id="58372" name="Picture 2" descr="Image result for competent for environment on the basis of appropriate education, training or experience">
            <a:extLst>
              <a:ext uri="{FF2B5EF4-FFF2-40B4-BE49-F238E27FC236}">
                <a16:creationId xmlns:a16="http://schemas.microsoft.com/office/drawing/2014/main" id="{1B32E7FE-8994-6286-E017-436F7925C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6363" y="3834381"/>
            <a:ext cx="4008437"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6F8B11C2-468E-C673-A696-EF62E7C4DC1C}"/>
              </a:ext>
            </a:extLst>
          </p:cNvPr>
          <p:cNvSpPr>
            <a:spLocks noGrp="1" noChangeArrowheads="1"/>
          </p:cNvSpPr>
          <p:nvPr>
            <p:ph type="title"/>
          </p:nvPr>
        </p:nvSpPr>
        <p:spPr>
          <a:xfrm>
            <a:off x="76200" y="457200"/>
            <a:ext cx="8915400" cy="838200"/>
          </a:xfrm>
        </p:spPr>
        <p:txBody>
          <a:bodyPr/>
          <a:lstStyle/>
          <a:p>
            <a:r>
              <a:rPr lang="en-IN" altLang="en-US" sz="3400">
                <a:ea typeface="MS PGothic" panose="020B0600070205080204" pitchFamily="34" charset="-128"/>
              </a:rPr>
              <a:t>Communicating significant aspects</a:t>
            </a:r>
          </a:p>
        </p:txBody>
      </p:sp>
      <p:sp>
        <p:nvSpPr>
          <p:cNvPr id="33795" name="Content Placeholder 2">
            <a:extLst>
              <a:ext uri="{FF2B5EF4-FFF2-40B4-BE49-F238E27FC236}">
                <a16:creationId xmlns:a16="http://schemas.microsoft.com/office/drawing/2014/main" id="{E3FC85BD-4FCD-6700-7537-5D741883A87E}"/>
              </a:ext>
            </a:extLst>
          </p:cNvPr>
          <p:cNvSpPr>
            <a:spLocks noGrp="1"/>
          </p:cNvSpPr>
          <p:nvPr>
            <p:ph idx="1"/>
          </p:nvPr>
        </p:nvSpPr>
        <p:spPr>
          <a:xfrm>
            <a:off x="381000" y="1524000"/>
            <a:ext cx="8259763" cy="4648200"/>
          </a:xfrm>
        </p:spPr>
        <p:txBody>
          <a:bodyPr/>
          <a:lstStyle/>
          <a:p>
            <a:pPr marL="450850" indent="-450850">
              <a:defRPr/>
            </a:pPr>
            <a:r>
              <a:rPr lang="en-IN" dirty="0">
                <a:ea typeface="ＭＳ Ｐゴシック" pitchFamily="34" charset="-128"/>
              </a:rPr>
              <a:t>to those assigned responsibility for achieving  a related objective;</a:t>
            </a:r>
          </a:p>
          <a:p>
            <a:pPr marL="450850" indent="-450850">
              <a:defRPr/>
            </a:pPr>
            <a:r>
              <a:rPr lang="en-IN" dirty="0">
                <a:ea typeface="ＭＳ Ｐゴシック" pitchFamily="34" charset="-128"/>
              </a:rPr>
              <a:t>to those whose work involves a significant environmental aspect.</a:t>
            </a:r>
          </a:p>
          <a:p>
            <a:pPr marL="450850" indent="-450850">
              <a:defRPr/>
            </a:pPr>
            <a:r>
              <a:rPr lang="en-IN" dirty="0">
                <a:ea typeface="ＭＳ Ｐゴシック" pitchFamily="34" charset="-128"/>
              </a:rPr>
              <a:t>as required  by regulatory authorities;</a:t>
            </a:r>
          </a:p>
          <a:p>
            <a:pPr marL="450850" indent="-450850">
              <a:defRPr/>
            </a:pPr>
            <a:r>
              <a:rPr lang="en-IN" dirty="0">
                <a:ea typeface="ＭＳ Ｐゴシック" pitchFamily="34" charset="-128"/>
              </a:rPr>
              <a:t>to relevant  interested parties which the organization decides. </a:t>
            </a:r>
          </a:p>
          <a:p>
            <a:pPr marL="0" indent="0">
              <a:buFontTx/>
              <a:buNone/>
              <a:defRPr/>
            </a:pPr>
            <a:r>
              <a:rPr lang="en-IN" dirty="0">
                <a:ea typeface="ＭＳ Ｐゴシック" pitchFamily="34" charset="-128"/>
              </a:rPr>
              <a:t>Communicate to others as prescribed in the organization’s communication process.</a:t>
            </a:r>
            <a:r>
              <a:rPr lang="en-US" dirty="0">
                <a:ea typeface="ＭＳ Ｐゴシック" pitchFamily="34" charset="-128"/>
              </a:rPr>
              <a:t> </a:t>
            </a:r>
            <a:endParaRPr lang="en-IN" dirty="0">
              <a:ea typeface="ＭＳ Ｐゴシック" pitchFamily="34" charset="-128"/>
            </a:endParaRPr>
          </a:p>
        </p:txBody>
      </p:sp>
    </p:spTree>
  </p:cSld>
  <p:clrMapOvr>
    <a:masterClrMapping/>
  </p:clrMapOvr>
  <p:transition spd="slow">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67E378BA-FDDE-0ABA-AAF7-EE6998164608}"/>
              </a:ext>
            </a:extLst>
          </p:cNvPr>
          <p:cNvSpPr>
            <a:spLocks noGrp="1" noChangeArrowheads="1"/>
          </p:cNvSpPr>
          <p:nvPr>
            <p:ph type="title"/>
          </p:nvPr>
        </p:nvSpPr>
        <p:spPr/>
        <p:txBody>
          <a:bodyPr/>
          <a:lstStyle/>
          <a:p>
            <a:r>
              <a:rPr lang="en-US" altLang="en-US"/>
              <a:t>Operations</a:t>
            </a:r>
            <a:endParaRPr lang="en-IN" altLang="en-US"/>
          </a:p>
        </p:txBody>
      </p:sp>
      <p:pic>
        <p:nvPicPr>
          <p:cNvPr id="6" name="Content Placeholder 5">
            <a:extLst>
              <a:ext uri="{FF2B5EF4-FFF2-40B4-BE49-F238E27FC236}">
                <a16:creationId xmlns:a16="http://schemas.microsoft.com/office/drawing/2014/main" id="{D89A7591-AC88-401D-72B8-881EC453253C}"/>
              </a:ext>
            </a:extLst>
          </p:cNvPr>
          <p:cNvPicPr>
            <a:picLocks noGrp="1" noChangeAspect="1"/>
          </p:cNvPicPr>
          <p:nvPr>
            <p:ph idx="1"/>
          </p:nvPr>
        </p:nvPicPr>
        <p:blipFill>
          <a:blip r:embed="rId2"/>
          <a:stretch>
            <a:fillRect/>
          </a:stretch>
        </p:blipFill>
        <p:spPr>
          <a:xfrm>
            <a:off x="15558" y="1388844"/>
            <a:ext cx="9152001" cy="5148000"/>
          </a:xfrm>
          <a:effectLst>
            <a:softEdge rad="635000"/>
          </a:effectLst>
        </p:spPr>
      </p:pic>
      <p:sp>
        <p:nvSpPr>
          <p:cNvPr id="60420" name="Slide Number Placeholder 3">
            <a:extLst>
              <a:ext uri="{FF2B5EF4-FFF2-40B4-BE49-F238E27FC236}">
                <a16:creationId xmlns:a16="http://schemas.microsoft.com/office/drawing/2014/main" id="{955A926B-C2AA-2F7F-E4BF-7DA30A1649E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7BF213-320E-4F4F-85CB-CDC3E0233765}" type="slidenum">
              <a:rPr lang="en-GB" altLang="en-US"/>
              <a:pPr/>
              <a:t>30</a:t>
            </a:fld>
            <a:endParaRPr lang="en-GB" altLang="en-US"/>
          </a:p>
        </p:txBody>
      </p:sp>
      <p:sp>
        <p:nvSpPr>
          <p:cNvPr id="8" name="Oval 7">
            <a:extLst>
              <a:ext uri="{FF2B5EF4-FFF2-40B4-BE49-F238E27FC236}">
                <a16:creationId xmlns:a16="http://schemas.microsoft.com/office/drawing/2014/main" id="{CF947F4D-CA87-77AC-3444-D657A4FD6C68}"/>
              </a:ext>
            </a:extLst>
          </p:cNvPr>
          <p:cNvSpPr/>
          <p:nvPr/>
        </p:nvSpPr>
        <p:spPr bwMode="auto">
          <a:xfrm>
            <a:off x="4230688" y="1497013"/>
            <a:ext cx="741362" cy="1271587"/>
          </a:xfrm>
          <a:prstGeom prst="ellipse">
            <a:avLst/>
          </a:prstGeom>
          <a:solidFill>
            <a:schemeClr val="tx2">
              <a:lumMod val="60000"/>
              <a:lumOff val="40000"/>
            </a:schemeClr>
          </a:solidFill>
          <a:ln>
            <a:noFill/>
          </a:ln>
          <a:effectLst/>
        </p:spPr>
        <p:txBody>
          <a:bodyPr lIns="36000" tIns="0" rIns="36000" bIns="0">
            <a:spAutoFit/>
          </a:bodyPr>
          <a:lstStyle/>
          <a:p>
            <a:pPr eaLnBrk="1" hangingPunct="1">
              <a:lnSpc>
                <a:spcPct val="80000"/>
              </a:lnSpc>
              <a:defRPr/>
            </a:pPr>
            <a:endParaRPr lang="en-IN">
              <a:latin typeface="Arial" charset="0"/>
            </a:endParaRPr>
          </a:p>
        </p:txBody>
      </p:sp>
      <p:sp>
        <p:nvSpPr>
          <p:cNvPr id="7" name="TextBox 6">
            <a:extLst>
              <a:ext uri="{FF2B5EF4-FFF2-40B4-BE49-F238E27FC236}">
                <a16:creationId xmlns:a16="http://schemas.microsoft.com/office/drawing/2014/main" id="{E3C955F1-E197-24F1-1E4A-62E3E1EBA1D4}"/>
              </a:ext>
            </a:extLst>
          </p:cNvPr>
          <p:cNvSpPr txBox="1"/>
          <p:nvPr/>
        </p:nvSpPr>
        <p:spPr>
          <a:xfrm>
            <a:off x="11113" y="1493838"/>
            <a:ext cx="4672012" cy="1274762"/>
          </a:xfrm>
          <a:prstGeom prst="rect">
            <a:avLst/>
          </a:prstGeom>
          <a:solidFill>
            <a:schemeClr val="tx2">
              <a:lumMod val="60000"/>
              <a:lumOff val="40000"/>
            </a:schemeClr>
          </a:solidFill>
        </p:spPr>
        <p:txBody>
          <a:bodyPr>
            <a:spAutoFit/>
          </a:bodyPr>
          <a:lstStyle/>
          <a:p>
            <a:pPr eaLnBrk="1" hangingPunct="1">
              <a:lnSpc>
                <a:spcPct val="80000"/>
              </a:lnSpc>
              <a:defRPr/>
            </a:pPr>
            <a:r>
              <a:rPr lang="en-US" sz="2400" dirty="0">
                <a:solidFill>
                  <a:schemeClr val="bg1"/>
                </a:solidFill>
              </a:rPr>
              <a:t>Establish operating criteria </a:t>
            </a:r>
          </a:p>
          <a:p>
            <a:pPr eaLnBrk="1" hangingPunct="1">
              <a:lnSpc>
                <a:spcPct val="80000"/>
              </a:lnSpc>
              <a:defRPr/>
            </a:pPr>
            <a:r>
              <a:rPr lang="en-US" sz="2400" dirty="0">
                <a:solidFill>
                  <a:schemeClr val="bg1"/>
                </a:solidFill>
              </a:rPr>
              <a:t>Implement control as per criteria</a:t>
            </a:r>
          </a:p>
          <a:p>
            <a:pPr eaLnBrk="1" hangingPunct="1">
              <a:lnSpc>
                <a:spcPct val="80000"/>
              </a:lnSpc>
              <a:defRPr/>
            </a:pPr>
            <a:r>
              <a:rPr lang="en-US" sz="2400" dirty="0">
                <a:solidFill>
                  <a:schemeClr val="bg1"/>
                </a:solidFill>
              </a:rPr>
              <a:t>Control planned changes</a:t>
            </a:r>
          </a:p>
          <a:p>
            <a:pPr eaLnBrk="1" hangingPunct="1">
              <a:lnSpc>
                <a:spcPct val="80000"/>
              </a:lnSpc>
              <a:defRPr/>
            </a:pPr>
            <a:r>
              <a:rPr lang="en-US" sz="2400" dirty="0">
                <a:solidFill>
                  <a:schemeClr val="bg1"/>
                </a:solidFill>
              </a:rPr>
              <a:t>Emergency preparedness</a:t>
            </a:r>
            <a:endParaRPr lang="en-IN" sz="2400" dirty="0">
              <a:solidFill>
                <a:schemeClr val="bg1"/>
              </a:solidFill>
            </a:endParaRPr>
          </a:p>
        </p:txBody>
      </p:sp>
    </p:spTree>
  </p:cSld>
  <p:clrMapOvr>
    <a:masterClrMapping/>
  </p:clrMapOvr>
  <p:transition spd="slow">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62CEC65A-D440-5B25-3D28-550FEC1A71B7}"/>
              </a:ext>
            </a:extLst>
          </p:cNvPr>
          <p:cNvSpPr>
            <a:spLocks noGrp="1" noChangeArrowheads="1"/>
          </p:cNvSpPr>
          <p:nvPr>
            <p:ph type="title"/>
          </p:nvPr>
        </p:nvSpPr>
        <p:spPr>
          <a:xfrm>
            <a:off x="0" y="609600"/>
            <a:ext cx="8986838" cy="738188"/>
          </a:xfrm>
        </p:spPr>
        <p:txBody>
          <a:bodyPr/>
          <a:lstStyle/>
          <a:p>
            <a:r>
              <a:rPr lang="en-US" altLang="en-US">
                <a:ea typeface="MS PGothic" panose="020B0600070205080204" pitchFamily="34" charset="-128"/>
              </a:rPr>
              <a:t>Emergency preparedness and response</a:t>
            </a:r>
            <a:endParaRPr lang="en-IN" altLang="en-US">
              <a:ea typeface="MS PGothic" panose="020B0600070205080204" pitchFamily="34" charset="-128"/>
            </a:endParaRPr>
          </a:p>
        </p:txBody>
      </p:sp>
      <p:sp>
        <p:nvSpPr>
          <p:cNvPr id="3" name="Content Placeholder 2">
            <a:extLst>
              <a:ext uri="{FF2B5EF4-FFF2-40B4-BE49-F238E27FC236}">
                <a16:creationId xmlns:a16="http://schemas.microsoft.com/office/drawing/2014/main" id="{EF2B0341-BDF2-3088-ED3F-0BBA49DBFB3C}"/>
              </a:ext>
            </a:extLst>
          </p:cNvPr>
          <p:cNvSpPr>
            <a:spLocks noGrp="1"/>
          </p:cNvSpPr>
          <p:nvPr>
            <p:ph idx="1"/>
          </p:nvPr>
        </p:nvSpPr>
        <p:spPr>
          <a:xfrm>
            <a:off x="152400" y="1447800"/>
            <a:ext cx="8382000" cy="4572000"/>
          </a:xfrm>
        </p:spPr>
        <p:txBody>
          <a:bodyPr/>
          <a:lstStyle/>
          <a:p>
            <a:pPr>
              <a:defRPr/>
            </a:pPr>
            <a:r>
              <a:rPr lang="en-US" sz="2000" dirty="0"/>
              <a:t>Determine what emergency scenarios can happen</a:t>
            </a:r>
          </a:p>
          <a:p>
            <a:pPr>
              <a:defRPr/>
            </a:pPr>
            <a:r>
              <a:rPr lang="en-US" sz="2000" dirty="0"/>
              <a:t>Take actions to prevent emergencies</a:t>
            </a:r>
          </a:p>
          <a:p>
            <a:pPr>
              <a:defRPr/>
            </a:pPr>
            <a:r>
              <a:rPr lang="en-US" sz="2000" dirty="0"/>
              <a:t>Prepare to respond</a:t>
            </a:r>
          </a:p>
          <a:p>
            <a:pPr>
              <a:defRPr/>
            </a:pPr>
            <a:r>
              <a:rPr lang="en-US" sz="2000" dirty="0"/>
              <a:t>To mitigate consequences</a:t>
            </a:r>
          </a:p>
          <a:p>
            <a:pPr>
              <a:defRPr/>
            </a:pPr>
            <a:r>
              <a:rPr lang="en-US" sz="2000" dirty="0"/>
              <a:t>Carry out mock drills</a:t>
            </a:r>
          </a:p>
          <a:p>
            <a:pPr>
              <a:defRPr/>
            </a:pPr>
            <a:r>
              <a:rPr lang="en-US" sz="2000" dirty="0"/>
              <a:t>Review and revise the </a:t>
            </a:r>
          </a:p>
          <a:p>
            <a:pPr marL="0" indent="0">
              <a:buFontTx/>
              <a:buNone/>
              <a:defRPr/>
            </a:pPr>
            <a:r>
              <a:rPr lang="en-US" sz="2000" dirty="0"/>
              <a:t>    emergency plan</a:t>
            </a:r>
          </a:p>
          <a:p>
            <a:pPr>
              <a:defRPr/>
            </a:pPr>
            <a:r>
              <a:rPr lang="en-US" sz="2000" dirty="0"/>
              <a:t>Conduct training and </a:t>
            </a:r>
          </a:p>
          <a:p>
            <a:pPr>
              <a:defRPr/>
            </a:pPr>
            <a:r>
              <a:rPr lang="en-US" sz="2000" dirty="0"/>
              <a:t>involve interested parties</a:t>
            </a:r>
          </a:p>
          <a:p>
            <a:pPr>
              <a:defRPr/>
            </a:pPr>
            <a:endParaRPr lang="en-US" sz="2000" dirty="0"/>
          </a:p>
          <a:p>
            <a:pPr>
              <a:defRPr/>
            </a:pPr>
            <a:endParaRPr lang="en-IN" sz="2000" dirty="0"/>
          </a:p>
        </p:txBody>
      </p:sp>
      <p:pic>
        <p:nvPicPr>
          <p:cNvPr id="61444" name="Picture 2" descr="Image result for tanker overturned emergency situation">
            <a:extLst>
              <a:ext uri="{FF2B5EF4-FFF2-40B4-BE49-F238E27FC236}">
                <a16:creationId xmlns:a16="http://schemas.microsoft.com/office/drawing/2014/main" id="{915B671A-840B-5C04-F255-02D46E9A23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905" t="36813" r="1556" b="15320"/>
          <a:stretch>
            <a:fillRect/>
          </a:stretch>
        </p:blipFill>
        <p:spPr bwMode="auto">
          <a:xfrm>
            <a:off x="3909441" y="2618592"/>
            <a:ext cx="4494212"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7FB6289-FC37-9F3D-AACB-9252607CE2E6}"/>
              </a:ext>
            </a:extLst>
          </p:cNvPr>
          <p:cNvSpPr>
            <a:spLocks noGrp="1" noChangeArrowheads="1"/>
          </p:cNvSpPr>
          <p:nvPr>
            <p:ph type="title"/>
          </p:nvPr>
        </p:nvSpPr>
        <p:spPr>
          <a:xfrm>
            <a:off x="604838" y="428625"/>
            <a:ext cx="7235825" cy="738188"/>
          </a:xfrm>
        </p:spPr>
        <p:txBody>
          <a:bodyPr/>
          <a:lstStyle/>
          <a:p>
            <a:r>
              <a:rPr lang="en-GB" altLang="en-US">
                <a:ea typeface="MS PGothic" panose="020B0600070205080204" pitchFamily="34" charset="-128"/>
              </a:rPr>
              <a:t>Need for documentation</a:t>
            </a:r>
            <a:endParaRPr lang="en-US" altLang="en-US">
              <a:ea typeface="MS PGothic" panose="020B0600070205080204" pitchFamily="34" charset="-128"/>
            </a:endParaRPr>
          </a:p>
        </p:txBody>
      </p:sp>
      <p:graphicFrame>
        <p:nvGraphicFramePr>
          <p:cNvPr id="3" name="Diagram 2">
            <a:extLst>
              <a:ext uri="{FF2B5EF4-FFF2-40B4-BE49-F238E27FC236}">
                <a16:creationId xmlns:a16="http://schemas.microsoft.com/office/drawing/2014/main" id="{CDC86D69-8A7F-2C3D-C64C-99B17A78F2B9}"/>
              </a:ext>
            </a:extLst>
          </p:cNvPr>
          <p:cNvGraphicFramePr/>
          <p:nvPr/>
        </p:nvGraphicFramePr>
        <p:xfrm>
          <a:off x="487517" y="1160868"/>
          <a:ext cx="8006488" cy="5188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graphicEl>
                                              <a:dgm id="{681D304F-CD81-4E05-A377-A59FAA2D1B43}"/>
                                            </p:graphicEl>
                                          </p:spTgt>
                                        </p:tgtEl>
                                        <p:attrNameLst>
                                          <p:attrName>style.visibility</p:attrName>
                                        </p:attrNameLst>
                                      </p:cBhvr>
                                      <p:to>
                                        <p:strVal val="visible"/>
                                      </p:to>
                                    </p:set>
                                    <p:animEffect transition="in" filter="fade">
                                      <p:cBhvr>
                                        <p:cTn id="7" dur="1250"/>
                                        <p:tgtEl>
                                          <p:spTgt spid="3">
                                            <p:graphicEl>
                                              <a:dgm id="{681D304F-CD81-4E05-A377-A59FAA2D1B43}"/>
                                            </p:graphicEl>
                                          </p:spTgt>
                                        </p:tgtEl>
                                      </p:cBhvr>
                                    </p:animEffect>
                                    <p:anim calcmode="lin" valueType="num">
                                      <p:cBhvr>
                                        <p:cTn id="8" dur="1250" fill="hold"/>
                                        <p:tgtEl>
                                          <p:spTgt spid="3">
                                            <p:graphicEl>
                                              <a:dgm id="{681D304F-CD81-4E05-A377-A59FAA2D1B43}"/>
                                            </p:graphicEl>
                                          </p:spTgt>
                                        </p:tgtEl>
                                        <p:attrNameLst>
                                          <p:attrName>ppt_x</p:attrName>
                                        </p:attrNameLst>
                                      </p:cBhvr>
                                      <p:tavLst>
                                        <p:tav tm="0">
                                          <p:val>
                                            <p:strVal val="#ppt_x"/>
                                          </p:val>
                                        </p:tav>
                                        <p:tav tm="100000">
                                          <p:val>
                                            <p:strVal val="#ppt_x"/>
                                          </p:val>
                                        </p:tav>
                                      </p:tavLst>
                                    </p:anim>
                                    <p:anim calcmode="lin" valueType="num">
                                      <p:cBhvr>
                                        <p:cTn id="9" dur="1250" fill="hold"/>
                                        <p:tgtEl>
                                          <p:spTgt spid="3">
                                            <p:graphicEl>
                                              <a:dgm id="{681D304F-CD81-4E05-A377-A59FAA2D1B43}"/>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300"/>
                                  </p:stCondLst>
                                  <p:childTnLst>
                                    <p:set>
                                      <p:cBhvr>
                                        <p:cTn id="11" dur="1" fill="hold">
                                          <p:stCondLst>
                                            <p:cond delay="0"/>
                                          </p:stCondLst>
                                        </p:cTn>
                                        <p:tgtEl>
                                          <p:spTgt spid="3">
                                            <p:graphicEl>
                                              <a:dgm id="{622F508C-D5B6-4261-95A5-768CCDA4D53F}"/>
                                            </p:graphicEl>
                                          </p:spTgt>
                                        </p:tgtEl>
                                        <p:attrNameLst>
                                          <p:attrName>style.visibility</p:attrName>
                                        </p:attrNameLst>
                                      </p:cBhvr>
                                      <p:to>
                                        <p:strVal val="visible"/>
                                      </p:to>
                                    </p:set>
                                    <p:animEffect transition="in" filter="fade">
                                      <p:cBhvr>
                                        <p:cTn id="12" dur="1250"/>
                                        <p:tgtEl>
                                          <p:spTgt spid="3">
                                            <p:graphicEl>
                                              <a:dgm id="{622F508C-D5B6-4261-95A5-768CCDA4D53F}"/>
                                            </p:graphicEl>
                                          </p:spTgt>
                                        </p:tgtEl>
                                      </p:cBhvr>
                                    </p:animEffect>
                                    <p:anim calcmode="lin" valueType="num">
                                      <p:cBhvr>
                                        <p:cTn id="13" dur="1250" fill="hold"/>
                                        <p:tgtEl>
                                          <p:spTgt spid="3">
                                            <p:graphicEl>
                                              <a:dgm id="{622F508C-D5B6-4261-95A5-768CCDA4D53F}"/>
                                            </p:graphicEl>
                                          </p:spTgt>
                                        </p:tgtEl>
                                        <p:attrNameLst>
                                          <p:attrName>ppt_x</p:attrName>
                                        </p:attrNameLst>
                                      </p:cBhvr>
                                      <p:tavLst>
                                        <p:tav tm="0">
                                          <p:val>
                                            <p:strVal val="#ppt_x"/>
                                          </p:val>
                                        </p:tav>
                                        <p:tav tm="100000">
                                          <p:val>
                                            <p:strVal val="#ppt_x"/>
                                          </p:val>
                                        </p:tav>
                                      </p:tavLst>
                                    </p:anim>
                                    <p:anim calcmode="lin" valueType="num">
                                      <p:cBhvr>
                                        <p:cTn id="14" dur="1250" fill="hold"/>
                                        <p:tgtEl>
                                          <p:spTgt spid="3">
                                            <p:graphicEl>
                                              <a:dgm id="{622F508C-D5B6-4261-95A5-768CCDA4D53F}"/>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600"/>
                                  </p:stCondLst>
                                  <p:childTnLst>
                                    <p:set>
                                      <p:cBhvr>
                                        <p:cTn id="16" dur="1" fill="hold">
                                          <p:stCondLst>
                                            <p:cond delay="0"/>
                                          </p:stCondLst>
                                        </p:cTn>
                                        <p:tgtEl>
                                          <p:spTgt spid="3">
                                            <p:graphicEl>
                                              <a:dgm id="{361BE8F2-9FC4-4967-B1A9-325CCF8EC720}"/>
                                            </p:graphicEl>
                                          </p:spTgt>
                                        </p:tgtEl>
                                        <p:attrNameLst>
                                          <p:attrName>style.visibility</p:attrName>
                                        </p:attrNameLst>
                                      </p:cBhvr>
                                      <p:to>
                                        <p:strVal val="visible"/>
                                      </p:to>
                                    </p:set>
                                    <p:animEffect transition="in" filter="fade">
                                      <p:cBhvr>
                                        <p:cTn id="17" dur="1250"/>
                                        <p:tgtEl>
                                          <p:spTgt spid="3">
                                            <p:graphicEl>
                                              <a:dgm id="{361BE8F2-9FC4-4967-B1A9-325CCF8EC720}"/>
                                            </p:graphicEl>
                                          </p:spTgt>
                                        </p:tgtEl>
                                      </p:cBhvr>
                                    </p:animEffect>
                                    <p:anim calcmode="lin" valueType="num">
                                      <p:cBhvr>
                                        <p:cTn id="18" dur="1250" fill="hold"/>
                                        <p:tgtEl>
                                          <p:spTgt spid="3">
                                            <p:graphicEl>
                                              <a:dgm id="{361BE8F2-9FC4-4967-B1A9-325CCF8EC720}"/>
                                            </p:graphicEl>
                                          </p:spTgt>
                                        </p:tgtEl>
                                        <p:attrNameLst>
                                          <p:attrName>ppt_x</p:attrName>
                                        </p:attrNameLst>
                                      </p:cBhvr>
                                      <p:tavLst>
                                        <p:tav tm="0">
                                          <p:val>
                                            <p:strVal val="#ppt_x"/>
                                          </p:val>
                                        </p:tav>
                                        <p:tav tm="100000">
                                          <p:val>
                                            <p:strVal val="#ppt_x"/>
                                          </p:val>
                                        </p:tav>
                                      </p:tavLst>
                                    </p:anim>
                                    <p:anim calcmode="lin" valueType="num">
                                      <p:cBhvr>
                                        <p:cTn id="19" dur="1250" fill="hold"/>
                                        <p:tgtEl>
                                          <p:spTgt spid="3">
                                            <p:graphicEl>
                                              <a:dgm id="{361BE8F2-9FC4-4967-B1A9-325CCF8EC720}"/>
                                            </p:graphic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900"/>
                                  </p:stCondLst>
                                  <p:childTnLst>
                                    <p:set>
                                      <p:cBhvr>
                                        <p:cTn id="21" dur="1" fill="hold">
                                          <p:stCondLst>
                                            <p:cond delay="0"/>
                                          </p:stCondLst>
                                        </p:cTn>
                                        <p:tgtEl>
                                          <p:spTgt spid="3">
                                            <p:graphicEl>
                                              <a:dgm id="{36DAA683-CC3A-4A03-B70C-9B728802FD15}"/>
                                            </p:graphicEl>
                                          </p:spTgt>
                                        </p:tgtEl>
                                        <p:attrNameLst>
                                          <p:attrName>style.visibility</p:attrName>
                                        </p:attrNameLst>
                                      </p:cBhvr>
                                      <p:to>
                                        <p:strVal val="visible"/>
                                      </p:to>
                                    </p:set>
                                    <p:animEffect transition="in" filter="fade">
                                      <p:cBhvr>
                                        <p:cTn id="22" dur="1250"/>
                                        <p:tgtEl>
                                          <p:spTgt spid="3">
                                            <p:graphicEl>
                                              <a:dgm id="{36DAA683-CC3A-4A03-B70C-9B728802FD15}"/>
                                            </p:graphicEl>
                                          </p:spTgt>
                                        </p:tgtEl>
                                      </p:cBhvr>
                                    </p:animEffect>
                                    <p:anim calcmode="lin" valueType="num">
                                      <p:cBhvr>
                                        <p:cTn id="23" dur="1250" fill="hold"/>
                                        <p:tgtEl>
                                          <p:spTgt spid="3">
                                            <p:graphicEl>
                                              <a:dgm id="{36DAA683-CC3A-4A03-B70C-9B728802FD15}"/>
                                            </p:graphicEl>
                                          </p:spTgt>
                                        </p:tgtEl>
                                        <p:attrNameLst>
                                          <p:attrName>ppt_x</p:attrName>
                                        </p:attrNameLst>
                                      </p:cBhvr>
                                      <p:tavLst>
                                        <p:tav tm="0">
                                          <p:val>
                                            <p:strVal val="#ppt_x"/>
                                          </p:val>
                                        </p:tav>
                                        <p:tav tm="100000">
                                          <p:val>
                                            <p:strVal val="#ppt_x"/>
                                          </p:val>
                                        </p:tav>
                                      </p:tavLst>
                                    </p:anim>
                                    <p:anim calcmode="lin" valueType="num">
                                      <p:cBhvr>
                                        <p:cTn id="24" dur="1250" fill="hold"/>
                                        <p:tgtEl>
                                          <p:spTgt spid="3">
                                            <p:graphicEl>
                                              <a:dgm id="{36DAA683-CC3A-4A03-B70C-9B728802FD15}"/>
                                            </p:graphic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200"/>
                                  </p:stCondLst>
                                  <p:childTnLst>
                                    <p:set>
                                      <p:cBhvr>
                                        <p:cTn id="26" dur="1" fill="hold">
                                          <p:stCondLst>
                                            <p:cond delay="0"/>
                                          </p:stCondLst>
                                        </p:cTn>
                                        <p:tgtEl>
                                          <p:spTgt spid="3">
                                            <p:graphicEl>
                                              <a:dgm id="{2008F2A1-798A-4B2D-A5BC-E22500B964A4}"/>
                                            </p:graphicEl>
                                          </p:spTgt>
                                        </p:tgtEl>
                                        <p:attrNameLst>
                                          <p:attrName>style.visibility</p:attrName>
                                        </p:attrNameLst>
                                      </p:cBhvr>
                                      <p:to>
                                        <p:strVal val="visible"/>
                                      </p:to>
                                    </p:set>
                                    <p:animEffect transition="in" filter="fade">
                                      <p:cBhvr>
                                        <p:cTn id="27" dur="1250"/>
                                        <p:tgtEl>
                                          <p:spTgt spid="3">
                                            <p:graphicEl>
                                              <a:dgm id="{2008F2A1-798A-4B2D-A5BC-E22500B964A4}"/>
                                            </p:graphicEl>
                                          </p:spTgt>
                                        </p:tgtEl>
                                      </p:cBhvr>
                                    </p:animEffect>
                                    <p:anim calcmode="lin" valueType="num">
                                      <p:cBhvr>
                                        <p:cTn id="28" dur="1250" fill="hold"/>
                                        <p:tgtEl>
                                          <p:spTgt spid="3">
                                            <p:graphicEl>
                                              <a:dgm id="{2008F2A1-798A-4B2D-A5BC-E22500B964A4}"/>
                                            </p:graphicEl>
                                          </p:spTgt>
                                        </p:tgtEl>
                                        <p:attrNameLst>
                                          <p:attrName>ppt_x</p:attrName>
                                        </p:attrNameLst>
                                      </p:cBhvr>
                                      <p:tavLst>
                                        <p:tav tm="0">
                                          <p:val>
                                            <p:strVal val="#ppt_x"/>
                                          </p:val>
                                        </p:tav>
                                        <p:tav tm="100000">
                                          <p:val>
                                            <p:strVal val="#ppt_x"/>
                                          </p:val>
                                        </p:tav>
                                      </p:tavLst>
                                    </p:anim>
                                    <p:anim calcmode="lin" valueType="num">
                                      <p:cBhvr>
                                        <p:cTn id="29" dur="1250" fill="hold"/>
                                        <p:tgtEl>
                                          <p:spTgt spid="3">
                                            <p:graphicEl>
                                              <a:dgm id="{2008F2A1-798A-4B2D-A5BC-E22500B964A4}"/>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rev="1"/>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CF10DB0D-1AEB-5128-2B71-08415CD7D37B}"/>
              </a:ext>
            </a:extLst>
          </p:cNvPr>
          <p:cNvSpPr>
            <a:spLocks noGrp="1" noChangeArrowheads="1"/>
          </p:cNvSpPr>
          <p:nvPr>
            <p:ph type="title"/>
          </p:nvPr>
        </p:nvSpPr>
        <p:spPr/>
        <p:txBody>
          <a:bodyPr/>
          <a:lstStyle/>
          <a:p>
            <a:r>
              <a:rPr lang="en-IN" altLang="en-US">
                <a:ea typeface="MS PGothic" panose="020B0600070205080204" pitchFamily="34" charset="-128"/>
              </a:rPr>
              <a:t>Monitoring, measurement, analysis and evaluation</a:t>
            </a:r>
          </a:p>
        </p:txBody>
      </p:sp>
      <p:sp>
        <p:nvSpPr>
          <p:cNvPr id="3" name="Content Placeholder 2">
            <a:extLst>
              <a:ext uri="{FF2B5EF4-FFF2-40B4-BE49-F238E27FC236}">
                <a16:creationId xmlns:a16="http://schemas.microsoft.com/office/drawing/2014/main" id="{F5BFE09F-4E0D-01AA-EC52-79E7F3A8543F}"/>
              </a:ext>
            </a:extLst>
          </p:cNvPr>
          <p:cNvSpPr>
            <a:spLocks noGrp="1"/>
          </p:cNvSpPr>
          <p:nvPr>
            <p:ph idx="1"/>
          </p:nvPr>
        </p:nvSpPr>
        <p:spPr>
          <a:xfrm>
            <a:off x="655638" y="1828800"/>
            <a:ext cx="7940675" cy="4572000"/>
          </a:xfrm>
        </p:spPr>
        <p:txBody>
          <a:bodyPr/>
          <a:lstStyle/>
          <a:p>
            <a:pPr marL="0" indent="0">
              <a:buFontTx/>
              <a:buNone/>
              <a:defRPr/>
            </a:pPr>
            <a:r>
              <a:rPr lang="en-IN" dirty="0"/>
              <a:t>Standard requires determining:</a:t>
            </a:r>
          </a:p>
          <a:p>
            <a:pPr>
              <a:defRPr/>
            </a:pPr>
            <a:r>
              <a:rPr lang="en-IN" dirty="0"/>
              <a:t>what needs to be monitored and measured;</a:t>
            </a:r>
          </a:p>
          <a:p>
            <a:pPr>
              <a:defRPr/>
            </a:pPr>
            <a:r>
              <a:rPr lang="en-IN" dirty="0"/>
              <a:t>the methods for monitoring, measurement, </a:t>
            </a:r>
            <a:r>
              <a:rPr lang="en-IN" b="1" dirty="0"/>
              <a:t>analysis and evaluation</a:t>
            </a:r>
            <a:r>
              <a:rPr lang="en-IN" dirty="0"/>
              <a:t>, as applicable, to ensure valid results;</a:t>
            </a:r>
          </a:p>
          <a:p>
            <a:pPr>
              <a:defRPr/>
            </a:pPr>
            <a:r>
              <a:rPr lang="en-IN" dirty="0"/>
              <a:t>when the monitoring and measuring shall be performed;</a:t>
            </a:r>
          </a:p>
          <a:p>
            <a:pPr>
              <a:defRPr/>
            </a:pPr>
            <a:r>
              <a:rPr lang="en-IN" dirty="0"/>
              <a:t>when the results from monitoring and measurement shall be </a:t>
            </a:r>
            <a:r>
              <a:rPr lang="en-IN" b="1" dirty="0"/>
              <a:t>analysed and evaluated</a:t>
            </a:r>
            <a:r>
              <a:rPr lang="en-IN" dirty="0"/>
              <a:t>.</a:t>
            </a:r>
          </a:p>
          <a:p>
            <a:pPr>
              <a:defRPr/>
            </a:pPr>
            <a:endParaRPr lang="en-IN" dirty="0"/>
          </a:p>
        </p:txBody>
      </p:sp>
    </p:spTree>
  </p:cSld>
  <p:clrMapOvr>
    <a:masterClrMapping/>
  </p:clrMapOvr>
  <p:transition spd="slow">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F895EE88-EBB1-1FBC-81C7-22C709D7E3E4}"/>
              </a:ext>
            </a:extLst>
          </p:cNvPr>
          <p:cNvSpPr>
            <a:spLocks noGrp="1" noChangeArrowheads="1"/>
          </p:cNvSpPr>
          <p:nvPr>
            <p:ph type="title"/>
          </p:nvPr>
        </p:nvSpPr>
        <p:spPr/>
        <p:txBody>
          <a:bodyPr/>
          <a:lstStyle/>
          <a:p>
            <a:r>
              <a:rPr lang="en-US" altLang="en-US">
                <a:ea typeface="MS PGothic" panose="020B0600070205080204" pitchFamily="34" charset="-128"/>
              </a:rPr>
              <a:t>Improvement</a:t>
            </a:r>
            <a:endParaRPr lang="en-IN" altLang="en-US">
              <a:ea typeface="MS PGothic" panose="020B0600070205080204" pitchFamily="34" charset="-128"/>
            </a:endParaRPr>
          </a:p>
        </p:txBody>
      </p:sp>
      <p:sp>
        <p:nvSpPr>
          <p:cNvPr id="65539" name="Content Placeholder 2">
            <a:extLst>
              <a:ext uri="{FF2B5EF4-FFF2-40B4-BE49-F238E27FC236}">
                <a16:creationId xmlns:a16="http://schemas.microsoft.com/office/drawing/2014/main" id="{EE63BCCD-ED22-2EDA-8F2A-54996EEC96D2}"/>
              </a:ext>
            </a:extLst>
          </p:cNvPr>
          <p:cNvSpPr>
            <a:spLocks noGrp="1" noChangeArrowheads="1"/>
          </p:cNvSpPr>
          <p:nvPr>
            <p:ph idx="1"/>
          </p:nvPr>
        </p:nvSpPr>
        <p:spPr>
          <a:xfrm>
            <a:off x="152400" y="1600200"/>
            <a:ext cx="8305800" cy="4572000"/>
          </a:xfrm>
        </p:spPr>
        <p:txBody>
          <a:bodyPr/>
          <a:lstStyle/>
          <a:p>
            <a:r>
              <a:rPr lang="en-US" altLang="en-US">
                <a:ea typeface="MS PGothic" panose="020B0600070205080204" pitchFamily="34" charset="-128"/>
              </a:rPr>
              <a:t>Separate clause added to bring focus</a:t>
            </a:r>
          </a:p>
          <a:p>
            <a:r>
              <a:rPr lang="en-IN" altLang="en-US">
                <a:ea typeface="MS PGothic" panose="020B0600070205080204" pitchFamily="34" charset="-128"/>
              </a:rPr>
              <a:t>The organization shall determine opportunities for improvement and implement necessary actions to achieve the intended outcomes of its environmental management system</a:t>
            </a:r>
          </a:p>
          <a:p>
            <a:r>
              <a:rPr lang="en-IN" altLang="en-US">
                <a:ea typeface="MS PGothic" panose="020B0600070205080204" pitchFamily="34" charset="-128"/>
              </a:rPr>
              <a:t>The organization shall continually improve the suitability, adequacy and effectiveness of the environmental management system to enhance environmental performance</a:t>
            </a:r>
            <a:endParaRPr lang="en-US" altLang="en-US">
              <a:ea typeface="MS PGothic" panose="020B0600070205080204" pitchFamily="34" charset="-128"/>
            </a:endParaRPr>
          </a:p>
          <a:p>
            <a:endParaRPr lang="en-IN" altLang="en-US">
              <a:ea typeface="MS PGothic" panose="020B0600070205080204" pitchFamily="34" charset="-128"/>
            </a:endParaRPr>
          </a:p>
        </p:txBody>
      </p:sp>
    </p:spTree>
  </p:cSld>
  <p:clrMapOvr>
    <a:masterClrMapping/>
  </p:clrMapOvr>
  <p:transition spd="slow">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14D895DA-7966-593B-22ED-F8BA23F2D936}"/>
              </a:ext>
            </a:extLst>
          </p:cNvPr>
          <p:cNvSpPr>
            <a:spLocks noGrp="1" noChangeArrowheads="1"/>
          </p:cNvSpPr>
          <p:nvPr>
            <p:ph type="title"/>
          </p:nvPr>
        </p:nvSpPr>
        <p:spPr/>
        <p:txBody>
          <a:bodyPr/>
          <a:lstStyle/>
          <a:p>
            <a:r>
              <a:rPr lang="en-US" altLang="en-US">
                <a:ea typeface="MS PGothic" panose="020B0600070205080204" pitchFamily="34" charset="-128"/>
              </a:rPr>
              <a:t>Improvement</a:t>
            </a:r>
            <a:endParaRPr lang="en-IN" altLang="en-US">
              <a:ea typeface="MS PGothic" panose="020B0600070205080204" pitchFamily="34" charset="-128"/>
            </a:endParaRPr>
          </a:p>
        </p:txBody>
      </p:sp>
      <p:pic>
        <p:nvPicPr>
          <p:cNvPr id="66563" name="Picture 2">
            <a:extLst>
              <a:ext uri="{FF2B5EF4-FFF2-40B4-BE49-F238E27FC236}">
                <a16:creationId xmlns:a16="http://schemas.microsoft.com/office/drawing/2014/main" id="{EBC6FA81-5310-80BE-B1B8-A93E8D0CC9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8345488"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a:extLst>
              <a:ext uri="{FF2B5EF4-FFF2-40B4-BE49-F238E27FC236}">
                <a16:creationId xmlns:a16="http://schemas.microsoft.com/office/drawing/2014/main" id="{B21A467D-31D6-6547-D8D8-45A304FB69C3}"/>
              </a:ext>
            </a:extLst>
          </p:cNvPr>
          <p:cNvSpPr>
            <a:spLocks noGrp="1" noChangeArrowheads="1"/>
          </p:cNvSpPr>
          <p:nvPr>
            <p:ph type="subTitle" idx="1"/>
          </p:nvPr>
        </p:nvSpPr>
        <p:spPr>
          <a:xfrm>
            <a:off x="623888" y="1517650"/>
            <a:ext cx="7434262" cy="668338"/>
          </a:xfrm>
        </p:spPr>
        <p:txBody>
          <a:bodyPr/>
          <a:lstStyle/>
          <a:p>
            <a:pPr eaLnBrk="1" hangingPunct="1">
              <a:defRPr/>
            </a:pPr>
            <a:r>
              <a:rPr lang="en-GB" sz="3200" b="1" dirty="0">
                <a:latin typeface="+mj-lt"/>
              </a:rPr>
              <a:t>The Audit Process:  ISO 19011:2018</a:t>
            </a:r>
          </a:p>
        </p:txBody>
      </p:sp>
    </p:spTree>
  </p:cSld>
  <p:clrMapOvr>
    <a:masterClrMapping/>
  </p:clrMapOvr>
  <p:transition spd="slow">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a:extLst>
              <a:ext uri="{FF2B5EF4-FFF2-40B4-BE49-F238E27FC236}">
                <a16:creationId xmlns:a16="http://schemas.microsoft.com/office/drawing/2014/main" id="{D54B50FD-B8DF-DC6F-EA6F-447FA840B7B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2EFFF58B-43F4-409B-B045-49FA6E48593D}" type="slidenum">
              <a:rPr lang="en-GB" altLang="en-US" sz="900">
                <a:solidFill>
                  <a:schemeClr val="tx1"/>
                </a:solidFill>
              </a:rPr>
              <a:pPr>
                <a:lnSpc>
                  <a:spcPct val="100000"/>
                </a:lnSpc>
                <a:spcAft>
                  <a:spcPct val="0"/>
                </a:spcAft>
                <a:buFontTx/>
                <a:buNone/>
              </a:pPr>
              <a:t>37</a:t>
            </a:fld>
            <a:endParaRPr lang="en-GB" altLang="en-US" sz="900">
              <a:solidFill>
                <a:schemeClr val="tx1"/>
              </a:solidFill>
            </a:endParaRPr>
          </a:p>
        </p:txBody>
      </p:sp>
      <p:sp>
        <p:nvSpPr>
          <p:cNvPr id="69635" name="Rectangle 4">
            <a:extLst>
              <a:ext uri="{FF2B5EF4-FFF2-40B4-BE49-F238E27FC236}">
                <a16:creationId xmlns:a16="http://schemas.microsoft.com/office/drawing/2014/main" id="{0E6891DA-58FC-0840-B2C5-ED4D608B745B}"/>
              </a:ext>
            </a:extLst>
          </p:cNvPr>
          <p:cNvSpPr>
            <a:spLocks noGrp="1" noChangeArrowheads="1"/>
          </p:cNvSpPr>
          <p:nvPr>
            <p:ph type="title"/>
          </p:nvPr>
        </p:nvSpPr>
        <p:spPr/>
        <p:txBody>
          <a:bodyPr/>
          <a:lstStyle/>
          <a:p>
            <a:pPr eaLnBrk="1" hangingPunct="1"/>
            <a:r>
              <a:rPr lang="en-US" altLang="en-US"/>
              <a:t>Definition</a:t>
            </a:r>
          </a:p>
        </p:txBody>
      </p:sp>
      <p:sp>
        <p:nvSpPr>
          <p:cNvPr id="69636" name="Rectangle 5">
            <a:extLst>
              <a:ext uri="{FF2B5EF4-FFF2-40B4-BE49-F238E27FC236}">
                <a16:creationId xmlns:a16="http://schemas.microsoft.com/office/drawing/2014/main" id="{99551C5B-2EA2-7D33-A618-6654B1D4A33A}"/>
              </a:ext>
            </a:extLst>
          </p:cNvPr>
          <p:cNvSpPr>
            <a:spLocks noGrp="1" noChangeArrowheads="1"/>
          </p:cNvSpPr>
          <p:nvPr>
            <p:ph type="body" idx="1"/>
          </p:nvPr>
        </p:nvSpPr>
        <p:spPr>
          <a:xfrm>
            <a:off x="604838" y="1754188"/>
            <a:ext cx="7235825" cy="4238625"/>
          </a:xfrm>
        </p:spPr>
        <p:txBody>
          <a:bodyPr/>
          <a:lstStyle/>
          <a:p>
            <a:pPr eaLnBrk="1" hangingPunct="1">
              <a:buFontTx/>
              <a:buNone/>
            </a:pPr>
            <a:r>
              <a:rPr lang="en-US" altLang="en-US"/>
              <a:t>Audit</a:t>
            </a:r>
          </a:p>
          <a:p>
            <a:pPr eaLnBrk="1" hangingPunct="1">
              <a:spcAft>
                <a:spcPct val="0"/>
              </a:spcAft>
              <a:buFontTx/>
              <a:buNone/>
            </a:pPr>
            <a:r>
              <a:rPr lang="en-US" altLang="en-US"/>
              <a:t>Systematic, independent and documented process</a:t>
            </a:r>
          </a:p>
          <a:p>
            <a:pPr eaLnBrk="1" hangingPunct="1">
              <a:spcAft>
                <a:spcPct val="0"/>
              </a:spcAft>
              <a:buFontTx/>
              <a:buNone/>
            </a:pPr>
            <a:r>
              <a:rPr lang="en-US" altLang="en-US"/>
              <a:t>for obtaining audit evidence and evaluating it</a:t>
            </a:r>
          </a:p>
          <a:p>
            <a:pPr eaLnBrk="1" hangingPunct="1">
              <a:spcAft>
                <a:spcPct val="0"/>
              </a:spcAft>
              <a:buFontTx/>
              <a:buNone/>
            </a:pPr>
            <a:r>
              <a:rPr lang="en-US" altLang="en-US"/>
              <a:t>objectively to determine the extent to which audit</a:t>
            </a:r>
          </a:p>
          <a:p>
            <a:pPr eaLnBrk="1" hangingPunct="1">
              <a:spcAft>
                <a:spcPct val="0"/>
              </a:spcAft>
              <a:buFontTx/>
              <a:buNone/>
            </a:pPr>
            <a:r>
              <a:rPr lang="en-US" altLang="en-US"/>
              <a:t>criteria are fulfilled.</a:t>
            </a:r>
          </a:p>
        </p:txBody>
      </p:sp>
    </p:spTree>
  </p:cSld>
  <p:clrMapOvr>
    <a:masterClrMapping/>
  </p:clrMapOvr>
  <p:transition spd="slow">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C640-3C5F-67AE-D0EC-B898836908EF}"/>
              </a:ext>
            </a:extLst>
          </p:cNvPr>
          <p:cNvSpPr>
            <a:spLocks noGrp="1"/>
          </p:cNvSpPr>
          <p:nvPr>
            <p:ph type="title"/>
          </p:nvPr>
        </p:nvSpPr>
        <p:spPr/>
        <p:txBody>
          <a:bodyPr/>
          <a:lstStyle/>
          <a:p>
            <a:r>
              <a:rPr lang="en-IN" dirty="0"/>
              <a:t>Why do we do audit</a:t>
            </a:r>
          </a:p>
        </p:txBody>
      </p:sp>
      <p:sp>
        <p:nvSpPr>
          <p:cNvPr id="3" name="Content Placeholder 2">
            <a:extLst>
              <a:ext uri="{FF2B5EF4-FFF2-40B4-BE49-F238E27FC236}">
                <a16:creationId xmlns:a16="http://schemas.microsoft.com/office/drawing/2014/main" id="{7237DF4C-9A70-B4A3-86EF-438B8FE5FA96}"/>
              </a:ext>
            </a:extLst>
          </p:cNvPr>
          <p:cNvSpPr>
            <a:spLocks noGrp="1"/>
          </p:cNvSpPr>
          <p:nvPr>
            <p:ph idx="1"/>
          </p:nvPr>
        </p:nvSpPr>
        <p:spPr/>
        <p:txBody>
          <a:bodyPr/>
          <a:lstStyle/>
          <a:p>
            <a:r>
              <a:rPr lang="en-IN" dirty="0"/>
              <a:t>Purpose of auditing</a:t>
            </a:r>
          </a:p>
          <a:p>
            <a:r>
              <a:rPr lang="en-IN" dirty="0"/>
              <a:t>We can’t audit our own activities</a:t>
            </a:r>
          </a:p>
          <a:p>
            <a:r>
              <a:rPr lang="en-IN" dirty="0"/>
              <a:t>Auditor and auditee have a common goal</a:t>
            </a:r>
          </a:p>
          <a:p>
            <a:r>
              <a:rPr lang="en-IN" dirty="0"/>
              <a:t>Auditor cannot add personally to the requirements</a:t>
            </a:r>
          </a:p>
          <a:p>
            <a:r>
              <a:rPr lang="en-IN" dirty="0"/>
              <a:t>Auditor does not provide solution but aids auditee to discover solution</a:t>
            </a:r>
          </a:p>
        </p:txBody>
      </p:sp>
      <p:sp>
        <p:nvSpPr>
          <p:cNvPr id="4" name="Slide Number Placeholder 3">
            <a:extLst>
              <a:ext uri="{FF2B5EF4-FFF2-40B4-BE49-F238E27FC236}">
                <a16:creationId xmlns:a16="http://schemas.microsoft.com/office/drawing/2014/main" id="{97E599EF-159C-C822-DF1B-9D9D1B4F2527}"/>
              </a:ext>
            </a:extLst>
          </p:cNvPr>
          <p:cNvSpPr>
            <a:spLocks noGrp="1"/>
          </p:cNvSpPr>
          <p:nvPr>
            <p:ph type="sldNum" sz="quarter" idx="10"/>
          </p:nvPr>
        </p:nvSpPr>
        <p:spPr/>
        <p:txBody>
          <a:bodyPr/>
          <a:lstStyle/>
          <a:p>
            <a:pPr>
              <a:defRPr/>
            </a:pPr>
            <a:fld id="{284A838C-A0B7-499B-8BF6-D77098515CD2}" type="slidenum">
              <a:rPr lang="en-GB" altLang="en-US" smtClean="0"/>
              <a:pPr>
                <a:defRPr/>
              </a:pPr>
              <a:t>38</a:t>
            </a:fld>
            <a:endParaRPr lang="en-GB" altLang="en-US"/>
          </a:p>
        </p:txBody>
      </p:sp>
    </p:spTree>
    <p:extLst>
      <p:ext uri="{BB962C8B-B14F-4D97-AF65-F5344CB8AC3E}">
        <p14:creationId xmlns:p14="http://schemas.microsoft.com/office/powerpoint/2010/main" val="208374406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8D64B8CB-7B66-37CB-6F00-0BBCFBDFA685}"/>
              </a:ext>
            </a:extLst>
          </p:cNvPr>
          <p:cNvSpPr>
            <a:spLocks noGrp="1" noChangeArrowheads="1"/>
          </p:cNvSpPr>
          <p:nvPr>
            <p:ph type="title"/>
          </p:nvPr>
        </p:nvSpPr>
        <p:spPr/>
        <p:txBody>
          <a:bodyPr/>
          <a:lstStyle/>
          <a:p>
            <a:pPr algn="ctr"/>
            <a:r>
              <a:rPr lang="en-US" altLang="en-US"/>
              <a:t>Find &amp; Compare</a:t>
            </a:r>
            <a:endParaRPr lang="en-IN" altLang="en-US"/>
          </a:p>
        </p:txBody>
      </p:sp>
      <p:sp>
        <p:nvSpPr>
          <p:cNvPr id="3" name="Content Placeholder 2">
            <a:extLst>
              <a:ext uri="{FF2B5EF4-FFF2-40B4-BE49-F238E27FC236}">
                <a16:creationId xmlns:a16="http://schemas.microsoft.com/office/drawing/2014/main" id="{60CF7C7A-59BF-F042-67F6-F4EC982DF2EB}"/>
              </a:ext>
            </a:extLst>
          </p:cNvPr>
          <p:cNvSpPr>
            <a:spLocks noGrp="1"/>
          </p:cNvSpPr>
          <p:nvPr>
            <p:ph idx="1"/>
          </p:nvPr>
        </p:nvSpPr>
        <p:spPr>
          <a:xfrm>
            <a:off x="1436688" y="1960563"/>
            <a:ext cx="2339975" cy="1376362"/>
          </a:xfrm>
          <a:ln>
            <a:solidFill>
              <a:schemeClr val="accent6">
                <a:lumMod val="75000"/>
              </a:schemeClr>
            </a:solidFill>
          </a:ln>
        </p:spPr>
        <p:txBody>
          <a:bodyPr/>
          <a:lstStyle/>
          <a:p>
            <a:pPr marL="0" indent="0" algn="ctr">
              <a:buFontTx/>
              <a:buNone/>
              <a:defRPr/>
            </a:pPr>
            <a:r>
              <a:rPr lang="en-US" dirty="0"/>
              <a:t>What is required to be happening</a:t>
            </a:r>
            <a:endParaRPr lang="en-IN" dirty="0"/>
          </a:p>
        </p:txBody>
      </p:sp>
      <p:sp>
        <p:nvSpPr>
          <p:cNvPr id="71684" name="Slide Number Placeholder 3">
            <a:extLst>
              <a:ext uri="{FF2B5EF4-FFF2-40B4-BE49-F238E27FC236}">
                <a16:creationId xmlns:a16="http://schemas.microsoft.com/office/drawing/2014/main" id="{E9C86D67-54A9-B5A7-0CA4-300F950C39EB}"/>
              </a:ext>
            </a:extLst>
          </p:cNvPr>
          <p:cNvSpPr>
            <a:spLocks noGrp="1"/>
          </p:cNvSpPr>
          <p:nvPr>
            <p:ph type="sldNum" sz="quarter" idx="10"/>
          </p:nvPr>
        </p:nvSpPr>
        <p:spPr>
          <a:xfrm>
            <a:off x="9410700" y="6999288"/>
            <a:ext cx="315913" cy="160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63F2263-1D5E-4309-AF3E-9CB0CF5E2633}" type="slidenum">
              <a:rPr lang="en-GB" altLang="en-US" sz="900">
                <a:solidFill>
                  <a:schemeClr val="tx1"/>
                </a:solidFill>
              </a:rPr>
              <a:pPr>
                <a:lnSpc>
                  <a:spcPct val="100000"/>
                </a:lnSpc>
                <a:spcAft>
                  <a:spcPct val="0"/>
                </a:spcAft>
                <a:buFontTx/>
                <a:buNone/>
              </a:pPr>
              <a:t>39</a:t>
            </a:fld>
            <a:endParaRPr lang="en-GB" altLang="en-US" sz="900">
              <a:solidFill>
                <a:schemeClr val="tx1"/>
              </a:solidFill>
            </a:endParaRPr>
          </a:p>
        </p:txBody>
      </p:sp>
      <p:sp>
        <p:nvSpPr>
          <p:cNvPr id="71685" name="Content Placeholder 2">
            <a:extLst>
              <a:ext uri="{FF2B5EF4-FFF2-40B4-BE49-F238E27FC236}">
                <a16:creationId xmlns:a16="http://schemas.microsoft.com/office/drawing/2014/main" id="{B5DD4851-4799-072C-6166-A3AECE98D065}"/>
              </a:ext>
            </a:extLst>
          </p:cNvPr>
          <p:cNvSpPr txBox="1">
            <a:spLocks/>
          </p:cNvSpPr>
          <p:nvPr/>
        </p:nvSpPr>
        <p:spPr bwMode="auto">
          <a:xfrm>
            <a:off x="5459413" y="1970088"/>
            <a:ext cx="2224087" cy="13763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buFontTx/>
              <a:buNone/>
            </a:pPr>
            <a:r>
              <a:rPr lang="en-US" altLang="en-US"/>
              <a:t>What is actually happening</a:t>
            </a:r>
            <a:endParaRPr lang="en-IN" altLang="en-US"/>
          </a:p>
        </p:txBody>
      </p:sp>
      <p:sp>
        <p:nvSpPr>
          <p:cNvPr id="71686" name="Left-Right Arrow 5">
            <a:extLst>
              <a:ext uri="{FF2B5EF4-FFF2-40B4-BE49-F238E27FC236}">
                <a16:creationId xmlns:a16="http://schemas.microsoft.com/office/drawing/2014/main" id="{0776A341-54A4-01F1-10C0-B89260307B3A}"/>
              </a:ext>
            </a:extLst>
          </p:cNvPr>
          <p:cNvSpPr>
            <a:spLocks noChangeArrowheads="1"/>
          </p:cNvSpPr>
          <p:nvPr/>
        </p:nvSpPr>
        <p:spPr bwMode="auto">
          <a:xfrm>
            <a:off x="3776663" y="2416175"/>
            <a:ext cx="1682750" cy="484188"/>
          </a:xfrm>
          <a:prstGeom prst="leftRightArrow">
            <a:avLst>
              <a:gd name="adj1" fmla="val 50000"/>
              <a:gd name="adj2" fmla="val 50023"/>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IN" altLang="en-US" sz="1800">
              <a:solidFill>
                <a:schemeClr val="tx1"/>
              </a:solidFill>
            </a:endParaRPr>
          </a:p>
        </p:txBody>
      </p:sp>
      <p:sp>
        <p:nvSpPr>
          <p:cNvPr id="7" name="TextBox 6">
            <a:extLst>
              <a:ext uri="{FF2B5EF4-FFF2-40B4-BE49-F238E27FC236}">
                <a16:creationId xmlns:a16="http://schemas.microsoft.com/office/drawing/2014/main" id="{325B951A-B24F-59F0-8570-BC49DE762175}"/>
              </a:ext>
            </a:extLst>
          </p:cNvPr>
          <p:cNvSpPr txBox="1"/>
          <p:nvPr/>
        </p:nvSpPr>
        <p:spPr>
          <a:xfrm>
            <a:off x="1685925" y="3609975"/>
            <a:ext cx="1889125" cy="534988"/>
          </a:xfrm>
          <a:prstGeom prst="rect">
            <a:avLst/>
          </a:prstGeom>
          <a:noFill/>
        </p:spPr>
        <p:txBody>
          <a:bodyPr>
            <a:spAutoFit/>
          </a:bodyPr>
          <a:lstStyle/>
          <a:p>
            <a:pPr eaLnBrk="1" hangingPunct="1">
              <a:lnSpc>
                <a:spcPct val="80000"/>
              </a:lnSpc>
              <a:defRPr/>
            </a:pPr>
            <a:r>
              <a:rPr lang="en-US" dirty="0">
                <a:solidFill>
                  <a:schemeClr val="tx2">
                    <a:lumMod val="60000"/>
                    <a:lumOff val="40000"/>
                  </a:schemeClr>
                </a:solidFill>
              </a:rPr>
              <a:t>Know it before the audit</a:t>
            </a:r>
            <a:endParaRPr lang="en-IN" dirty="0">
              <a:solidFill>
                <a:schemeClr val="tx2">
                  <a:lumMod val="60000"/>
                  <a:lumOff val="40000"/>
                </a:schemeClr>
              </a:solidFill>
            </a:endParaRPr>
          </a:p>
        </p:txBody>
      </p:sp>
      <p:sp>
        <p:nvSpPr>
          <p:cNvPr id="8" name="TextBox 7">
            <a:extLst>
              <a:ext uri="{FF2B5EF4-FFF2-40B4-BE49-F238E27FC236}">
                <a16:creationId xmlns:a16="http://schemas.microsoft.com/office/drawing/2014/main" id="{A56E7C06-8CE6-520F-E9C3-EFAA2FA57861}"/>
              </a:ext>
            </a:extLst>
          </p:cNvPr>
          <p:cNvSpPr txBox="1"/>
          <p:nvPr/>
        </p:nvSpPr>
        <p:spPr>
          <a:xfrm>
            <a:off x="5591175" y="3606800"/>
            <a:ext cx="1887538" cy="536575"/>
          </a:xfrm>
          <a:prstGeom prst="rect">
            <a:avLst/>
          </a:prstGeom>
          <a:noFill/>
        </p:spPr>
        <p:txBody>
          <a:bodyPr>
            <a:spAutoFit/>
          </a:bodyPr>
          <a:lstStyle/>
          <a:p>
            <a:pPr eaLnBrk="1" hangingPunct="1">
              <a:lnSpc>
                <a:spcPct val="80000"/>
              </a:lnSpc>
              <a:defRPr/>
            </a:pPr>
            <a:r>
              <a:rPr lang="en-US" dirty="0">
                <a:solidFill>
                  <a:schemeClr val="tx2">
                    <a:lumMod val="60000"/>
                    <a:lumOff val="40000"/>
                  </a:schemeClr>
                </a:solidFill>
              </a:rPr>
              <a:t>Get to know during the audit</a:t>
            </a:r>
            <a:endParaRPr lang="en-IN" dirty="0">
              <a:solidFill>
                <a:schemeClr val="tx2">
                  <a:lumMod val="60000"/>
                  <a:lumOff val="40000"/>
                </a:schemeClr>
              </a:solidFill>
            </a:endParaRPr>
          </a:p>
        </p:txBody>
      </p:sp>
      <p:sp>
        <p:nvSpPr>
          <p:cNvPr id="71689" name="TextBox 8">
            <a:extLst>
              <a:ext uri="{FF2B5EF4-FFF2-40B4-BE49-F238E27FC236}">
                <a16:creationId xmlns:a16="http://schemas.microsoft.com/office/drawing/2014/main" id="{E48C4B88-7B4F-F304-D7EB-0AFADFB0889D}"/>
              </a:ext>
            </a:extLst>
          </p:cNvPr>
          <p:cNvSpPr txBox="1">
            <a:spLocks noChangeArrowheads="1"/>
          </p:cNvSpPr>
          <p:nvPr/>
        </p:nvSpPr>
        <p:spPr bwMode="auto">
          <a:xfrm>
            <a:off x="2825750" y="4691063"/>
            <a:ext cx="3990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2000">
                <a:solidFill>
                  <a:schemeClr val="tx1"/>
                </a:solidFill>
              </a:rPr>
              <a:t>Fulfillment is compliance</a:t>
            </a:r>
          </a:p>
          <a:p>
            <a:pPr eaLnBrk="1" hangingPunct="1">
              <a:lnSpc>
                <a:spcPct val="80000"/>
              </a:lnSpc>
              <a:spcAft>
                <a:spcPct val="0"/>
              </a:spcAft>
              <a:buFontTx/>
              <a:buNone/>
            </a:pPr>
            <a:endParaRPr lang="en-US" altLang="en-US" sz="2000">
              <a:solidFill>
                <a:schemeClr val="tx1"/>
              </a:solidFill>
            </a:endParaRPr>
          </a:p>
          <a:p>
            <a:pPr eaLnBrk="1" hangingPunct="1">
              <a:lnSpc>
                <a:spcPct val="80000"/>
              </a:lnSpc>
              <a:spcAft>
                <a:spcPct val="0"/>
              </a:spcAft>
              <a:buFontTx/>
              <a:buNone/>
            </a:pPr>
            <a:r>
              <a:rPr lang="en-US" altLang="en-US" sz="2000">
                <a:solidFill>
                  <a:schemeClr val="tx1"/>
                </a:solidFill>
              </a:rPr>
              <a:t>Gaps are the non-conformities</a:t>
            </a:r>
            <a:endParaRPr lang="en-IN" altLang="en-US" sz="2000">
              <a:solidFill>
                <a:schemeClr val="tx1"/>
              </a:solidFill>
            </a:endParaRPr>
          </a:p>
        </p:txBody>
      </p:sp>
      <p:sp>
        <p:nvSpPr>
          <p:cNvPr id="2" name="Arrow: Down 1">
            <a:extLst>
              <a:ext uri="{FF2B5EF4-FFF2-40B4-BE49-F238E27FC236}">
                <a16:creationId xmlns:a16="http://schemas.microsoft.com/office/drawing/2014/main" id="{7B119F16-496A-DDA2-EBBE-B6359C79BE1A}"/>
              </a:ext>
            </a:extLst>
          </p:cNvPr>
          <p:cNvSpPr/>
          <p:nvPr/>
        </p:nvSpPr>
        <p:spPr bwMode="auto">
          <a:xfrm flipH="1">
            <a:off x="4352925" y="2789238"/>
            <a:ext cx="381000" cy="1579562"/>
          </a:xfrm>
          <a:prstGeom prst="down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36000" tIns="0" rIns="36000" bIns="0">
            <a:spAutoFit/>
          </a:bodyPr>
          <a:lstStyle/>
          <a:p>
            <a:pPr eaLnBrk="1" hangingPunct="1">
              <a:lnSpc>
                <a:spcPct val="80000"/>
              </a:lnSpc>
              <a:defRPr/>
            </a:pPr>
            <a:endParaRPr lang="en-IN">
              <a:solidFill>
                <a:schemeClr val="tx1"/>
              </a:solidFill>
            </a:endParaRPr>
          </a:p>
        </p:txBody>
      </p:sp>
    </p:spTree>
  </p:cSld>
  <p:clrMapOvr>
    <a:masterClrMapping/>
  </p:clrMapOvr>
  <p:transition spd="slow">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a:extLst>
              <a:ext uri="{FF2B5EF4-FFF2-40B4-BE49-F238E27FC236}">
                <a16:creationId xmlns:a16="http://schemas.microsoft.com/office/drawing/2014/main" id="{F41F4BB6-864B-4C34-20FD-D983159E0A8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A4C4590-CAA6-49B4-A2ED-4FFC5AC8DCBC}" type="slidenum">
              <a:rPr lang="en-GB" altLang="en-US" sz="900">
                <a:solidFill>
                  <a:schemeClr val="tx1"/>
                </a:solidFill>
              </a:rPr>
              <a:pPr>
                <a:lnSpc>
                  <a:spcPct val="100000"/>
                </a:lnSpc>
                <a:spcAft>
                  <a:spcPct val="0"/>
                </a:spcAft>
                <a:buFontTx/>
                <a:buNone/>
              </a:pPr>
              <a:t>40</a:t>
            </a:fld>
            <a:endParaRPr lang="en-GB" altLang="en-US" sz="900">
              <a:solidFill>
                <a:schemeClr val="tx1"/>
              </a:solidFill>
            </a:endParaRPr>
          </a:p>
        </p:txBody>
      </p:sp>
      <p:sp>
        <p:nvSpPr>
          <p:cNvPr id="73731" name="Rectangle 4">
            <a:extLst>
              <a:ext uri="{FF2B5EF4-FFF2-40B4-BE49-F238E27FC236}">
                <a16:creationId xmlns:a16="http://schemas.microsoft.com/office/drawing/2014/main" id="{F60E969B-1CA5-5299-31BF-BD2C325D7B63}"/>
              </a:ext>
            </a:extLst>
          </p:cNvPr>
          <p:cNvSpPr>
            <a:spLocks noGrp="1" noChangeArrowheads="1"/>
          </p:cNvSpPr>
          <p:nvPr>
            <p:ph type="title"/>
          </p:nvPr>
        </p:nvSpPr>
        <p:spPr/>
        <p:txBody>
          <a:bodyPr/>
          <a:lstStyle/>
          <a:p>
            <a:pPr eaLnBrk="1" hangingPunct="1"/>
            <a:r>
              <a:rPr lang="en-US" altLang="en-US"/>
              <a:t>Auditing standard – ISO 19011</a:t>
            </a:r>
          </a:p>
        </p:txBody>
      </p:sp>
      <p:sp>
        <p:nvSpPr>
          <p:cNvPr id="73732" name="Rectangle 5">
            <a:extLst>
              <a:ext uri="{FF2B5EF4-FFF2-40B4-BE49-F238E27FC236}">
                <a16:creationId xmlns:a16="http://schemas.microsoft.com/office/drawing/2014/main" id="{3DFDD3B2-2440-D02A-AB12-92C8A34F5991}"/>
              </a:ext>
            </a:extLst>
          </p:cNvPr>
          <p:cNvSpPr>
            <a:spLocks noGrp="1" noChangeArrowheads="1"/>
          </p:cNvSpPr>
          <p:nvPr>
            <p:ph type="body" idx="1"/>
          </p:nvPr>
        </p:nvSpPr>
        <p:spPr>
          <a:xfrm>
            <a:off x="604838" y="1801813"/>
            <a:ext cx="7739062" cy="4238625"/>
          </a:xfrm>
        </p:spPr>
        <p:txBody>
          <a:bodyPr/>
          <a:lstStyle/>
          <a:p>
            <a:pPr eaLnBrk="1" hangingPunct="1"/>
            <a:r>
              <a:rPr lang="en-US" altLang="en-US"/>
              <a:t>ISO 19011 – </a:t>
            </a:r>
            <a:r>
              <a:rPr lang="en-GB" altLang="en-US"/>
              <a:t>Guidelines for auditing management systems </a:t>
            </a:r>
            <a:endParaRPr lang="en-US" altLang="en-US"/>
          </a:p>
          <a:p>
            <a:pPr eaLnBrk="1" hangingPunct="1"/>
            <a:r>
              <a:rPr lang="en-US" altLang="en-US"/>
              <a:t>The principles of auditing</a:t>
            </a:r>
          </a:p>
          <a:p>
            <a:pPr eaLnBrk="1" hangingPunct="1"/>
            <a:r>
              <a:rPr lang="en-US" altLang="en-US"/>
              <a:t>Guidance on managing audit </a:t>
            </a:r>
            <a:r>
              <a:rPr lang="en-GB" altLang="en-US"/>
              <a:t>programmes</a:t>
            </a:r>
          </a:p>
          <a:p>
            <a:pPr eaLnBrk="1" hangingPunct="1"/>
            <a:r>
              <a:rPr lang="en-US" altLang="en-US"/>
              <a:t>Guidance on conducting audits </a:t>
            </a:r>
          </a:p>
          <a:p>
            <a:pPr eaLnBrk="1" hangingPunct="1"/>
            <a:r>
              <a:rPr lang="en-US" altLang="en-US"/>
              <a:t>Guidance on the competence needed by an auditor</a:t>
            </a:r>
          </a:p>
        </p:txBody>
      </p:sp>
    </p:spTree>
  </p:cSld>
  <p:clrMapOvr>
    <a:masterClrMapping/>
  </p:clrMapOvr>
  <p:transition spd="slow">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BF93F451-C359-E963-9036-92C84BBB7825}"/>
              </a:ext>
            </a:extLst>
          </p:cNvPr>
          <p:cNvSpPr>
            <a:spLocks noGrp="1" noChangeArrowheads="1"/>
          </p:cNvSpPr>
          <p:nvPr>
            <p:ph type="title"/>
          </p:nvPr>
        </p:nvSpPr>
        <p:spPr/>
        <p:txBody>
          <a:bodyPr/>
          <a:lstStyle/>
          <a:p>
            <a:r>
              <a:rPr lang="en-IN" altLang="en-US"/>
              <a:t>Principles of auditing</a:t>
            </a:r>
          </a:p>
        </p:txBody>
      </p:sp>
      <p:sp>
        <p:nvSpPr>
          <p:cNvPr id="75779" name="Content Placeholder 2">
            <a:extLst>
              <a:ext uri="{FF2B5EF4-FFF2-40B4-BE49-F238E27FC236}">
                <a16:creationId xmlns:a16="http://schemas.microsoft.com/office/drawing/2014/main" id="{8D9C7477-063B-432E-DD26-E8B7159AED9C}"/>
              </a:ext>
            </a:extLst>
          </p:cNvPr>
          <p:cNvSpPr>
            <a:spLocks noGrp="1" noChangeArrowheads="1"/>
          </p:cNvSpPr>
          <p:nvPr>
            <p:ph idx="1"/>
          </p:nvPr>
        </p:nvSpPr>
        <p:spPr>
          <a:xfrm>
            <a:off x="604838" y="1677988"/>
            <a:ext cx="8223250" cy="4238625"/>
          </a:xfrm>
        </p:spPr>
        <p:txBody>
          <a:bodyPr/>
          <a:lstStyle/>
          <a:p>
            <a:r>
              <a:rPr lang="en-IN" altLang="en-US" sz="2000" b="1"/>
              <a:t>Integrity: </a:t>
            </a:r>
            <a:r>
              <a:rPr lang="en-IN" altLang="en-US" sz="2000"/>
              <a:t>the foundation of professionalism</a:t>
            </a:r>
          </a:p>
          <a:p>
            <a:r>
              <a:rPr lang="en-IN" altLang="en-US" sz="2000" b="1"/>
              <a:t>Fair presentation: </a:t>
            </a:r>
            <a:r>
              <a:rPr lang="en-IN" altLang="en-US" sz="2000"/>
              <a:t>the obligation to report truthfully and accurately</a:t>
            </a:r>
          </a:p>
          <a:p>
            <a:r>
              <a:rPr lang="en-IN" altLang="en-US" sz="2000" b="1"/>
              <a:t>Due professional care: </a:t>
            </a:r>
            <a:r>
              <a:rPr lang="en-IN" altLang="en-US" sz="2000"/>
              <a:t>the application of diligence and judgement in auditing</a:t>
            </a:r>
          </a:p>
          <a:p>
            <a:r>
              <a:rPr lang="en-IN" altLang="en-US" sz="2000" b="1"/>
              <a:t>Confidentiality: </a:t>
            </a:r>
            <a:r>
              <a:rPr lang="en-IN" altLang="en-US" sz="2000"/>
              <a:t>security of information</a:t>
            </a:r>
          </a:p>
          <a:p>
            <a:r>
              <a:rPr lang="en-IN" altLang="en-US" sz="2000" b="1"/>
              <a:t>Independence: </a:t>
            </a:r>
            <a:r>
              <a:rPr lang="en-IN" altLang="en-US" sz="2000"/>
              <a:t>the basis for the impartiality of the audit and objectivity of the audit conclusions</a:t>
            </a:r>
          </a:p>
          <a:p>
            <a:r>
              <a:rPr lang="en-IN" altLang="en-US" sz="2000" b="1"/>
              <a:t>Evidence-based approach</a:t>
            </a:r>
            <a:r>
              <a:rPr lang="en-IN" altLang="en-US" sz="2000"/>
              <a:t>: the rational method for reaching reliable and reproducible audit conclusions in a systematic audit process</a:t>
            </a:r>
          </a:p>
          <a:p>
            <a:r>
              <a:rPr lang="en-IN" altLang="en-US" sz="2000" b="1"/>
              <a:t>Risk based auditing</a:t>
            </a:r>
          </a:p>
        </p:txBody>
      </p:sp>
      <p:sp>
        <p:nvSpPr>
          <p:cNvPr id="75780" name="Slide Number Placeholder 3">
            <a:extLst>
              <a:ext uri="{FF2B5EF4-FFF2-40B4-BE49-F238E27FC236}">
                <a16:creationId xmlns:a16="http://schemas.microsoft.com/office/drawing/2014/main" id="{E3410F29-034D-A7B6-D5B9-6FCB8363811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A128352-500D-4B0B-BDE8-58A4AE2A4032}" type="slidenum">
              <a:rPr lang="en-GB" altLang="en-US" sz="900">
                <a:solidFill>
                  <a:schemeClr val="tx1"/>
                </a:solidFill>
              </a:rPr>
              <a:pPr>
                <a:lnSpc>
                  <a:spcPct val="100000"/>
                </a:lnSpc>
                <a:spcAft>
                  <a:spcPct val="0"/>
                </a:spcAft>
                <a:buFontTx/>
                <a:buNone/>
              </a:pPr>
              <a:t>41</a:t>
            </a:fld>
            <a:endParaRPr lang="en-GB" altLang="en-US" sz="900">
              <a:solidFill>
                <a:schemeClr val="tx1"/>
              </a:solidFill>
            </a:endParaRPr>
          </a:p>
        </p:txBody>
      </p:sp>
    </p:spTree>
  </p:cSld>
  <p:clrMapOvr>
    <a:masterClrMapping/>
  </p:clrMapOvr>
  <p:transition spd="slow">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3">
            <a:extLst>
              <a:ext uri="{FF2B5EF4-FFF2-40B4-BE49-F238E27FC236}">
                <a16:creationId xmlns:a16="http://schemas.microsoft.com/office/drawing/2014/main" id="{49B88974-4928-BE62-E422-8CD23955D6CA}"/>
              </a:ext>
            </a:extLst>
          </p:cNvPr>
          <p:cNvSpPr>
            <a:spLocks noGrp="1" noChangeArrowheads="1"/>
          </p:cNvSpPr>
          <p:nvPr>
            <p:ph type="title"/>
          </p:nvPr>
        </p:nvSpPr>
        <p:spPr>
          <a:xfrm>
            <a:off x="322263" y="119063"/>
            <a:ext cx="8520112" cy="1096962"/>
          </a:xfrm>
        </p:spPr>
        <p:txBody>
          <a:bodyPr/>
          <a:lstStyle/>
          <a:p>
            <a:r>
              <a:rPr lang="en-US" altLang="en-US">
                <a:cs typeface="Tahoma" panose="020B0604030504040204" pitchFamily="34" charset="0"/>
              </a:rPr>
              <a:t>ISO 19011 Audit Process</a:t>
            </a:r>
          </a:p>
        </p:txBody>
      </p:sp>
      <p:cxnSp>
        <p:nvCxnSpPr>
          <p:cNvPr id="76803" name="Straight Arrow Connector 22">
            <a:extLst>
              <a:ext uri="{FF2B5EF4-FFF2-40B4-BE49-F238E27FC236}">
                <a16:creationId xmlns:a16="http://schemas.microsoft.com/office/drawing/2014/main" id="{F4E2D0F6-ADC6-0275-0BD6-147B2AA98E32}"/>
              </a:ext>
            </a:extLst>
          </p:cNvPr>
          <p:cNvCxnSpPr>
            <a:cxnSpLocks noChangeShapeType="1"/>
          </p:cNvCxnSpPr>
          <p:nvPr/>
        </p:nvCxnSpPr>
        <p:spPr bwMode="auto">
          <a:xfrm>
            <a:off x="4314825" y="27289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6804" name="Rectangle 23">
            <a:extLst>
              <a:ext uri="{FF2B5EF4-FFF2-40B4-BE49-F238E27FC236}">
                <a16:creationId xmlns:a16="http://schemas.microsoft.com/office/drawing/2014/main" id="{0C097DC2-D1B1-6ED1-DE03-2DD50BF815CF}"/>
              </a:ext>
            </a:extLst>
          </p:cNvPr>
          <p:cNvSpPr>
            <a:spLocks noChangeArrowheads="1"/>
          </p:cNvSpPr>
          <p:nvPr/>
        </p:nvSpPr>
        <p:spPr bwMode="auto">
          <a:xfrm>
            <a:off x="1698625" y="1582738"/>
            <a:ext cx="5210175" cy="1150937"/>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6.3 Preparing audit activities </a:t>
            </a:r>
          </a:p>
          <a:p>
            <a:pPr eaLnBrk="1" hangingPunct="1">
              <a:lnSpc>
                <a:spcPct val="80000"/>
              </a:lnSpc>
            </a:pPr>
            <a:endParaRPr lang="en-GB" altLang="en-US" sz="1400">
              <a:solidFill>
                <a:schemeClr val="bg1"/>
              </a:solidFill>
              <a:latin typeface="Tahoma" panose="020B0604030504040204" pitchFamily="34" charset="0"/>
              <a:cs typeface="Tahoma" panose="020B0604030504040204" pitchFamily="34" charset="0"/>
            </a:endParaRPr>
          </a:p>
          <a:p>
            <a:pPr eaLnBrk="1" hangingPunct="1">
              <a:lnSpc>
                <a:spcPct val="80000"/>
              </a:lnSpc>
            </a:pPr>
            <a:endParaRPr lang="en-GB" altLang="en-US" sz="1400">
              <a:solidFill>
                <a:schemeClr val="bg1"/>
              </a:solidFill>
              <a:latin typeface="Tahoma" panose="020B0604030504040204" pitchFamily="34" charset="0"/>
              <a:cs typeface="Tahoma" panose="020B0604030504040204" pitchFamily="34" charset="0"/>
            </a:endParaRPr>
          </a:p>
        </p:txBody>
      </p:sp>
      <p:sp>
        <p:nvSpPr>
          <p:cNvPr id="76805" name="Rectangle 24">
            <a:extLst>
              <a:ext uri="{FF2B5EF4-FFF2-40B4-BE49-F238E27FC236}">
                <a16:creationId xmlns:a16="http://schemas.microsoft.com/office/drawing/2014/main" id="{3C5E1A15-5728-CC1D-84FD-BECA956C765B}"/>
              </a:ext>
            </a:extLst>
          </p:cNvPr>
          <p:cNvSpPr>
            <a:spLocks noChangeArrowheads="1"/>
          </p:cNvSpPr>
          <p:nvPr/>
        </p:nvSpPr>
        <p:spPr bwMode="auto">
          <a:xfrm>
            <a:off x="1698625" y="735013"/>
            <a:ext cx="5210175" cy="720725"/>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100" b="1">
                <a:solidFill>
                  <a:schemeClr val="bg1"/>
                </a:solidFill>
                <a:latin typeface="Tahoma" panose="020B0604030504040204" pitchFamily="34" charset="0"/>
                <a:cs typeface="Tahoma" panose="020B0604030504040204" pitchFamily="34" charset="0"/>
              </a:rPr>
              <a:t>6.2 Initiating audit</a:t>
            </a:r>
          </a:p>
          <a:p>
            <a:endParaRPr lang="en-GB" altLang="en-US" sz="1100">
              <a:latin typeface="Tahoma" panose="020B0604030504040204" pitchFamily="34" charset="0"/>
              <a:cs typeface="Tahoma" panose="020B0604030504040204" pitchFamily="34" charset="0"/>
            </a:endParaRPr>
          </a:p>
          <a:p>
            <a:endParaRPr lang="en-GB" altLang="en-US" sz="1400" b="1">
              <a:solidFill>
                <a:srgbClr val="004071"/>
              </a:solidFill>
              <a:latin typeface="Tahoma" panose="020B0604030504040204" pitchFamily="34" charset="0"/>
              <a:cs typeface="Tahoma" panose="020B0604030504040204" pitchFamily="34" charset="0"/>
            </a:endParaRPr>
          </a:p>
        </p:txBody>
      </p:sp>
      <p:sp>
        <p:nvSpPr>
          <p:cNvPr id="76806" name="Rectangle 25">
            <a:extLst>
              <a:ext uri="{FF2B5EF4-FFF2-40B4-BE49-F238E27FC236}">
                <a16:creationId xmlns:a16="http://schemas.microsoft.com/office/drawing/2014/main" id="{60A3031A-CD7D-CC43-F24E-D856D01F4584}"/>
              </a:ext>
            </a:extLst>
          </p:cNvPr>
          <p:cNvSpPr>
            <a:spLocks noChangeArrowheads="1"/>
          </p:cNvSpPr>
          <p:nvPr/>
        </p:nvSpPr>
        <p:spPr bwMode="auto">
          <a:xfrm>
            <a:off x="1698625" y="5045075"/>
            <a:ext cx="5210175" cy="647700"/>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6.5 Preparing and distributing audit report </a:t>
            </a:r>
          </a:p>
          <a:p>
            <a:pPr eaLnBrk="1" hangingPunct="1"/>
            <a:endParaRPr lang="en-GB" altLang="en-US" sz="1400">
              <a:solidFill>
                <a:schemeClr val="bg1"/>
              </a:solidFill>
              <a:latin typeface="Tahoma" panose="020B0604030504040204" pitchFamily="34" charset="0"/>
              <a:cs typeface="Tahoma" panose="020B0604030504040204" pitchFamily="34" charset="0"/>
            </a:endParaRPr>
          </a:p>
        </p:txBody>
      </p:sp>
      <p:sp>
        <p:nvSpPr>
          <p:cNvPr id="76807" name="Rectangle 26">
            <a:extLst>
              <a:ext uri="{FF2B5EF4-FFF2-40B4-BE49-F238E27FC236}">
                <a16:creationId xmlns:a16="http://schemas.microsoft.com/office/drawing/2014/main" id="{8B4CA48C-603B-F398-ECD3-EF15D61F3F5D}"/>
              </a:ext>
            </a:extLst>
          </p:cNvPr>
          <p:cNvSpPr>
            <a:spLocks noChangeArrowheads="1"/>
          </p:cNvSpPr>
          <p:nvPr/>
        </p:nvSpPr>
        <p:spPr bwMode="auto">
          <a:xfrm>
            <a:off x="1698625" y="2846388"/>
            <a:ext cx="5210175" cy="2089150"/>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6.4 Conducting audit activities</a:t>
            </a:r>
          </a:p>
          <a:p>
            <a:pPr eaLnBrk="1" hangingPunct="1"/>
            <a:endParaRPr lang="en-GB" altLang="en-US" sz="1400">
              <a:solidFill>
                <a:schemeClr val="bg1"/>
              </a:solidFill>
              <a:latin typeface="Tahoma" panose="020B0604030504040204" pitchFamily="34" charset="0"/>
              <a:cs typeface="Tahoma" panose="020B0604030504040204" pitchFamily="34" charset="0"/>
            </a:endParaRPr>
          </a:p>
        </p:txBody>
      </p:sp>
      <p:sp>
        <p:nvSpPr>
          <p:cNvPr id="76808" name="Rectangle 27">
            <a:extLst>
              <a:ext uri="{FF2B5EF4-FFF2-40B4-BE49-F238E27FC236}">
                <a16:creationId xmlns:a16="http://schemas.microsoft.com/office/drawing/2014/main" id="{67D05327-40C2-DA43-144B-A52992236508}"/>
              </a:ext>
            </a:extLst>
          </p:cNvPr>
          <p:cNvSpPr>
            <a:spLocks noChangeArrowheads="1"/>
          </p:cNvSpPr>
          <p:nvPr/>
        </p:nvSpPr>
        <p:spPr bwMode="auto">
          <a:xfrm>
            <a:off x="1698625" y="5830888"/>
            <a:ext cx="5210175" cy="252412"/>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6.6 Completing audit</a:t>
            </a:r>
          </a:p>
        </p:txBody>
      </p:sp>
      <p:sp>
        <p:nvSpPr>
          <p:cNvPr id="76809" name="Rectangle 28">
            <a:extLst>
              <a:ext uri="{FF2B5EF4-FFF2-40B4-BE49-F238E27FC236}">
                <a16:creationId xmlns:a16="http://schemas.microsoft.com/office/drawing/2014/main" id="{9F717416-2345-6A55-09EC-7C9D9F86B5DD}"/>
              </a:ext>
            </a:extLst>
          </p:cNvPr>
          <p:cNvSpPr>
            <a:spLocks noChangeArrowheads="1"/>
          </p:cNvSpPr>
          <p:nvPr/>
        </p:nvSpPr>
        <p:spPr bwMode="auto">
          <a:xfrm>
            <a:off x="1698625" y="6216650"/>
            <a:ext cx="5210175" cy="250825"/>
          </a:xfrm>
          <a:prstGeom prst="rect">
            <a:avLst/>
          </a:prstGeom>
          <a:solidFill>
            <a:schemeClr val="tx2">
              <a:alpha val="50195"/>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36000" rIns="0" bIns="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solidFill>
                  <a:schemeClr val="bg1"/>
                </a:solidFill>
                <a:latin typeface="Tahoma" panose="020B0604030504040204" pitchFamily="34" charset="0"/>
                <a:cs typeface="Tahoma" panose="020B0604030504040204" pitchFamily="34" charset="0"/>
              </a:rPr>
              <a:t>6.7 Conducting audit follow-up</a:t>
            </a:r>
          </a:p>
          <a:p>
            <a:pPr eaLnBrk="1" hangingPunct="1"/>
            <a:endParaRPr lang="en-GB" altLang="en-US" sz="1400">
              <a:solidFill>
                <a:schemeClr val="bg1"/>
              </a:solidFill>
              <a:latin typeface="Tahoma" panose="020B0604030504040204" pitchFamily="34" charset="0"/>
              <a:cs typeface="Tahoma" panose="020B0604030504040204" pitchFamily="34" charset="0"/>
            </a:endParaRPr>
          </a:p>
          <a:p>
            <a:pPr eaLnBrk="1" hangingPunct="1"/>
            <a:endParaRPr lang="en-GB" altLang="en-US" sz="1400">
              <a:solidFill>
                <a:schemeClr val="bg1"/>
              </a:solidFill>
              <a:latin typeface="Tahoma" panose="020B0604030504040204" pitchFamily="34" charset="0"/>
              <a:cs typeface="Tahoma" panose="020B0604030504040204" pitchFamily="34" charset="0"/>
            </a:endParaRPr>
          </a:p>
        </p:txBody>
      </p:sp>
      <p:sp>
        <p:nvSpPr>
          <p:cNvPr id="76810" name="TextBox 29">
            <a:extLst>
              <a:ext uri="{FF2B5EF4-FFF2-40B4-BE49-F238E27FC236}">
                <a16:creationId xmlns:a16="http://schemas.microsoft.com/office/drawing/2014/main" id="{46246F1A-0762-F467-A6F8-71B34FC3E03E}"/>
              </a:ext>
            </a:extLst>
          </p:cNvPr>
          <p:cNvSpPr txBox="1">
            <a:spLocks noChangeArrowheads="1"/>
          </p:cNvSpPr>
          <p:nvPr/>
        </p:nvSpPr>
        <p:spPr bwMode="gray">
          <a:xfrm>
            <a:off x="2174875" y="915988"/>
            <a:ext cx="369728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6.2.1 General </a:t>
            </a:r>
            <a:r>
              <a:rPr lang="en-GB" altLang="en-US" sz="1000" i="1">
                <a:solidFill>
                  <a:schemeClr val="bg1"/>
                </a:solidFill>
                <a:latin typeface="Tahoma" panose="020B0604030504040204" pitchFamily="34" charset="0"/>
                <a:cs typeface="Tahoma" panose="020B0604030504040204" pitchFamily="34" charset="0"/>
              </a:rPr>
              <a:t>(audit Team Leader responsibility)</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6.2.2 Establishing contact with auditee</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6.2.3 Determining feasibility of audit</a:t>
            </a:r>
          </a:p>
        </p:txBody>
      </p:sp>
      <p:sp>
        <p:nvSpPr>
          <p:cNvPr id="76811" name="TextBox 30">
            <a:extLst>
              <a:ext uri="{FF2B5EF4-FFF2-40B4-BE49-F238E27FC236}">
                <a16:creationId xmlns:a16="http://schemas.microsoft.com/office/drawing/2014/main" id="{94D6F7AF-384B-3E12-99FF-C7B1929C0952}"/>
              </a:ext>
            </a:extLst>
          </p:cNvPr>
          <p:cNvSpPr txBox="1">
            <a:spLocks noChangeArrowheads="1"/>
          </p:cNvSpPr>
          <p:nvPr/>
        </p:nvSpPr>
        <p:spPr bwMode="gray">
          <a:xfrm>
            <a:off x="2141538" y="1738313"/>
            <a:ext cx="4794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6.3.1 Performing review of documented information</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6.3.2 Audit planning</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6.3.2.1 Risk-based approach to planning</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6.3.2.2 Audit planning details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6.3.3 Assigning work to audit team</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6.3.4 Preparing documented information for audit</a:t>
            </a:r>
          </a:p>
        </p:txBody>
      </p:sp>
      <p:sp>
        <p:nvSpPr>
          <p:cNvPr id="76812" name="TextBox 31">
            <a:extLst>
              <a:ext uri="{FF2B5EF4-FFF2-40B4-BE49-F238E27FC236}">
                <a16:creationId xmlns:a16="http://schemas.microsoft.com/office/drawing/2014/main" id="{1B822BB2-F302-DF70-9D27-2F43368FB880}"/>
              </a:ext>
            </a:extLst>
          </p:cNvPr>
          <p:cNvSpPr txBox="1">
            <a:spLocks noChangeArrowheads="1"/>
          </p:cNvSpPr>
          <p:nvPr/>
        </p:nvSpPr>
        <p:spPr bwMode="gray">
          <a:xfrm>
            <a:off x="2141538" y="3009900"/>
            <a:ext cx="476726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6.4.1 General (sequence may be varied)</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6.4.2 Assigning roles and responsibilities of guides and observers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6.4.3 Conducting opening meeting</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6.4.4 Communicating during audit</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6.4.5 Audit information availability and access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6.4.6 Reviewing documented information while conducting audit</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6.4.7 Collecting and verifying information</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6.4.8 Generating audit findings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6.4.9 Determining audit conclusions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6.4.9.1 Preparation for closing meeting</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6.4.9.2 Content of audit conclusions</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6.4.10 Conducting closing meeting</a:t>
            </a:r>
          </a:p>
        </p:txBody>
      </p:sp>
      <p:sp>
        <p:nvSpPr>
          <p:cNvPr id="76813" name="TextBox 32">
            <a:extLst>
              <a:ext uri="{FF2B5EF4-FFF2-40B4-BE49-F238E27FC236}">
                <a16:creationId xmlns:a16="http://schemas.microsoft.com/office/drawing/2014/main" id="{AD9D0AB6-A639-E1B6-BCA4-616E77A2534D}"/>
              </a:ext>
            </a:extLst>
          </p:cNvPr>
          <p:cNvSpPr txBox="1">
            <a:spLocks noChangeArrowheads="1"/>
          </p:cNvSpPr>
          <p:nvPr/>
        </p:nvSpPr>
        <p:spPr bwMode="gray">
          <a:xfrm>
            <a:off x="2243138" y="5240338"/>
            <a:ext cx="2628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6.5.1 Preparing audit report</a:t>
            </a:r>
          </a:p>
          <a:p>
            <a:pPr eaLnBrk="1" hangingPunct="1">
              <a:lnSpc>
                <a:spcPct val="80000"/>
              </a:lnSpc>
            </a:pPr>
            <a:r>
              <a:rPr lang="en-GB" altLang="en-US" sz="1000">
                <a:solidFill>
                  <a:schemeClr val="bg1"/>
                </a:solidFill>
                <a:latin typeface="Tahoma" panose="020B0604030504040204" pitchFamily="34" charset="0"/>
                <a:cs typeface="Tahoma" panose="020B0604030504040204" pitchFamily="34" charset="0"/>
              </a:rPr>
              <a:t>6.5.2 Distributing audit report</a:t>
            </a:r>
          </a:p>
        </p:txBody>
      </p:sp>
      <p:cxnSp>
        <p:nvCxnSpPr>
          <p:cNvPr id="76814" name="Straight Arrow Connector 33">
            <a:extLst>
              <a:ext uri="{FF2B5EF4-FFF2-40B4-BE49-F238E27FC236}">
                <a16:creationId xmlns:a16="http://schemas.microsoft.com/office/drawing/2014/main" id="{761C7892-34D0-C40D-15F2-BFA76D0B32DC}"/>
              </a:ext>
            </a:extLst>
          </p:cNvPr>
          <p:cNvCxnSpPr>
            <a:cxnSpLocks noChangeShapeType="1"/>
          </p:cNvCxnSpPr>
          <p:nvPr/>
        </p:nvCxnSpPr>
        <p:spPr bwMode="auto">
          <a:xfrm>
            <a:off x="4316413" y="4937125"/>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6815" name="Straight Arrow Connector 34">
            <a:extLst>
              <a:ext uri="{FF2B5EF4-FFF2-40B4-BE49-F238E27FC236}">
                <a16:creationId xmlns:a16="http://schemas.microsoft.com/office/drawing/2014/main" id="{273D2991-6EB0-C3A9-710F-7C45A9F1D97B}"/>
              </a:ext>
            </a:extLst>
          </p:cNvPr>
          <p:cNvCxnSpPr>
            <a:cxnSpLocks noChangeShapeType="1"/>
          </p:cNvCxnSpPr>
          <p:nvPr/>
        </p:nvCxnSpPr>
        <p:spPr bwMode="auto">
          <a:xfrm>
            <a:off x="4316413" y="57007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6816" name="Straight Arrow Connector 35">
            <a:extLst>
              <a:ext uri="{FF2B5EF4-FFF2-40B4-BE49-F238E27FC236}">
                <a16:creationId xmlns:a16="http://schemas.microsoft.com/office/drawing/2014/main" id="{59928AC7-2C86-A28A-99F5-AA3E1E847A9B}"/>
              </a:ext>
            </a:extLst>
          </p:cNvPr>
          <p:cNvCxnSpPr>
            <a:cxnSpLocks noChangeShapeType="1"/>
          </p:cNvCxnSpPr>
          <p:nvPr/>
        </p:nvCxnSpPr>
        <p:spPr bwMode="auto">
          <a:xfrm>
            <a:off x="4316413" y="608806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6817" name="Rectangle 36">
            <a:extLst>
              <a:ext uri="{FF2B5EF4-FFF2-40B4-BE49-F238E27FC236}">
                <a16:creationId xmlns:a16="http://schemas.microsoft.com/office/drawing/2014/main" id="{4AA30CC8-97BE-97BB-FE86-2D579C23D785}"/>
              </a:ext>
            </a:extLst>
          </p:cNvPr>
          <p:cNvSpPr>
            <a:spLocks noChangeArrowheads="1"/>
          </p:cNvSpPr>
          <p:nvPr/>
        </p:nvSpPr>
        <p:spPr bwMode="auto">
          <a:xfrm>
            <a:off x="7213600" y="5184775"/>
            <a:ext cx="163036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GB" altLang="en-US" sz="1100">
                <a:latin typeface="Tahoma" panose="020B0604030504040204" pitchFamily="34" charset="0"/>
                <a:cs typeface="Tahoma" panose="020B0604030504040204" pitchFamily="34" charset="0"/>
              </a:rPr>
              <a:t>NOTE:</a:t>
            </a:r>
          </a:p>
          <a:p>
            <a:pPr eaLnBrk="1" hangingPunct="1">
              <a:lnSpc>
                <a:spcPct val="80000"/>
              </a:lnSpc>
            </a:pPr>
            <a:r>
              <a:rPr lang="en-GB" altLang="en-US" sz="1100">
                <a:latin typeface="Tahoma" panose="020B0604030504040204" pitchFamily="34" charset="0"/>
                <a:cs typeface="Tahoma" panose="020B0604030504040204" pitchFamily="34" charset="0"/>
              </a:rPr>
              <a:t>Subclause numbering refers to the relevant subclauses of this International Standard.</a:t>
            </a:r>
          </a:p>
        </p:txBody>
      </p:sp>
      <p:cxnSp>
        <p:nvCxnSpPr>
          <p:cNvPr id="76818" name="Straight Arrow Connector 37">
            <a:extLst>
              <a:ext uri="{FF2B5EF4-FFF2-40B4-BE49-F238E27FC236}">
                <a16:creationId xmlns:a16="http://schemas.microsoft.com/office/drawing/2014/main" id="{38305A4D-2E25-0869-1ABF-A7AE921F9B85}"/>
              </a:ext>
            </a:extLst>
          </p:cNvPr>
          <p:cNvCxnSpPr>
            <a:cxnSpLocks noChangeShapeType="1"/>
          </p:cNvCxnSpPr>
          <p:nvPr/>
        </p:nvCxnSpPr>
        <p:spPr bwMode="auto">
          <a:xfrm>
            <a:off x="4314825" y="1471613"/>
            <a:ext cx="0" cy="1079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spd="slow">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A62D8DB6-5380-97B2-F5D3-4E395168DFA3}"/>
              </a:ext>
            </a:extLst>
          </p:cNvPr>
          <p:cNvSpPr>
            <a:spLocks noGrp="1" noChangeArrowheads="1"/>
          </p:cNvSpPr>
          <p:nvPr>
            <p:ph type="title"/>
          </p:nvPr>
        </p:nvSpPr>
        <p:spPr/>
        <p:txBody>
          <a:bodyPr/>
          <a:lstStyle/>
          <a:p>
            <a:r>
              <a:rPr lang="en-US" altLang="en-US"/>
              <a:t>Audit Process</a:t>
            </a:r>
            <a:endParaRPr lang="en-IN" altLang="en-US"/>
          </a:p>
        </p:txBody>
      </p:sp>
      <p:sp>
        <p:nvSpPr>
          <p:cNvPr id="73731" name="Content Placeholder 2">
            <a:extLst>
              <a:ext uri="{FF2B5EF4-FFF2-40B4-BE49-F238E27FC236}">
                <a16:creationId xmlns:a16="http://schemas.microsoft.com/office/drawing/2014/main" id="{883665FB-FC5A-8D93-C88D-183B176B42DB}"/>
              </a:ext>
            </a:extLst>
          </p:cNvPr>
          <p:cNvSpPr>
            <a:spLocks noGrp="1"/>
          </p:cNvSpPr>
          <p:nvPr>
            <p:ph idx="1"/>
          </p:nvPr>
        </p:nvSpPr>
        <p:spPr/>
        <p:txBody>
          <a:bodyPr/>
          <a:lstStyle/>
          <a:p>
            <a:pPr marL="0" indent="0">
              <a:buFontTx/>
              <a:buNone/>
              <a:defRPr/>
            </a:pPr>
            <a:r>
              <a:rPr lang="en-IN" altLang="en-US" b="1" dirty="0">
                <a:solidFill>
                  <a:schemeClr val="tx1"/>
                </a:solidFill>
              </a:rPr>
              <a:t>6.2 Initiating the audit</a:t>
            </a:r>
          </a:p>
          <a:p>
            <a:pPr>
              <a:defRPr/>
            </a:pPr>
            <a:r>
              <a:rPr lang="en-GB" dirty="0">
                <a:solidFill>
                  <a:schemeClr val="tx1"/>
                </a:solidFill>
                <a:latin typeface="Tahoma" pitchFamily="34" charset="0"/>
                <a:ea typeface="Tahoma" pitchFamily="34" charset="0"/>
                <a:cs typeface="Tahoma" pitchFamily="34" charset="0"/>
              </a:rPr>
              <a:t>6.2.1 General (audit Team Leader responsibility)</a:t>
            </a:r>
          </a:p>
          <a:p>
            <a:pPr>
              <a:defRPr/>
            </a:pPr>
            <a:r>
              <a:rPr lang="en-GB" dirty="0">
                <a:solidFill>
                  <a:schemeClr val="tx1"/>
                </a:solidFill>
                <a:latin typeface="Tahoma" pitchFamily="34" charset="0"/>
                <a:ea typeface="Tahoma" pitchFamily="34" charset="0"/>
                <a:cs typeface="Tahoma" pitchFamily="34" charset="0"/>
              </a:rPr>
              <a:t>6.2.2 Establishing contact with auditee</a:t>
            </a:r>
          </a:p>
          <a:p>
            <a:pPr>
              <a:defRPr/>
            </a:pPr>
            <a:r>
              <a:rPr lang="en-GB" dirty="0">
                <a:solidFill>
                  <a:schemeClr val="tx1"/>
                </a:solidFill>
                <a:latin typeface="Tahoma" pitchFamily="34" charset="0"/>
                <a:ea typeface="Tahoma" pitchFamily="34" charset="0"/>
                <a:cs typeface="Tahoma" pitchFamily="34" charset="0"/>
              </a:rPr>
              <a:t>6.2.3 Determining feasibility of audit</a:t>
            </a:r>
          </a:p>
        </p:txBody>
      </p:sp>
      <p:sp>
        <p:nvSpPr>
          <p:cNvPr id="78852" name="Slide Number Placeholder 3">
            <a:extLst>
              <a:ext uri="{FF2B5EF4-FFF2-40B4-BE49-F238E27FC236}">
                <a16:creationId xmlns:a16="http://schemas.microsoft.com/office/drawing/2014/main" id="{4F06E3FE-EC8F-B0FA-7BA6-C884217082D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110C4A1-BB99-40C3-8F29-03F6B6834052}" type="slidenum">
              <a:rPr lang="en-GB" altLang="en-US" sz="900">
                <a:solidFill>
                  <a:schemeClr val="tx1"/>
                </a:solidFill>
              </a:rPr>
              <a:pPr>
                <a:lnSpc>
                  <a:spcPct val="100000"/>
                </a:lnSpc>
                <a:spcAft>
                  <a:spcPct val="0"/>
                </a:spcAft>
                <a:buFontTx/>
                <a:buNone/>
              </a:pPr>
              <a:t>43</a:t>
            </a:fld>
            <a:endParaRPr lang="en-GB" altLang="en-US" sz="900">
              <a:solidFill>
                <a:schemeClr val="tx1"/>
              </a:solidFill>
            </a:endParaRPr>
          </a:p>
        </p:txBody>
      </p:sp>
    </p:spTree>
  </p:cSld>
  <p:clrMapOvr>
    <a:masterClrMapping/>
  </p:clrMapOvr>
  <p:transition spd="slow">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CD57A3EE-7B3D-59B9-930B-DD2A82D0CEBC}"/>
              </a:ext>
            </a:extLst>
          </p:cNvPr>
          <p:cNvSpPr>
            <a:spLocks noGrp="1" noChangeArrowheads="1"/>
          </p:cNvSpPr>
          <p:nvPr>
            <p:ph type="title"/>
          </p:nvPr>
        </p:nvSpPr>
        <p:spPr/>
        <p:txBody>
          <a:bodyPr/>
          <a:lstStyle/>
          <a:p>
            <a:r>
              <a:rPr lang="en-US" altLang="en-US"/>
              <a:t>Audit Process</a:t>
            </a:r>
            <a:endParaRPr lang="en-IN" altLang="en-US"/>
          </a:p>
        </p:txBody>
      </p:sp>
      <p:sp>
        <p:nvSpPr>
          <p:cNvPr id="74755" name="Content Placeholder 2">
            <a:extLst>
              <a:ext uri="{FF2B5EF4-FFF2-40B4-BE49-F238E27FC236}">
                <a16:creationId xmlns:a16="http://schemas.microsoft.com/office/drawing/2014/main" id="{7A0FF606-D14D-8368-8293-8D5DB7E82836}"/>
              </a:ext>
            </a:extLst>
          </p:cNvPr>
          <p:cNvSpPr>
            <a:spLocks noGrp="1"/>
          </p:cNvSpPr>
          <p:nvPr>
            <p:ph idx="1"/>
          </p:nvPr>
        </p:nvSpPr>
        <p:spPr>
          <a:xfrm>
            <a:off x="604838" y="1639888"/>
            <a:ext cx="7929562" cy="4238625"/>
          </a:xfrm>
        </p:spPr>
        <p:txBody>
          <a:bodyPr/>
          <a:lstStyle/>
          <a:p>
            <a:pPr marL="0" indent="0">
              <a:buFontTx/>
              <a:buNone/>
              <a:defRPr/>
            </a:pPr>
            <a:r>
              <a:rPr lang="en-IN" altLang="en-US" b="1" dirty="0">
                <a:solidFill>
                  <a:schemeClr val="tx1"/>
                </a:solidFill>
              </a:rPr>
              <a:t>6.3 Preparing audit activities</a:t>
            </a:r>
          </a:p>
          <a:p>
            <a:pPr>
              <a:defRPr/>
            </a:pPr>
            <a:r>
              <a:rPr lang="en-GB" dirty="0">
                <a:solidFill>
                  <a:schemeClr val="tx1"/>
                </a:solidFill>
                <a:latin typeface="Tahoma" pitchFamily="34" charset="0"/>
                <a:ea typeface="Tahoma" pitchFamily="34" charset="0"/>
                <a:cs typeface="Tahoma" pitchFamily="34" charset="0"/>
              </a:rPr>
              <a:t>6.3.1 Performing review of documented information</a:t>
            </a:r>
          </a:p>
          <a:p>
            <a:pPr>
              <a:defRPr/>
            </a:pPr>
            <a:r>
              <a:rPr lang="en-GB" dirty="0">
                <a:solidFill>
                  <a:schemeClr val="tx1"/>
                </a:solidFill>
                <a:latin typeface="Tahoma" pitchFamily="34" charset="0"/>
                <a:ea typeface="Tahoma" pitchFamily="34" charset="0"/>
                <a:cs typeface="Tahoma" pitchFamily="34" charset="0"/>
              </a:rPr>
              <a:t>6.3.2 Audit planning</a:t>
            </a:r>
          </a:p>
          <a:p>
            <a:pPr>
              <a:defRPr/>
            </a:pPr>
            <a:r>
              <a:rPr lang="en-GB" dirty="0">
                <a:solidFill>
                  <a:schemeClr val="tx1"/>
                </a:solidFill>
                <a:latin typeface="Tahoma" pitchFamily="34" charset="0"/>
                <a:ea typeface="Tahoma" pitchFamily="34" charset="0"/>
                <a:cs typeface="Tahoma" pitchFamily="34" charset="0"/>
              </a:rPr>
              <a:t>6.3.2.1 Risk-based approach to planning</a:t>
            </a:r>
          </a:p>
          <a:p>
            <a:pPr>
              <a:defRPr/>
            </a:pPr>
            <a:r>
              <a:rPr lang="en-GB" dirty="0">
                <a:solidFill>
                  <a:schemeClr val="tx1"/>
                </a:solidFill>
                <a:latin typeface="Tahoma" pitchFamily="34" charset="0"/>
                <a:ea typeface="Tahoma" pitchFamily="34" charset="0"/>
                <a:cs typeface="Tahoma" pitchFamily="34" charset="0"/>
              </a:rPr>
              <a:t>6.3.2.2 Audit planning details</a:t>
            </a:r>
          </a:p>
          <a:p>
            <a:pPr>
              <a:defRPr/>
            </a:pPr>
            <a:r>
              <a:rPr lang="en-GB" dirty="0">
                <a:solidFill>
                  <a:schemeClr val="tx1"/>
                </a:solidFill>
                <a:latin typeface="Tahoma" pitchFamily="34" charset="0"/>
                <a:ea typeface="Tahoma" pitchFamily="34" charset="0"/>
                <a:cs typeface="Tahoma" pitchFamily="34" charset="0"/>
              </a:rPr>
              <a:t>6.3.3 Assigning work to audit team</a:t>
            </a:r>
          </a:p>
          <a:p>
            <a:pPr>
              <a:defRPr/>
            </a:pPr>
            <a:r>
              <a:rPr lang="en-GB" dirty="0">
                <a:solidFill>
                  <a:schemeClr val="tx1"/>
                </a:solidFill>
                <a:latin typeface="Tahoma" pitchFamily="34" charset="0"/>
                <a:ea typeface="Tahoma" pitchFamily="34" charset="0"/>
                <a:cs typeface="Tahoma" pitchFamily="34" charset="0"/>
              </a:rPr>
              <a:t>6.3.4 Preparing documented information for audit</a:t>
            </a:r>
            <a:endParaRPr lang="en-IN" altLang="en-US" dirty="0">
              <a:solidFill>
                <a:schemeClr val="tx1"/>
              </a:solidFill>
            </a:endParaRPr>
          </a:p>
        </p:txBody>
      </p:sp>
      <p:sp>
        <p:nvSpPr>
          <p:cNvPr id="79876" name="Slide Number Placeholder 3">
            <a:extLst>
              <a:ext uri="{FF2B5EF4-FFF2-40B4-BE49-F238E27FC236}">
                <a16:creationId xmlns:a16="http://schemas.microsoft.com/office/drawing/2014/main" id="{C8B13A69-3005-1D45-9EF9-B871F9FE0DA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443C0F9-BF46-4F74-A0AC-1B9CBE143321}" type="slidenum">
              <a:rPr lang="en-GB" altLang="en-US" sz="900">
                <a:solidFill>
                  <a:schemeClr val="tx1"/>
                </a:solidFill>
              </a:rPr>
              <a:pPr>
                <a:lnSpc>
                  <a:spcPct val="100000"/>
                </a:lnSpc>
                <a:spcAft>
                  <a:spcPct val="0"/>
                </a:spcAft>
                <a:buFontTx/>
                <a:buNone/>
              </a:pPr>
              <a:t>44</a:t>
            </a:fld>
            <a:endParaRPr lang="en-GB" altLang="en-US" sz="900">
              <a:solidFill>
                <a:schemeClr val="tx1"/>
              </a:solidFill>
            </a:endParaRPr>
          </a:p>
        </p:txBody>
      </p:sp>
    </p:spTree>
  </p:cSld>
  <p:clrMapOvr>
    <a:masterClrMapping/>
  </p:clrMapOvr>
  <p:transition spd="slow">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B91EFCA0-5A16-4726-AC14-797BDBEA404F}"/>
              </a:ext>
            </a:extLst>
          </p:cNvPr>
          <p:cNvSpPr>
            <a:spLocks noGrp="1" noChangeArrowheads="1"/>
          </p:cNvSpPr>
          <p:nvPr>
            <p:ph type="title"/>
          </p:nvPr>
        </p:nvSpPr>
        <p:spPr>
          <a:xfrm>
            <a:off x="604838" y="333375"/>
            <a:ext cx="7235825" cy="738188"/>
          </a:xfrm>
        </p:spPr>
        <p:txBody>
          <a:bodyPr/>
          <a:lstStyle/>
          <a:p>
            <a:r>
              <a:rPr lang="en-US" altLang="en-US"/>
              <a:t>Audit Process</a:t>
            </a:r>
            <a:endParaRPr lang="en-IN" altLang="en-US"/>
          </a:p>
        </p:txBody>
      </p:sp>
      <p:sp>
        <p:nvSpPr>
          <p:cNvPr id="75779" name="Content Placeholder 2">
            <a:extLst>
              <a:ext uri="{FF2B5EF4-FFF2-40B4-BE49-F238E27FC236}">
                <a16:creationId xmlns:a16="http://schemas.microsoft.com/office/drawing/2014/main" id="{0647325D-2B18-84A6-C679-94D3F3F972B8}"/>
              </a:ext>
            </a:extLst>
          </p:cNvPr>
          <p:cNvSpPr>
            <a:spLocks noGrp="1"/>
          </p:cNvSpPr>
          <p:nvPr>
            <p:ph idx="1"/>
          </p:nvPr>
        </p:nvSpPr>
        <p:spPr>
          <a:xfrm>
            <a:off x="604838" y="944563"/>
            <a:ext cx="8016875" cy="4832350"/>
          </a:xfrm>
        </p:spPr>
        <p:txBody>
          <a:bodyPr/>
          <a:lstStyle/>
          <a:p>
            <a:pPr marL="0" indent="0">
              <a:buFontTx/>
              <a:buNone/>
              <a:defRPr/>
            </a:pPr>
            <a:r>
              <a:rPr lang="en-IN" altLang="en-US" sz="1800" b="1" dirty="0">
                <a:solidFill>
                  <a:schemeClr val="tx1"/>
                </a:solidFill>
              </a:rPr>
              <a:t>6.4 Conducting the audit activities</a:t>
            </a:r>
          </a:p>
          <a:p>
            <a:pPr>
              <a:defRPr/>
            </a:pPr>
            <a:r>
              <a:rPr lang="en-GB" sz="1800" dirty="0">
                <a:solidFill>
                  <a:schemeClr val="tx1"/>
                </a:solidFill>
                <a:latin typeface="Tahoma" pitchFamily="34" charset="0"/>
                <a:ea typeface="Tahoma" pitchFamily="34" charset="0"/>
                <a:cs typeface="Tahoma" pitchFamily="34" charset="0"/>
              </a:rPr>
              <a:t>6.4.1 General (sequence may be varied)</a:t>
            </a:r>
          </a:p>
          <a:p>
            <a:pPr>
              <a:defRPr/>
            </a:pPr>
            <a:r>
              <a:rPr lang="en-GB" sz="1800" dirty="0">
                <a:solidFill>
                  <a:schemeClr val="tx1"/>
                </a:solidFill>
                <a:latin typeface="Tahoma" pitchFamily="34" charset="0"/>
                <a:ea typeface="Tahoma" pitchFamily="34" charset="0"/>
                <a:cs typeface="Tahoma" pitchFamily="34" charset="0"/>
              </a:rPr>
              <a:t>6.4.2 Assigning roles and responsibilities of guides and observers</a:t>
            </a:r>
          </a:p>
          <a:p>
            <a:pPr>
              <a:defRPr/>
            </a:pPr>
            <a:r>
              <a:rPr lang="en-GB" sz="1800" dirty="0">
                <a:solidFill>
                  <a:schemeClr val="tx1"/>
                </a:solidFill>
                <a:latin typeface="Tahoma" pitchFamily="34" charset="0"/>
                <a:ea typeface="Tahoma" pitchFamily="34" charset="0"/>
                <a:cs typeface="Tahoma" pitchFamily="34" charset="0"/>
              </a:rPr>
              <a:t>6.4.3 Conducting opening meeting</a:t>
            </a:r>
          </a:p>
          <a:p>
            <a:pPr>
              <a:defRPr/>
            </a:pPr>
            <a:r>
              <a:rPr lang="en-GB" sz="1800" dirty="0">
                <a:solidFill>
                  <a:schemeClr val="tx1"/>
                </a:solidFill>
                <a:latin typeface="Tahoma" pitchFamily="34" charset="0"/>
                <a:ea typeface="Tahoma" pitchFamily="34" charset="0"/>
                <a:cs typeface="Tahoma" pitchFamily="34" charset="0"/>
              </a:rPr>
              <a:t>6.4.4 Communicating during audit</a:t>
            </a:r>
          </a:p>
          <a:p>
            <a:pPr>
              <a:defRPr/>
            </a:pPr>
            <a:r>
              <a:rPr lang="en-GB" sz="1800" dirty="0">
                <a:solidFill>
                  <a:schemeClr val="tx1"/>
                </a:solidFill>
                <a:latin typeface="Tahoma" pitchFamily="34" charset="0"/>
                <a:ea typeface="Tahoma" pitchFamily="34" charset="0"/>
                <a:cs typeface="Tahoma" pitchFamily="34" charset="0"/>
              </a:rPr>
              <a:t>6.4.5 Audit information availability and access</a:t>
            </a:r>
          </a:p>
          <a:p>
            <a:pPr>
              <a:defRPr/>
            </a:pPr>
            <a:r>
              <a:rPr lang="en-GB" sz="1800" dirty="0">
                <a:solidFill>
                  <a:schemeClr val="tx1"/>
                </a:solidFill>
                <a:latin typeface="Tahoma" pitchFamily="34" charset="0"/>
                <a:ea typeface="Tahoma" pitchFamily="34" charset="0"/>
                <a:cs typeface="Tahoma" pitchFamily="34" charset="0"/>
              </a:rPr>
              <a:t>6.4.6 Reviewing documented information while conducting audit</a:t>
            </a:r>
          </a:p>
          <a:p>
            <a:pPr>
              <a:defRPr/>
            </a:pPr>
            <a:r>
              <a:rPr lang="en-GB" sz="1800" dirty="0">
                <a:solidFill>
                  <a:schemeClr val="tx1"/>
                </a:solidFill>
                <a:latin typeface="Tahoma" pitchFamily="34" charset="0"/>
                <a:ea typeface="Tahoma" pitchFamily="34" charset="0"/>
                <a:cs typeface="Tahoma" pitchFamily="34" charset="0"/>
              </a:rPr>
              <a:t>6.4.7 Collecting and verifying information</a:t>
            </a:r>
          </a:p>
          <a:p>
            <a:pPr>
              <a:defRPr/>
            </a:pPr>
            <a:r>
              <a:rPr lang="en-GB" sz="1800" dirty="0">
                <a:solidFill>
                  <a:schemeClr val="tx1"/>
                </a:solidFill>
                <a:latin typeface="Tahoma" pitchFamily="34" charset="0"/>
                <a:ea typeface="Tahoma" pitchFamily="34" charset="0"/>
                <a:cs typeface="Tahoma" pitchFamily="34" charset="0"/>
              </a:rPr>
              <a:t>6.4.8 Generating audit findings</a:t>
            </a:r>
          </a:p>
          <a:p>
            <a:pPr>
              <a:defRPr/>
            </a:pPr>
            <a:r>
              <a:rPr lang="en-GB" sz="1800" dirty="0">
                <a:solidFill>
                  <a:schemeClr val="tx1"/>
                </a:solidFill>
                <a:latin typeface="Tahoma" pitchFamily="34" charset="0"/>
                <a:ea typeface="Tahoma" pitchFamily="34" charset="0"/>
                <a:cs typeface="Tahoma" pitchFamily="34" charset="0"/>
              </a:rPr>
              <a:t>6.4.9 Determining audit conclusions</a:t>
            </a:r>
          </a:p>
          <a:p>
            <a:pPr>
              <a:defRPr/>
            </a:pPr>
            <a:r>
              <a:rPr lang="en-GB" sz="1800" dirty="0">
                <a:solidFill>
                  <a:schemeClr val="tx1"/>
                </a:solidFill>
                <a:latin typeface="Tahoma" pitchFamily="34" charset="0"/>
                <a:ea typeface="Tahoma" pitchFamily="34" charset="0"/>
                <a:cs typeface="Tahoma" pitchFamily="34" charset="0"/>
              </a:rPr>
              <a:t>6.4.9.1 Preparation for closing meeting</a:t>
            </a:r>
          </a:p>
          <a:p>
            <a:pPr>
              <a:defRPr/>
            </a:pPr>
            <a:r>
              <a:rPr lang="en-GB" sz="1800" dirty="0">
                <a:solidFill>
                  <a:schemeClr val="tx1"/>
                </a:solidFill>
                <a:latin typeface="Tahoma" pitchFamily="34" charset="0"/>
                <a:ea typeface="Tahoma" pitchFamily="34" charset="0"/>
                <a:cs typeface="Tahoma" pitchFamily="34" charset="0"/>
              </a:rPr>
              <a:t>6.4.9.2 Content of audit conclusions</a:t>
            </a:r>
          </a:p>
          <a:p>
            <a:pPr>
              <a:defRPr/>
            </a:pPr>
            <a:r>
              <a:rPr lang="en-GB" sz="1800" dirty="0">
                <a:solidFill>
                  <a:schemeClr val="tx1"/>
                </a:solidFill>
                <a:latin typeface="Tahoma" pitchFamily="34" charset="0"/>
                <a:ea typeface="Tahoma" pitchFamily="34" charset="0"/>
                <a:cs typeface="Tahoma" pitchFamily="34" charset="0"/>
              </a:rPr>
              <a:t>6.4.10 Conducting closing meeting</a:t>
            </a:r>
            <a:endParaRPr lang="en-IN" altLang="en-US" sz="1800" dirty="0">
              <a:solidFill>
                <a:schemeClr val="tx1"/>
              </a:solidFill>
            </a:endParaRPr>
          </a:p>
        </p:txBody>
      </p:sp>
      <p:sp>
        <p:nvSpPr>
          <p:cNvPr id="80900" name="Slide Number Placeholder 3">
            <a:extLst>
              <a:ext uri="{FF2B5EF4-FFF2-40B4-BE49-F238E27FC236}">
                <a16:creationId xmlns:a16="http://schemas.microsoft.com/office/drawing/2014/main" id="{FFBE4687-4FD7-F553-5215-0B5B37AD94A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0D7CE6B-78D8-4A39-AB98-38FF0D456D31}" type="slidenum">
              <a:rPr lang="en-GB" altLang="en-US" sz="900">
                <a:solidFill>
                  <a:schemeClr val="tx1"/>
                </a:solidFill>
              </a:rPr>
              <a:pPr>
                <a:lnSpc>
                  <a:spcPct val="100000"/>
                </a:lnSpc>
                <a:spcAft>
                  <a:spcPct val="0"/>
                </a:spcAft>
                <a:buFontTx/>
                <a:buNone/>
              </a:pPr>
              <a:t>45</a:t>
            </a:fld>
            <a:endParaRPr lang="en-GB" altLang="en-US" sz="900">
              <a:solidFill>
                <a:schemeClr val="tx1"/>
              </a:solidFill>
            </a:endParaRPr>
          </a:p>
        </p:txBody>
      </p:sp>
    </p:spTree>
  </p:cSld>
  <p:clrMapOvr>
    <a:masterClrMapping/>
  </p:clrMapOvr>
  <p:transition spd="slow">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257B2A76-1A2D-EB5F-8AA0-08B560756D12}"/>
              </a:ext>
            </a:extLst>
          </p:cNvPr>
          <p:cNvSpPr>
            <a:spLocks noGrp="1" noChangeArrowheads="1"/>
          </p:cNvSpPr>
          <p:nvPr>
            <p:ph type="title"/>
          </p:nvPr>
        </p:nvSpPr>
        <p:spPr/>
        <p:txBody>
          <a:bodyPr/>
          <a:lstStyle/>
          <a:p>
            <a:r>
              <a:rPr lang="en-US" altLang="en-US"/>
              <a:t>Audit Process</a:t>
            </a:r>
            <a:endParaRPr lang="en-IN" altLang="en-US"/>
          </a:p>
        </p:txBody>
      </p:sp>
      <p:sp>
        <p:nvSpPr>
          <p:cNvPr id="76803" name="Content Placeholder 2">
            <a:extLst>
              <a:ext uri="{FF2B5EF4-FFF2-40B4-BE49-F238E27FC236}">
                <a16:creationId xmlns:a16="http://schemas.microsoft.com/office/drawing/2014/main" id="{05B8585F-2A51-8017-6624-A88D2CEA1D57}"/>
              </a:ext>
            </a:extLst>
          </p:cNvPr>
          <p:cNvSpPr>
            <a:spLocks noGrp="1"/>
          </p:cNvSpPr>
          <p:nvPr>
            <p:ph idx="1"/>
          </p:nvPr>
        </p:nvSpPr>
        <p:spPr/>
        <p:txBody>
          <a:bodyPr/>
          <a:lstStyle/>
          <a:p>
            <a:pPr marL="0" indent="0">
              <a:buFontTx/>
              <a:buNone/>
              <a:defRPr/>
            </a:pPr>
            <a:r>
              <a:rPr lang="en-IN" altLang="en-US" b="1" dirty="0">
                <a:solidFill>
                  <a:schemeClr val="tx1"/>
                </a:solidFill>
              </a:rPr>
              <a:t>6.5 Preparing and distributing the audit report</a:t>
            </a:r>
          </a:p>
          <a:p>
            <a:pPr>
              <a:defRPr/>
            </a:pPr>
            <a:r>
              <a:rPr lang="en-GB" dirty="0">
                <a:solidFill>
                  <a:schemeClr val="tx1"/>
                </a:solidFill>
                <a:latin typeface="Tahoma" pitchFamily="34" charset="0"/>
                <a:ea typeface="Tahoma" pitchFamily="34" charset="0"/>
                <a:cs typeface="Tahoma" pitchFamily="34" charset="0"/>
              </a:rPr>
              <a:t>6.5.1 Preparing audit report</a:t>
            </a:r>
          </a:p>
          <a:p>
            <a:pPr>
              <a:defRPr/>
            </a:pPr>
            <a:r>
              <a:rPr lang="en-GB" dirty="0">
                <a:solidFill>
                  <a:schemeClr val="tx1"/>
                </a:solidFill>
                <a:latin typeface="Tahoma" pitchFamily="34" charset="0"/>
                <a:ea typeface="Tahoma" pitchFamily="34" charset="0"/>
                <a:cs typeface="Tahoma" pitchFamily="34" charset="0"/>
              </a:rPr>
              <a:t>6.5.2 Distributing audit report</a:t>
            </a:r>
            <a:endParaRPr lang="en-IN" altLang="en-US" dirty="0">
              <a:solidFill>
                <a:schemeClr val="tx1"/>
              </a:solidFill>
            </a:endParaRPr>
          </a:p>
        </p:txBody>
      </p:sp>
      <p:sp>
        <p:nvSpPr>
          <p:cNvPr id="81924" name="Slide Number Placeholder 3">
            <a:extLst>
              <a:ext uri="{FF2B5EF4-FFF2-40B4-BE49-F238E27FC236}">
                <a16:creationId xmlns:a16="http://schemas.microsoft.com/office/drawing/2014/main" id="{4CADE428-F62C-EB66-89BF-9BA89940693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560F2CB1-1A74-4F9A-952B-5DDCFBC45862}" type="slidenum">
              <a:rPr lang="en-GB" altLang="en-US" sz="900">
                <a:solidFill>
                  <a:schemeClr val="tx1"/>
                </a:solidFill>
              </a:rPr>
              <a:pPr>
                <a:lnSpc>
                  <a:spcPct val="100000"/>
                </a:lnSpc>
                <a:spcAft>
                  <a:spcPct val="0"/>
                </a:spcAft>
                <a:buFontTx/>
                <a:buNone/>
              </a:pPr>
              <a:t>46</a:t>
            </a:fld>
            <a:endParaRPr lang="en-GB" altLang="en-US" sz="900">
              <a:solidFill>
                <a:schemeClr val="tx1"/>
              </a:solidFill>
            </a:endParaRPr>
          </a:p>
        </p:txBody>
      </p:sp>
    </p:spTree>
  </p:cSld>
  <p:clrMapOvr>
    <a:masterClrMapping/>
  </p:clrMapOvr>
  <p:transition spd="slow">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BD368183-EA40-10FA-EAF5-92ABD0AA784F}"/>
              </a:ext>
            </a:extLst>
          </p:cNvPr>
          <p:cNvSpPr>
            <a:spLocks noGrp="1" noChangeArrowheads="1"/>
          </p:cNvSpPr>
          <p:nvPr>
            <p:ph type="title"/>
          </p:nvPr>
        </p:nvSpPr>
        <p:spPr/>
        <p:txBody>
          <a:bodyPr/>
          <a:lstStyle/>
          <a:p>
            <a:r>
              <a:rPr lang="en-US" altLang="en-US"/>
              <a:t>Audit Process</a:t>
            </a:r>
            <a:endParaRPr lang="en-IN" altLang="en-US"/>
          </a:p>
        </p:txBody>
      </p:sp>
      <p:sp>
        <p:nvSpPr>
          <p:cNvPr id="82947" name="Content Placeholder 2">
            <a:extLst>
              <a:ext uri="{FF2B5EF4-FFF2-40B4-BE49-F238E27FC236}">
                <a16:creationId xmlns:a16="http://schemas.microsoft.com/office/drawing/2014/main" id="{5D7F8658-E5CC-D01C-E190-DFFA50E4BBC8}"/>
              </a:ext>
            </a:extLst>
          </p:cNvPr>
          <p:cNvSpPr>
            <a:spLocks noGrp="1" noChangeArrowheads="1"/>
          </p:cNvSpPr>
          <p:nvPr>
            <p:ph idx="1"/>
          </p:nvPr>
        </p:nvSpPr>
        <p:spPr/>
        <p:txBody>
          <a:bodyPr/>
          <a:lstStyle/>
          <a:p>
            <a:pPr marL="0" indent="0">
              <a:buFontTx/>
              <a:buNone/>
            </a:pPr>
            <a:r>
              <a:rPr lang="en-IN" altLang="en-US" b="1"/>
              <a:t>6.6 Completing the audit</a:t>
            </a:r>
          </a:p>
          <a:p>
            <a:pPr marL="0" indent="0">
              <a:buFontTx/>
              <a:buNone/>
            </a:pPr>
            <a:r>
              <a:rPr lang="en-IN" altLang="en-US" b="1"/>
              <a:t>6.7 Conducting audit follow-up</a:t>
            </a:r>
          </a:p>
          <a:p>
            <a:pPr marL="0" indent="0">
              <a:buFontTx/>
              <a:buNone/>
            </a:pPr>
            <a:r>
              <a:rPr lang="en-IN" altLang="en-US"/>
              <a:t>(if specified in the audit plan)</a:t>
            </a:r>
          </a:p>
        </p:txBody>
      </p:sp>
      <p:sp>
        <p:nvSpPr>
          <p:cNvPr id="82948" name="Slide Number Placeholder 3">
            <a:extLst>
              <a:ext uri="{FF2B5EF4-FFF2-40B4-BE49-F238E27FC236}">
                <a16:creationId xmlns:a16="http://schemas.microsoft.com/office/drawing/2014/main" id="{CCDB9BAC-BF08-577A-92DB-581A97E091A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3D7A2E7-9DDB-4EC2-A605-BF97AE449B76}" type="slidenum">
              <a:rPr lang="en-GB" altLang="en-US" sz="900">
                <a:solidFill>
                  <a:schemeClr val="tx1"/>
                </a:solidFill>
              </a:rPr>
              <a:pPr>
                <a:lnSpc>
                  <a:spcPct val="100000"/>
                </a:lnSpc>
                <a:spcAft>
                  <a:spcPct val="0"/>
                </a:spcAft>
                <a:buFontTx/>
                <a:buNone/>
              </a:pPr>
              <a:t>47</a:t>
            </a:fld>
            <a:endParaRPr lang="en-GB" altLang="en-US" sz="900">
              <a:solidFill>
                <a:schemeClr val="tx1"/>
              </a:solidFill>
            </a:endParaRPr>
          </a:p>
        </p:txBody>
      </p:sp>
    </p:spTree>
  </p:cSld>
  <p:clrMapOvr>
    <a:masterClrMapping/>
  </p:clrMapOvr>
  <p:transition spd="slow">
    <p:dissolv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3">
            <a:extLst>
              <a:ext uri="{FF2B5EF4-FFF2-40B4-BE49-F238E27FC236}">
                <a16:creationId xmlns:a16="http://schemas.microsoft.com/office/drawing/2014/main" id="{0D40A887-3D8F-E717-CB1E-483B30E4468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43C512D-12CA-41AE-B90E-4C8C40AC2F8A}" type="slidenum">
              <a:rPr lang="en-GB" altLang="en-US" sz="900">
                <a:solidFill>
                  <a:schemeClr val="tx1"/>
                </a:solidFill>
              </a:rPr>
              <a:pPr>
                <a:lnSpc>
                  <a:spcPct val="100000"/>
                </a:lnSpc>
                <a:spcAft>
                  <a:spcPct val="0"/>
                </a:spcAft>
                <a:buFontTx/>
                <a:buNone/>
              </a:pPr>
              <a:t>48</a:t>
            </a:fld>
            <a:endParaRPr lang="en-GB" altLang="en-US" sz="900">
              <a:solidFill>
                <a:schemeClr val="tx1"/>
              </a:solidFill>
            </a:endParaRPr>
          </a:p>
        </p:txBody>
      </p:sp>
      <p:sp>
        <p:nvSpPr>
          <p:cNvPr id="83971" name="Rectangle 4">
            <a:extLst>
              <a:ext uri="{FF2B5EF4-FFF2-40B4-BE49-F238E27FC236}">
                <a16:creationId xmlns:a16="http://schemas.microsoft.com/office/drawing/2014/main" id="{BD2330D7-4259-30DD-ADEA-27F684B177C6}"/>
              </a:ext>
            </a:extLst>
          </p:cNvPr>
          <p:cNvSpPr>
            <a:spLocks noGrp="1" noChangeArrowheads="1"/>
          </p:cNvSpPr>
          <p:nvPr>
            <p:ph type="title"/>
          </p:nvPr>
        </p:nvSpPr>
        <p:spPr/>
        <p:txBody>
          <a:bodyPr/>
          <a:lstStyle/>
          <a:p>
            <a:pPr eaLnBrk="1" hangingPunct="1"/>
            <a:r>
              <a:rPr lang="en-GB" altLang="en-US"/>
              <a:t>Auditing systems </a:t>
            </a:r>
          </a:p>
        </p:txBody>
      </p:sp>
      <p:sp>
        <p:nvSpPr>
          <p:cNvPr id="83972" name="Rectangle 5">
            <a:extLst>
              <a:ext uri="{FF2B5EF4-FFF2-40B4-BE49-F238E27FC236}">
                <a16:creationId xmlns:a16="http://schemas.microsoft.com/office/drawing/2014/main" id="{22C3AB80-9915-09E7-0A1D-9971F611277F}"/>
              </a:ext>
            </a:extLst>
          </p:cNvPr>
          <p:cNvSpPr>
            <a:spLocks noGrp="1" noChangeArrowheads="1"/>
          </p:cNvSpPr>
          <p:nvPr>
            <p:ph type="body" idx="1"/>
          </p:nvPr>
        </p:nvSpPr>
        <p:spPr>
          <a:xfrm>
            <a:off x="604838" y="1801813"/>
            <a:ext cx="7235825" cy="4238625"/>
          </a:xfrm>
        </p:spPr>
        <p:txBody>
          <a:bodyPr/>
          <a:lstStyle/>
          <a:p>
            <a:pPr eaLnBrk="1" hangingPunct="1">
              <a:buFontTx/>
              <a:buNone/>
            </a:pPr>
            <a:r>
              <a:rPr lang="en-GB" altLang="en-US"/>
              <a:t>Why do we assess systems? </a:t>
            </a:r>
          </a:p>
          <a:p>
            <a:pPr eaLnBrk="1" hangingPunct="1"/>
            <a:r>
              <a:rPr lang="en-GB" altLang="en-US"/>
              <a:t>Effectiveness </a:t>
            </a:r>
          </a:p>
          <a:p>
            <a:pPr eaLnBrk="1" hangingPunct="1"/>
            <a:r>
              <a:rPr lang="en-GB" altLang="en-US"/>
              <a:t>Co</a:t>
            </a:r>
            <a:r>
              <a:rPr lang="en-US" altLang="en-US"/>
              <a:t>nformance</a:t>
            </a:r>
            <a:endParaRPr lang="en-GB" altLang="en-US"/>
          </a:p>
          <a:p>
            <a:pPr eaLnBrk="1" hangingPunct="1"/>
            <a:r>
              <a:rPr lang="en-GB" altLang="en-US"/>
              <a:t>Understanding </a:t>
            </a:r>
          </a:p>
          <a:p>
            <a:pPr eaLnBrk="1" hangingPunct="1"/>
            <a:r>
              <a:rPr lang="en-GB" altLang="en-US"/>
              <a:t>Improvement </a:t>
            </a:r>
          </a:p>
        </p:txBody>
      </p:sp>
    </p:spTree>
  </p:cSld>
  <p:clrMapOvr>
    <a:masterClrMapping/>
  </p:clrMapOvr>
  <p:transition spd="slow">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2">
            <a:extLst>
              <a:ext uri="{FF2B5EF4-FFF2-40B4-BE49-F238E27FC236}">
                <a16:creationId xmlns:a16="http://schemas.microsoft.com/office/drawing/2014/main" id="{719FCE41-980D-DC48-D552-C5D8C6B79DB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0D28779-5077-4E69-8ACB-621B1519A89A}" type="slidenum">
              <a:rPr lang="en-GB" altLang="en-US" sz="900">
                <a:solidFill>
                  <a:schemeClr val="tx1"/>
                </a:solidFill>
              </a:rPr>
              <a:pPr>
                <a:lnSpc>
                  <a:spcPct val="100000"/>
                </a:lnSpc>
                <a:spcAft>
                  <a:spcPct val="0"/>
                </a:spcAft>
                <a:buFontTx/>
                <a:buNone/>
              </a:pPr>
              <a:t>49</a:t>
            </a:fld>
            <a:endParaRPr lang="en-GB" altLang="en-US" sz="900">
              <a:solidFill>
                <a:schemeClr val="tx1"/>
              </a:solidFill>
            </a:endParaRPr>
          </a:p>
        </p:txBody>
      </p:sp>
      <p:sp>
        <p:nvSpPr>
          <p:cNvPr id="86019" name="Rectangle 2">
            <a:extLst>
              <a:ext uri="{FF2B5EF4-FFF2-40B4-BE49-F238E27FC236}">
                <a16:creationId xmlns:a16="http://schemas.microsoft.com/office/drawing/2014/main" id="{45F3439E-1A24-7C7F-EAC4-FED6B9B54D26}"/>
              </a:ext>
            </a:extLst>
          </p:cNvPr>
          <p:cNvSpPr>
            <a:spLocks noGrp="1" noChangeArrowheads="1"/>
          </p:cNvSpPr>
          <p:nvPr>
            <p:ph type="title"/>
          </p:nvPr>
        </p:nvSpPr>
        <p:spPr/>
        <p:txBody>
          <a:bodyPr/>
          <a:lstStyle/>
          <a:p>
            <a:pPr eaLnBrk="1" hangingPunct="1"/>
            <a:r>
              <a:rPr lang="en-US" altLang="en-US"/>
              <a:t>Types of audits</a:t>
            </a:r>
          </a:p>
        </p:txBody>
      </p:sp>
      <p:sp>
        <p:nvSpPr>
          <p:cNvPr id="86020" name="Rectangle 3">
            <a:extLst>
              <a:ext uri="{FF2B5EF4-FFF2-40B4-BE49-F238E27FC236}">
                <a16:creationId xmlns:a16="http://schemas.microsoft.com/office/drawing/2014/main" id="{4B37EFEE-1252-B91B-A309-68737523C666}"/>
              </a:ext>
            </a:extLst>
          </p:cNvPr>
          <p:cNvSpPr>
            <a:spLocks noGrp="1" noChangeArrowheads="1"/>
          </p:cNvSpPr>
          <p:nvPr>
            <p:ph type="body" idx="4294967295"/>
          </p:nvPr>
        </p:nvSpPr>
        <p:spPr>
          <a:xfrm>
            <a:off x="236538" y="1752600"/>
            <a:ext cx="3190875" cy="4114800"/>
          </a:xfrm>
          <a:noFill/>
        </p:spPr>
        <p:txBody>
          <a:bodyPr lIns="88900" tIns="44450" rIns="88900" bIns="44450" anchorCtr="1"/>
          <a:lstStyle/>
          <a:p>
            <a:pPr marL="344488" indent="-344488" eaLnBrk="1" hangingPunct="1"/>
            <a:r>
              <a:rPr lang="en-US" altLang="en-US" b="1"/>
              <a:t>First Party</a:t>
            </a:r>
          </a:p>
          <a:p>
            <a:pPr marL="344488" indent="-344488" eaLnBrk="1" hangingPunct="1"/>
            <a:endParaRPr lang="en-US" altLang="en-US" b="1"/>
          </a:p>
          <a:p>
            <a:pPr marL="344488" indent="-344488" eaLnBrk="1" hangingPunct="1"/>
            <a:endParaRPr lang="en-US" altLang="en-US" b="1"/>
          </a:p>
          <a:p>
            <a:pPr marL="344488" indent="-344488" eaLnBrk="1" hangingPunct="1"/>
            <a:r>
              <a:rPr lang="en-US" altLang="en-US" b="1"/>
              <a:t>Second Party</a:t>
            </a:r>
          </a:p>
          <a:p>
            <a:pPr marL="344488" indent="-344488" eaLnBrk="1" hangingPunct="1"/>
            <a:endParaRPr lang="en-US" altLang="en-US" b="1"/>
          </a:p>
          <a:p>
            <a:pPr marL="344488" indent="-344488" eaLnBrk="1" hangingPunct="1"/>
            <a:endParaRPr lang="en-US" altLang="en-US" b="1"/>
          </a:p>
          <a:p>
            <a:pPr marL="344488" indent="-344488" eaLnBrk="1" hangingPunct="1"/>
            <a:r>
              <a:rPr lang="en-US" altLang="en-US" b="1"/>
              <a:t>Third Party</a:t>
            </a:r>
          </a:p>
        </p:txBody>
      </p:sp>
      <p:grpSp>
        <p:nvGrpSpPr>
          <p:cNvPr id="86021" name="Group 4">
            <a:extLst>
              <a:ext uri="{FF2B5EF4-FFF2-40B4-BE49-F238E27FC236}">
                <a16:creationId xmlns:a16="http://schemas.microsoft.com/office/drawing/2014/main" id="{55DA44E2-B407-1138-B53F-BD38E02D6444}"/>
              </a:ext>
            </a:extLst>
          </p:cNvPr>
          <p:cNvGrpSpPr>
            <a:grpSpLocks/>
          </p:cNvGrpSpPr>
          <p:nvPr/>
        </p:nvGrpSpPr>
        <p:grpSpPr bwMode="auto">
          <a:xfrm>
            <a:off x="2916238" y="1196975"/>
            <a:ext cx="4856162" cy="4679950"/>
            <a:chOff x="1837" y="864"/>
            <a:chExt cx="3059" cy="2929"/>
          </a:xfrm>
        </p:grpSpPr>
        <p:sp>
          <p:nvSpPr>
            <p:cNvPr id="86022" name="Rectangle 5">
              <a:extLst>
                <a:ext uri="{FF2B5EF4-FFF2-40B4-BE49-F238E27FC236}">
                  <a16:creationId xmlns:a16="http://schemas.microsoft.com/office/drawing/2014/main" id="{74A0F3EC-D6EE-CC31-A176-40B0A6F3A181}"/>
                </a:ext>
              </a:extLst>
            </p:cNvPr>
            <p:cNvSpPr>
              <a:spLocks noChangeArrowheads="1"/>
            </p:cNvSpPr>
            <p:nvPr/>
          </p:nvSpPr>
          <p:spPr bwMode="auto">
            <a:xfrm>
              <a:off x="2545" y="1107"/>
              <a:ext cx="806"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3" name="Rectangle 6">
              <a:extLst>
                <a:ext uri="{FF2B5EF4-FFF2-40B4-BE49-F238E27FC236}">
                  <a16:creationId xmlns:a16="http://schemas.microsoft.com/office/drawing/2014/main" id="{49A7F1E0-7070-9110-9441-758D94EC5C96}"/>
                </a:ext>
              </a:extLst>
            </p:cNvPr>
            <p:cNvSpPr>
              <a:spLocks noChangeArrowheads="1"/>
            </p:cNvSpPr>
            <p:nvPr/>
          </p:nvSpPr>
          <p:spPr bwMode="auto">
            <a:xfrm>
              <a:off x="2642" y="1083"/>
              <a:ext cx="1318"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Internal Audit - on own organisation</a:t>
              </a:r>
            </a:p>
          </p:txBody>
        </p:sp>
        <p:sp>
          <p:nvSpPr>
            <p:cNvPr id="86024" name="Oval 7">
              <a:extLst>
                <a:ext uri="{FF2B5EF4-FFF2-40B4-BE49-F238E27FC236}">
                  <a16:creationId xmlns:a16="http://schemas.microsoft.com/office/drawing/2014/main" id="{C486A9D2-F4BD-C160-C321-4F3001A77062}"/>
                </a:ext>
              </a:extLst>
            </p:cNvPr>
            <p:cNvSpPr>
              <a:spLocks noChangeArrowheads="1"/>
            </p:cNvSpPr>
            <p:nvPr/>
          </p:nvSpPr>
          <p:spPr bwMode="auto">
            <a:xfrm>
              <a:off x="2022" y="2168"/>
              <a:ext cx="1178" cy="380"/>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5" name="Rectangle 8">
              <a:extLst>
                <a:ext uri="{FF2B5EF4-FFF2-40B4-BE49-F238E27FC236}">
                  <a16:creationId xmlns:a16="http://schemas.microsoft.com/office/drawing/2014/main" id="{29118569-1B55-1A0D-E228-DCCF835D118D}"/>
                </a:ext>
              </a:extLst>
            </p:cNvPr>
            <p:cNvSpPr>
              <a:spLocks noChangeArrowheads="1"/>
            </p:cNvSpPr>
            <p:nvPr/>
          </p:nvSpPr>
          <p:spPr bwMode="auto">
            <a:xfrm>
              <a:off x="1845" y="2109"/>
              <a:ext cx="947"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6" name="Rectangle 9">
              <a:extLst>
                <a:ext uri="{FF2B5EF4-FFF2-40B4-BE49-F238E27FC236}">
                  <a16:creationId xmlns:a16="http://schemas.microsoft.com/office/drawing/2014/main" id="{C0EB1FED-0FC8-6FD2-9B8C-BB41F2F31CC8}"/>
                </a:ext>
              </a:extLst>
            </p:cNvPr>
            <p:cNvSpPr>
              <a:spLocks noChangeArrowheads="1"/>
            </p:cNvSpPr>
            <p:nvPr/>
          </p:nvSpPr>
          <p:spPr bwMode="auto">
            <a:xfrm>
              <a:off x="2110" y="2263"/>
              <a:ext cx="104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Organisation </a:t>
              </a:r>
            </a:p>
          </p:txBody>
        </p:sp>
        <p:sp>
          <p:nvSpPr>
            <p:cNvPr id="86027" name="Oval 10">
              <a:extLst>
                <a:ext uri="{FF2B5EF4-FFF2-40B4-BE49-F238E27FC236}">
                  <a16:creationId xmlns:a16="http://schemas.microsoft.com/office/drawing/2014/main" id="{A2028E3F-59B2-F4E7-D8DB-38AD2C6AAC73}"/>
                </a:ext>
              </a:extLst>
            </p:cNvPr>
            <p:cNvSpPr>
              <a:spLocks noChangeArrowheads="1"/>
            </p:cNvSpPr>
            <p:nvPr/>
          </p:nvSpPr>
          <p:spPr bwMode="auto">
            <a:xfrm>
              <a:off x="3479" y="2036"/>
              <a:ext cx="1291" cy="784"/>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8" name="Rectangle 11">
              <a:extLst>
                <a:ext uri="{FF2B5EF4-FFF2-40B4-BE49-F238E27FC236}">
                  <a16:creationId xmlns:a16="http://schemas.microsoft.com/office/drawing/2014/main" id="{6B39E09B-5B0F-248E-57CB-E74C7FA7EC45}"/>
                </a:ext>
              </a:extLst>
            </p:cNvPr>
            <p:cNvSpPr>
              <a:spLocks noChangeArrowheads="1"/>
            </p:cNvSpPr>
            <p:nvPr/>
          </p:nvSpPr>
          <p:spPr bwMode="auto">
            <a:xfrm>
              <a:off x="3232" y="2109"/>
              <a:ext cx="939"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29" name="Rectangle 12">
              <a:extLst>
                <a:ext uri="{FF2B5EF4-FFF2-40B4-BE49-F238E27FC236}">
                  <a16:creationId xmlns:a16="http://schemas.microsoft.com/office/drawing/2014/main" id="{96BD5AAE-B409-C262-D3DA-3C533EC9752A}"/>
                </a:ext>
              </a:extLst>
            </p:cNvPr>
            <p:cNvSpPr>
              <a:spLocks noChangeArrowheads="1"/>
            </p:cNvSpPr>
            <p:nvPr/>
          </p:nvSpPr>
          <p:spPr bwMode="auto">
            <a:xfrm>
              <a:off x="3569" y="2156"/>
              <a:ext cx="1327"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      External</a:t>
              </a:r>
            </a:p>
            <a:p>
              <a:pPr>
                <a:lnSpc>
                  <a:spcPct val="90000"/>
                </a:lnSpc>
                <a:spcAft>
                  <a:spcPct val="0"/>
                </a:spcAft>
                <a:buFontTx/>
                <a:buNone/>
              </a:pPr>
              <a:r>
                <a:rPr lang="en-US" altLang="en-US" sz="1800" b="1">
                  <a:solidFill>
                    <a:srgbClr val="00279F"/>
                  </a:solidFill>
                </a:rPr>
                <a:t>on another eg  </a:t>
              </a:r>
              <a:br>
                <a:rPr lang="en-US" altLang="en-US" sz="1800" b="1">
                  <a:solidFill>
                    <a:srgbClr val="00279F"/>
                  </a:solidFill>
                </a:rPr>
              </a:br>
              <a:r>
                <a:rPr lang="en-US" altLang="en-US" sz="1800" b="1">
                  <a:solidFill>
                    <a:srgbClr val="00279F"/>
                  </a:solidFill>
                </a:rPr>
                <a:t>    supplier</a:t>
              </a:r>
            </a:p>
          </p:txBody>
        </p:sp>
        <p:sp>
          <p:nvSpPr>
            <p:cNvPr id="86030" name="Oval 13">
              <a:extLst>
                <a:ext uri="{FF2B5EF4-FFF2-40B4-BE49-F238E27FC236}">
                  <a16:creationId xmlns:a16="http://schemas.microsoft.com/office/drawing/2014/main" id="{A77C34C9-893E-D671-719D-433791D94329}"/>
                </a:ext>
              </a:extLst>
            </p:cNvPr>
            <p:cNvSpPr>
              <a:spLocks noChangeArrowheads="1"/>
            </p:cNvSpPr>
            <p:nvPr/>
          </p:nvSpPr>
          <p:spPr bwMode="auto">
            <a:xfrm>
              <a:off x="2087" y="3065"/>
              <a:ext cx="1105" cy="380"/>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1" name="Rectangle 14">
              <a:extLst>
                <a:ext uri="{FF2B5EF4-FFF2-40B4-BE49-F238E27FC236}">
                  <a16:creationId xmlns:a16="http://schemas.microsoft.com/office/drawing/2014/main" id="{B0C9F6E2-3C42-6B1B-528B-CF425E6E7196}"/>
                </a:ext>
              </a:extLst>
            </p:cNvPr>
            <p:cNvSpPr>
              <a:spLocks noChangeArrowheads="1"/>
            </p:cNvSpPr>
            <p:nvPr/>
          </p:nvSpPr>
          <p:spPr bwMode="auto">
            <a:xfrm>
              <a:off x="1837" y="3006"/>
              <a:ext cx="947"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2" name="Rectangle 15">
              <a:extLst>
                <a:ext uri="{FF2B5EF4-FFF2-40B4-BE49-F238E27FC236}">
                  <a16:creationId xmlns:a16="http://schemas.microsoft.com/office/drawing/2014/main" id="{DA25C0C5-1A14-CE07-6306-E6BC1EB27654}"/>
                </a:ext>
              </a:extLst>
            </p:cNvPr>
            <p:cNvSpPr>
              <a:spLocks noChangeArrowheads="1"/>
            </p:cNvSpPr>
            <p:nvPr/>
          </p:nvSpPr>
          <p:spPr bwMode="auto">
            <a:xfrm>
              <a:off x="2102" y="3161"/>
              <a:ext cx="104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Organisation </a:t>
              </a:r>
            </a:p>
          </p:txBody>
        </p:sp>
        <p:sp>
          <p:nvSpPr>
            <p:cNvPr id="86033" name="Oval 16">
              <a:extLst>
                <a:ext uri="{FF2B5EF4-FFF2-40B4-BE49-F238E27FC236}">
                  <a16:creationId xmlns:a16="http://schemas.microsoft.com/office/drawing/2014/main" id="{CE7CB91E-4E4C-09D3-9765-789C3FAE73E3}"/>
                </a:ext>
              </a:extLst>
            </p:cNvPr>
            <p:cNvSpPr>
              <a:spLocks noChangeArrowheads="1"/>
            </p:cNvSpPr>
            <p:nvPr/>
          </p:nvSpPr>
          <p:spPr bwMode="auto">
            <a:xfrm>
              <a:off x="3503" y="3065"/>
              <a:ext cx="1285" cy="728"/>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4" name="Rectangle 17">
              <a:extLst>
                <a:ext uri="{FF2B5EF4-FFF2-40B4-BE49-F238E27FC236}">
                  <a16:creationId xmlns:a16="http://schemas.microsoft.com/office/drawing/2014/main" id="{E540F0D9-4396-A045-7347-FAAA7BCBDF28}"/>
                </a:ext>
              </a:extLst>
            </p:cNvPr>
            <p:cNvSpPr>
              <a:spLocks noChangeArrowheads="1"/>
            </p:cNvSpPr>
            <p:nvPr/>
          </p:nvSpPr>
          <p:spPr bwMode="auto">
            <a:xfrm>
              <a:off x="3256" y="3006"/>
              <a:ext cx="939"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5" name="Rectangle 18">
              <a:extLst>
                <a:ext uri="{FF2B5EF4-FFF2-40B4-BE49-F238E27FC236}">
                  <a16:creationId xmlns:a16="http://schemas.microsoft.com/office/drawing/2014/main" id="{635F68D9-E56A-D23E-063E-462562D0F490}"/>
                </a:ext>
              </a:extLst>
            </p:cNvPr>
            <p:cNvSpPr>
              <a:spLocks noChangeArrowheads="1"/>
            </p:cNvSpPr>
            <p:nvPr/>
          </p:nvSpPr>
          <p:spPr bwMode="auto">
            <a:xfrm>
              <a:off x="3651" y="3255"/>
              <a:ext cx="104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90000"/>
                </a:lnSpc>
                <a:spcAft>
                  <a:spcPct val="0"/>
                </a:spcAft>
                <a:buFontTx/>
                <a:buNone/>
              </a:pPr>
              <a:r>
                <a:rPr lang="en-US" altLang="en-US" sz="1800" b="1">
                  <a:solidFill>
                    <a:srgbClr val="00279F"/>
                  </a:solidFill>
                </a:rPr>
                <a:t>Third Party - </a:t>
              </a:r>
              <a:br>
                <a:rPr lang="en-US" altLang="en-US" sz="1800" b="1">
                  <a:solidFill>
                    <a:srgbClr val="00279F"/>
                  </a:solidFill>
                </a:rPr>
              </a:br>
              <a:r>
                <a:rPr lang="en-US" altLang="en-US" sz="1800" b="1">
                  <a:solidFill>
                    <a:srgbClr val="00279F"/>
                  </a:solidFill>
                </a:rPr>
                <a:t>independent</a:t>
              </a:r>
            </a:p>
          </p:txBody>
        </p:sp>
        <p:sp>
          <p:nvSpPr>
            <p:cNvPr id="86036" name="Oval 19">
              <a:extLst>
                <a:ext uri="{FF2B5EF4-FFF2-40B4-BE49-F238E27FC236}">
                  <a16:creationId xmlns:a16="http://schemas.microsoft.com/office/drawing/2014/main" id="{8915F565-D9A8-3B82-BF88-759284A5B57E}"/>
                </a:ext>
              </a:extLst>
            </p:cNvPr>
            <p:cNvSpPr>
              <a:spLocks noChangeArrowheads="1"/>
            </p:cNvSpPr>
            <p:nvPr/>
          </p:nvSpPr>
          <p:spPr bwMode="auto">
            <a:xfrm>
              <a:off x="2368" y="864"/>
              <a:ext cx="1802" cy="914"/>
            </a:xfrm>
            <a:prstGeom prst="ellipse">
              <a:avLst/>
            </a:prstGeom>
            <a:noFill/>
            <a:ln w="254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7" name="AutoShape 20">
              <a:extLst>
                <a:ext uri="{FF2B5EF4-FFF2-40B4-BE49-F238E27FC236}">
                  <a16:creationId xmlns:a16="http://schemas.microsoft.com/office/drawing/2014/main" id="{AFC5492A-A63A-7C32-8A08-3748F479CC85}"/>
                </a:ext>
              </a:extLst>
            </p:cNvPr>
            <p:cNvSpPr>
              <a:spLocks noChangeArrowheads="1"/>
            </p:cNvSpPr>
            <p:nvPr/>
          </p:nvSpPr>
          <p:spPr bwMode="auto">
            <a:xfrm rot="-331660">
              <a:off x="2786" y="1826"/>
              <a:ext cx="1104" cy="288"/>
            </a:xfrm>
            <a:prstGeom prst="curvedDownArrow">
              <a:avLst>
                <a:gd name="adj1" fmla="val 44083"/>
                <a:gd name="adj2" fmla="val 120750"/>
                <a:gd name="adj3" fmla="val 33333"/>
              </a:avLst>
            </a:prstGeom>
            <a:solidFill>
              <a:srgbClr val="FF0000"/>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8" name="AutoShape 21">
              <a:extLst>
                <a:ext uri="{FF2B5EF4-FFF2-40B4-BE49-F238E27FC236}">
                  <a16:creationId xmlns:a16="http://schemas.microsoft.com/office/drawing/2014/main" id="{C19EDA58-BBFF-02F4-E170-7D6327629621}"/>
                </a:ext>
              </a:extLst>
            </p:cNvPr>
            <p:cNvSpPr>
              <a:spLocks noChangeArrowheads="1"/>
            </p:cNvSpPr>
            <p:nvPr/>
          </p:nvSpPr>
          <p:spPr bwMode="auto">
            <a:xfrm rot="48118" flipH="1">
              <a:off x="2735" y="2783"/>
              <a:ext cx="1152" cy="288"/>
            </a:xfrm>
            <a:prstGeom prst="curvedDownArrow">
              <a:avLst>
                <a:gd name="adj1" fmla="val 46000"/>
                <a:gd name="adj2" fmla="val 126000"/>
                <a:gd name="adj3" fmla="val 33333"/>
              </a:avLst>
            </a:prstGeom>
            <a:solidFill>
              <a:srgbClr val="FF0000"/>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sp>
          <p:nvSpPr>
            <p:cNvPr id="86039" name="AutoShape 22">
              <a:extLst>
                <a:ext uri="{FF2B5EF4-FFF2-40B4-BE49-F238E27FC236}">
                  <a16:creationId xmlns:a16="http://schemas.microsoft.com/office/drawing/2014/main" id="{DFA86C7B-E4D3-7EAF-CA59-37706477FC8E}"/>
                </a:ext>
              </a:extLst>
            </p:cNvPr>
            <p:cNvSpPr>
              <a:spLocks noChangeArrowheads="1"/>
            </p:cNvSpPr>
            <p:nvPr/>
          </p:nvSpPr>
          <p:spPr bwMode="auto">
            <a:xfrm>
              <a:off x="4224" y="1056"/>
              <a:ext cx="384" cy="480"/>
            </a:xfrm>
            <a:prstGeom prst="curvedLeftArrow">
              <a:avLst>
                <a:gd name="adj1" fmla="val 18750"/>
                <a:gd name="adj2" fmla="val 43750"/>
                <a:gd name="adj3" fmla="val 33333"/>
              </a:avLst>
            </a:prstGeom>
            <a:solidFill>
              <a:srgbClr val="FF0000"/>
            </a:solidFill>
            <a:ln w="12700">
              <a:solidFill>
                <a:schemeClr val="folHlink"/>
              </a:solidFill>
              <a:miter lim="800000"/>
              <a:headEnd type="none" w="sm" len="sm"/>
              <a:tailEnd type="none" w="sm" len="sm"/>
            </a:ln>
          </p:spPr>
          <p:txBody>
            <a:bodyPr wrap="none"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US" altLang="en-US" sz="1800">
                <a:solidFill>
                  <a:schemeClr val="tx1"/>
                </a:solidFill>
              </a:endParaRPr>
            </a:p>
          </p:txBody>
        </p:sp>
      </p:grpSp>
    </p:spTree>
  </p:cSld>
  <p:clrMapOvr>
    <a:masterClrMapping/>
  </p:clrMapOvr>
  <p:transition spd="slow">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a:extLst>
              <a:ext uri="{FF2B5EF4-FFF2-40B4-BE49-F238E27FC236}">
                <a16:creationId xmlns:a16="http://schemas.microsoft.com/office/drawing/2014/main" id="{C5A51F6D-CB77-E45A-A254-1016D634C8DE}"/>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3D56EC4-9163-44FD-88C6-85A125792D70}" type="slidenum">
              <a:rPr lang="en-GB" altLang="en-US" sz="900">
                <a:solidFill>
                  <a:schemeClr val="tx1"/>
                </a:solidFill>
              </a:rPr>
              <a:pPr>
                <a:lnSpc>
                  <a:spcPct val="100000"/>
                </a:lnSpc>
                <a:spcAft>
                  <a:spcPct val="0"/>
                </a:spcAft>
                <a:buFontTx/>
                <a:buNone/>
              </a:pPr>
              <a:t>50</a:t>
            </a:fld>
            <a:endParaRPr lang="en-GB" altLang="en-US" sz="900">
              <a:solidFill>
                <a:schemeClr val="tx1"/>
              </a:solidFill>
            </a:endParaRPr>
          </a:p>
        </p:txBody>
      </p:sp>
      <p:sp>
        <p:nvSpPr>
          <p:cNvPr id="88067" name="Rectangle 11">
            <a:extLst>
              <a:ext uri="{FF2B5EF4-FFF2-40B4-BE49-F238E27FC236}">
                <a16:creationId xmlns:a16="http://schemas.microsoft.com/office/drawing/2014/main" id="{6040E561-0760-D818-9DA2-201A3BDBA697}"/>
              </a:ext>
            </a:extLst>
          </p:cNvPr>
          <p:cNvSpPr>
            <a:spLocks noGrp="1" noChangeArrowheads="1"/>
          </p:cNvSpPr>
          <p:nvPr>
            <p:ph type="title"/>
          </p:nvPr>
        </p:nvSpPr>
        <p:spPr/>
        <p:txBody>
          <a:bodyPr/>
          <a:lstStyle/>
          <a:p>
            <a:pPr eaLnBrk="1" hangingPunct="1"/>
            <a:r>
              <a:rPr lang="en-GB" altLang="en-US"/>
              <a:t>P. E. R. C.</a:t>
            </a:r>
            <a:endParaRPr lang="en-US" altLang="en-US"/>
          </a:p>
        </p:txBody>
      </p:sp>
      <p:sp>
        <p:nvSpPr>
          <p:cNvPr id="88068" name="Rectangle 12">
            <a:extLst>
              <a:ext uri="{FF2B5EF4-FFF2-40B4-BE49-F238E27FC236}">
                <a16:creationId xmlns:a16="http://schemas.microsoft.com/office/drawing/2014/main" id="{737AC6D8-F847-93EB-15F6-3834FF5AB336}"/>
              </a:ext>
            </a:extLst>
          </p:cNvPr>
          <p:cNvSpPr>
            <a:spLocks noGrp="1" noChangeArrowheads="1"/>
          </p:cNvSpPr>
          <p:nvPr>
            <p:ph type="body" idx="1"/>
          </p:nvPr>
        </p:nvSpPr>
        <p:spPr/>
        <p:txBody>
          <a:bodyPr/>
          <a:lstStyle/>
          <a:p>
            <a:pPr eaLnBrk="1" hangingPunct="1"/>
            <a:endParaRPr lang="en-GB" altLang="en-US"/>
          </a:p>
          <a:p>
            <a:pPr eaLnBrk="1" hangingPunct="1"/>
            <a:endParaRPr lang="en-GB" altLang="en-US"/>
          </a:p>
          <a:p>
            <a:pPr eaLnBrk="1" hangingPunct="1"/>
            <a:r>
              <a:rPr lang="en-GB" altLang="en-US"/>
              <a:t>Plan</a:t>
            </a:r>
          </a:p>
          <a:p>
            <a:pPr eaLnBrk="1" hangingPunct="1"/>
            <a:r>
              <a:rPr lang="en-GB" altLang="en-US"/>
              <a:t>Execute</a:t>
            </a:r>
          </a:p>
          <a:p>
            <a:pPr eaLnBrk="1" hangingPunct="1"/>
            <a:r>
              <a:rPr lang="en-GB" altLang="en-US"/>
              <a:t>Report</a:t>
            </a:r>
          </a:p>
          <a:p>
            <a:pPr eaLnBrk="1" hangingPunct="1"/>
            <a:r>
              <a:rPr lang="en-GB" altLang="en-US"/>
              <a:t>Close out </a:t>
            </a:r>
            <a:endParaRPr lang="en-US" altLang="en-US"/>
          </a:p>
        </p:txBody>
      </p:sp>
      <p:sp>
        <p:nvSpPr>
          <p:cNvPr id="88069" name="Text Box 4">
            <a:extLst>
              <a:ext uri="{FF2B5EF4-FFF2-40B4-BE49-F238E27FC236}">
                <a16:creationId xmlns:a16="http://schemas.microsoft.com/office/drawing/2014/main" id="{330680DE-D19B-25F3-B36A-E0DF70D3D274}"/>
              </a:ext>
            </a:extLst>
          </p:cNvPr>
          <p:cNvSpPr txBox="1">
            <a:spLocks noChangeArrowheads="1"/>
          </p:cNvSpPr>
          <p:nvPr/>
        </p:nvSpPr>
        <p:spPr bwMode="auto">
          <a:xfrm>
            <a:off x="2484438" y="1773238"/>
            <a:ext cx="12954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tx2"/>
                </a:solidFill>
              </a:rPr>
              <a:t>Plan</a:t>
            </a:r>
            <a:endParaRPr lang="en-US" altLang="en-US">
              <a:solidFill>
                <a:schemeClr val="tx2"/>
              </a:solidFill>
            </a:endParaRPr>
          </a:p>
        </p:txBody>
      </p:sp>
      <p:sp>
        <p:nvSpPr>
          <p:cNvPr id="88070" name="Text Box 5">
            <a:extLst>
              <a:ext uri="{FF2B5EF4-FFF2-40B4-BE49-F238E27FC236}">
                <a16:creationId xmlns:a16="http://schemas.microsoft.com/office/drawing/2014/main" id="{3A552A1D-CF2D-D66F-D6E0-8339A7F212C6}"/>
              </a:ext>
            </a:extLst>
          </p:cNvPr>
          <p:cNvSpPr txBox="1">
            <a:spLocks noChangeArrowheads="1"/>
          </p:cNvSpPr>
          <p:nvPr/>
        </p:nvSpPr>
        <p:spPr bwMode="auto">
          <a:xfrm>
            <a:off x="3563938" y="2492375"/>
            <a:ext cx="15113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tx1"/>
                </a:solidFill>
              </a:rPr>
              <a:t>Execute</a:t>
            </a:r>
            <a:endParaRPr lang="en-US" altLang="en-US">
              <a:solidFill>
                <a:schemeClr val="tx1"/>
              </a:solidFill>
            </a:endParaRPr>
          </a:p>
        </p:txBody>
      </p:sp>
      <p:sp>
        <p:nvSpPr>
          <p:cNvPr id="88071" name="Text Box 6">
            <a:extLst>
              <a:ext uri="{FF2B5EF4-FFF2-40B4-BE49-F238E27FC236}">
                <a16:creationId xmlns:a16="http://schemas.microsoft.com/office/drawing/2014/main" id="{11DF96A5-C191-9FAD-3F62-44C8BC295FFB}"/>
              </a:ext>
            </a:extLst>
          </p:cNvPr>
          <p:cNvSpPr txBox="1">
            <a:spLocks noChangeArrowheads="1"/>
          </p:cNvSpPr>
          <p:nvPr/>
        </p:nvSpPr>
        <p:spPr bwMode="auto">
          <a:xfrm>
            <a:off x="4716463" y="3213100"/>
            <a:ext cx="1295400"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tx2"/>
                </a:solidFill>
              </a:rPr>
              <a:t>Report</a:t>
            </a:r>
            <a:endParaRPr lang="en-US" altLang="en-US">
              <a:solidFill>
                <a:schemeClr val="tx2"/>
              </a:solidFill>
            </a:endParaRPr>
          </a:p>
        </p:txBody>
      </p:sp>
      <p:sp>
        <p:nvSpPr>
          <p:cNvPr id="88072" name="Text Box 7">
            <a:extLst>
              <a:ext uri="{FF2B5EF4-FFF2-40B4-BE49-F238E27FC236}">
                <a16:creationId xmlns:a16="http://schemas.microsoft.com/office/drawing/2014/main" id="{2FA693C0-44D4-37D3-4B23-CC2500FFF01E}"/>
              </a:ext>
            </a:extLst>
          </p:cNvPr>
          <p:cNvSpPr txBox="1">
            <a:spLocks noChangeArrowheads="1"/>
          </p:cNvSpPr>
          <p:nvPr/>
        </p:nvSpPr>
        <p:spPr bwMode="auto">
          <a:xfrm>
            <a:off x="5795963" y="3933825"/>
            <a:ext cx="1584325" cy="469900"/>
          </a:xfrm>
          <a:prstGeom prst="rect">
            <a:avLst/>
          </a:prstGeom>
          <a:solidFill>
            <a:schemeClr val="bg1"/>
          </a:solidFill>
          <a:ln w="12700">
            <a:solidFill>
              <a:schemeClr val="tx1"/>
            </a:solidFill>
            <a:miter lim="800000"/>
            <a:headEnd/>
            <a:tailEnd/>
          </a:ln>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a:solidFill>
                  <a:schemeClr val="tx2"/>
                </a:solidFill>
              </a:rPr>
              <a:t>Close out</a:t>
            </a:r>
            <a:endParaRPr lang="en-US" altLang="en-US">
              <a:solidFill>
                <a:schemeClr val="tx2"/>
              </a:solidFill>
            </a:endParaRPr>
          </a:p>
        </p:txBody>
      </p:sp>
      <p:sp>
        <p:nvSpPr>
          <p:cNvPr id="88073" name="Freeform 8">
            <a:extLst>
              <a:ext uri="{FF2B5EF4-FFF2-40B4-BE49-F238E27FC236}">
                <a16:creationId xmlns:a16="http://schemas.microsoft.com/office/drawing/2014/main" id="{D8902D67-B4EE-D8C2-597D-1D89B1C39409}"/>
              </a:ext>
            </a:extLst>
          </p:cNvPr>
          <p:cNvSpPr>
            <a:spLocks/>
          </p:cNvSpPr>
          <p:nvPr/>
        </p:nvSpPr>
        <p:spPr bwMode="auto">
          <a:xfrm>
            <a:off x="3059113" y="2276475"/>
            <a:ext cx="503237"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p>
        </p:txBody>
      </p:sp>
      <p:sp>
        <p:nvSpPr>
          <p:cNvPr id="88074" name="Freeform 9">
            <a:extLst>
              <a:ext uri="{FF2B5EF4-FFF2-40B4-BE49-F238E27FC236}">
                <a16:creationId xmlns:a16="http://schemas.microsoft.com/office/drawing/2014/main" id="{FE32A6C3-7DF1-14DE-1A3F-DAA3448BFB7E}"/>
              </a:ext>
            </a:extLst>
          </p:cNvPr>
          <p:cNvSpPr>
            <a:spLocks/>
          </p:cNvSpPr>
          <p:nvPr/>
        </p:nvSpPr>
        <p:spPr bwMode="auto">
          <a:xfrm>
            <a:off x="4211638" y="2997200"/>
            <a:ext cx="503237"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p>
        </p:txBody>
      </p:sp>
      <p:sp>
        <p:nvSpPr>
          <p:cNvPr id="88075" name="Freeform 10">
            <a:extLst>
              <a:ext uri="{FF2B5EF4-FFF2-40B4-BE49-F238E27FC236}">
                <a16:creationId xmlns:a16="http://schemas.microsoft.com/office/drawing/2014/main" id="{2F9644D4-4585-2F24-9561-89D28ECCFEBF}"/>
              </a:ext>
            </a:extLst>
          </p:cNvPr>
          <p:cNvSpPr>
            <a:spLocks/>
          </p:cNvSpPr>
          <p:nvPr/>
        </p:nvSpPr>
        <p:spPr bwMode="auto">
          <a:xfrm>
            <a:off x="5292725" y="3716338"/>
            <a:ext cx="503238" cy="431800"/>
          </a:xfrm>
          <a:custGeom>
            <a:avLst/>
            <a:gdLst>
              <a:gd name="T0" fmla="*/ 2147483646 w 317"/>
              <a:gd name="T1" fmla="*/ 0 h 272"/>
              <a:gd name="T2" fmla="*/ 2147483646 w 317"/>
              <a:gd name="T3" fmla="*/ 2147483646 h 272"/>
              <a:gd name="T4" fmla="*/ 2147483646 w 317"/>
              <a:gd name="T5" fmla="*/ 2147483646 h 272"/>
              <a:gd name="T6" fmla="*/ 0 60000 65536"/>
              <a:gd name="T7" fmla="*/ 0 60000 65536"/>
              <a:gd name="T8" fmla="*/ 0 60000 65536"/>
              <a:gd name="T9" fmla="*/ 0 w 317"/>
              <a:gd name="T10" fmla="*/ 0 h 272"/>
              <a:gd name="T11" fmla="*/ 317 w 317"/>
              <a:gd name="T12" fmla="*/ 272 h 272"/>
            </a:gdLst>
            <a:ahLst/>
            <a:cxnLst>
              <a:cxn ang="T6">
                <a:pos x="T0" y="T1"/>
              </a:cxn>
              <a:cxn ang="T7">
                <a:pos x="T2" y="T3"/>
              </a:cxn>
              <a:cxn ang="T8">
                <a:pos x="T4" y="T5"/>
              </a:cxn>
            </a:cxnLst>
            <a:rect l="T9" t="T10" r="T11" b="T12"/>
            <a:pathLst>
              <a:path w="317" h="272">
                <a:moveTo>
                  <a:pt x="45" y="0"/>
                </a:moveTo>
                <a:cubicBezTo>
                  <a:pt x="22" y="90"/>
                  <a:pt x="0" y="181"/>
                  <a:pt x="45" y="226"/>
                </a:cubicBezTo>
                <a:cubicBezTo>
                  <a:pt x="90" y="271"/>
                  <a:pt x="272" y="264"/>
                  <a:pt x="317" y="272"/>
                </a:cubicBezTo>
              </a:path>
            </a:pathLst>
          </a:custGeom>
          <a:solidFill>
            <a:schemeClr val="bg1"/>
          </a:solidFill>
          <a:ln w="41275" cap="flat" cmpd="sng">
            <a:solidFill>
              <a:schemeClr val="tx1"/>
            </a:solidFill>
            <a:prstDash val="solid"/>
            <a:round/>
            <a:headEnd/>
            <a:tailEnd type="arrow" w="med" len="med"/>
          </a:ln>
        </p:spPr>
        <p:txBody>
          <a:bodyPr wrap="none" anchor="ctr"/>
          <a:lstStyle/>
          <a:p>
            <a:endParaRPr lang="en-IN"/>
          </a:p>
        </p:txBody>
      </p:sp>
    </p:spTree>
  </p:cSld>
  <p:clrMapOvr>
    <a:masterClrMapping/>
  </p:clrMapOvr>
  <p:transition spd="slow">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3">
            <a:extLst>
              <a:ext uri="{FF2B5EF4-FFF2-40B4-BE49-F238E27FC236}">
                <a16:creationId xmlns:a16="http://schemas.microsoft.com/office/drawing/2014/main" id="{E1DB151F-78A8-7F46-A258-6753E95267B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188658E-435B-4336-9AF9-6821133ED3E0}" type="slidenum">
              <a:rPr lang="en-GB" altLang="en-US" sz="900">
                <a:solidFill>
                  <a:schemeClr val="tx1"/>
                </a:solidFill>
              </a:rPr>
              <a:pPr>
                <a:lnSpc>
                  <a:spcPct val="100000"/>
                </a:lnSpc>
                <a:spcAft>
                  <a:spcPct val="0"/>
                </a:spcAft>
                <a:buFontTx/>
                <a:buNone/>
              </a:pPr>
              <a:t>51</a:t>
            </a:fld>
            <a:endParaRPr lang="en-GB" altLang="en-US" sz="900">
              <a:solidFill>
                <a:schemeClr val="tx1"/>
              </a:solidFill>
            </a:endParaRPr>
          </a:p>
        </p:txBody>
      </p:sp>
      <p:sp>
        <p:nvSpPr>
          <p:cNvPr id="90115" name="Rectangle 2">
            <a:extLst>
              <a:ext uri="{FF2B5EF4-FFF2-40B4-BE49-F238E27FC236}">
                <a16:creationId xmlns:a16="http://schemas.microsoft.com/office/drawing/2014/main" id="{FE959701-0722-DA1E-256D-6C15D3B6C7AB}"/>
              </a:ext>
            </a:extLst>
          </p:cNvPr>
          <p:cNvSpPr>
            <a:spLocks noGrp="1" noChangeArrowheads="1"/>
          </p:cNvSpPr>
          <p:nvPr>
            <p:ph type="title"/>
          </p:nvPr>
        </p:nvSpPr>
        <p:spPr/>
        <p:txBody>
          <a:bodyPr/>
          <a:lstStyle/>
          <a:p>
            <a:r>
              <a:rPr lang="en-GB" altLang="en-US"/>
              <a:t>The Audit Process</a:t>
            </a:r>
            <a:endParaRPr lang="en-US" altLang="en-US"/>
          </a:p>
        </p:txBody>
      </p:sp>
      <p:grpSp>
        <p:nvGrpSpPr>
          <p:cNvPr id="90116" name="Group 4">
            <a:extLst>
              <a:ext uri="{FF2B5EF4-FFF2-40B4-BE49-F238E27FC236}">
                <a16:creationId xmlns:a16="http://schemas.microsoft.com/office/drawing/2014/main" id="{7905F028-6EB1-0019-E3BD-81173233B62A}"/>
              </a:ext>
            </a:extLst>
          </p:cNvPr>
          <p:cNvGrpSpPr>
            <a:grpSpLocks/>
          </p:cNvGrpSpPr>
          <p:nvPr/>
        </p:nvGrpSpPr>
        <p:grpSpPr bwMode="auto">
          <a:xfrm>
            <a:off x="611188" y="1544638"/>
            <a:ext cx="8135937" cy="4313237"/>
            <a:chOff x="385" y="981"/>
            <a:chExt cx="5125" cy="2717"/>
          </a:xfrm>
        </p:grpSpPr>
        <p:sp>
          <p:nvSpPr>
            <p:cNvPr id="90117" name="Text Box 5">
              <a:extLst>
                <a:ext uri="{FF2B5EF4-FFF2-40B4-BE49-F238E27FC236}">
                  <a16:creationId xmlns:a16="http://schemas.microsoft.com/office/drawing/2014/main" id="{2A87988E-332F-E8EF-AE75-F1CC805905AA}"/>
                </a:ext>
              </a:extLst>
            </p:cNvPr>
            <p:cNvSpPr txBox="1">
              <a:spLocks noChangeArrowheads="1"/>
            </p:cNvSpPr>
            <p:nvPr/>
          </p:nvSpPr>
          <p:spPr bwMode="auto">
            <a:xfrm>
              <a:off x="1065" y="1389"/>
              <a:ext cx="167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Plan the audit</a:t>
              </a:r>
              <a:endParaRPr lang="en-US" altLang="en-US" sz="2000">
                <a:solidFill>
                  <a:srgbClr val="003A6B"/>
                </a:solidFill>
              </a:endParaRPr>
            </a:p>
          </p:txBody>
        </p:sp>
        <p:sp>
          <p:nvSpPr>
            <p:cNvPr id="90118" name="Text Box 6">
              <a:extLst>
                <a:ext uri="{FF2B5EF4-FFF2-40B4-BE49-F238E27FC236}">
                  <a16:creationId xmlns:a16="http://schemas.microsoft.com/office/drawing/2014/main" id="{E50C24E4-4BBE-3FF6-B3AA-884795C364E0}"/>
                </a:ext>
              </a:extLst>
            </p:cNvPr>
            <p:cNvSpPr txBox="1">
              <a:spLocks noChangeArrowheads="1"/>
            </p:cNvSpPr>
            <p:nvPr/>
          </p:nvSpPr>
          <p:spPr bwMode="auto">
            <a:xfrm>
              <a:off x="1791" y="1797"/>
              <a:ext cx="1543"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Identify questions</a:t>
              </a:r>
              <a:endParaRPr lang="en-US" altLang="en-US" sz="2000">
                <a:solidFill>
                  <a:srgbClr val="003A6B"/>
                </a:solidFill>
              </a:endParaRPr>
            </a:p>
          </p:txBody>
        </p:sp>
        <p:sp>
          <p:nvSpPr>
            <p:cNvPr id="90119" name="Text Box 7">
              <a:extLst>
                <a:ext uri="{FF2B5EF4-FFF2-40B4-BE49-F238E27FC236}">
                  <a16:creationId xmlns:a16="http://schemas.microsoft.com/office/drawing/2014/main" id="{EB541B33-652E-6FEF-73D3-4BBB383C8440}"/>
                </a:ext>
              </a:extLst>
            </p:cNvPr>
            <p:cNvSpPr txBox="1">
              <a:spLocks noChangeArrowheads="1"/>
            </p:cNvSpPr>
            <p:nvPr/>
          </p:nvSpPr>
          <p:spPr bwMode="auto">
            <a:xfrm>
              <a:off x="2426" y="2205"/>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Ask the questions</a:t>
              </a:r>
              <a:endParaRPr lang="en-US" altLang="en-US" sz="2000">
                <a:solidFill>
                  <a:srgbClr val="003A6B"/>
                </a:solidFill>
              </a:endParaRPr>
            </a:p>
          </p:txBody>
        </p:sp>
        <p:sp>
          <p:nvSpPr>
            <p:cNvPr id="90120" name="Text Box 8">
              <a:extLst>
                <a:ext uri="{FF2B5EF4-FFF2-40B4-BE49-F238E27FC236}">
                  <a16:creationId xmlns:a16="http://schemas.microsoft.com/office/drawing/2014/main" id="{21F56A7F-9E40-70F9-D699-4CE584659C09}"/>
                </a:ext>
              </a:extLst>
            </p:cNvPr>
            <p:cNvSpPr txBox="1">
              <a:spLocks noChangeArrowheads="1"/>
            </p:cNvSpPr>
            <p:nvPr/>
          </p:nvSpPr>
          <p:spPr bwMode="auto">
            <a:xfrm>
              <a:off x="2925" y="2614"/>
              <a:ext cx="158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Listen to responses</a:t>
              </a:r>
              <a:endParaRPr lang="en-US" altLang="en-US" sz="2000">
                <a:solidFill>
                  <a:srgbClr val="003A6B"/>
                </a:solidFill>
              </a:endParaRPr>
            </a:p>
          </p:txBody>
        </p:sp>
        <p:sp>
          <p:nvSpPr>
            <p:cNvPr id="90121" name="Text Box 9">
              <a:extLst>
                <a:ext uri="{FF2B5EF4-FFF2-40B4-BE49-F238E27FC236}">
                  <a16:creationId xmlns:a16="http://schemas.microsoft.com/office/drawing/2014/main" id="{A024C97B-8D26-933B-7C80-F2F7BD31649B}"/>
                </a:ext>
              </a:extLst>
            </p:cNvPr>
            <p:cNvSpPr txBox="1">
              <a:spLocks noChangeArrowheads="1"/>
            </p:cNvSpPr>
            <p:nvPr/>
          </p:nvSpPr>
          <p:spPr bwMode="auto">
            <a:xfrm>
              <a:off x="3514" y="3022"/>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Record findings</a:t>
              </a:r>
              <a:endParaRPr lang="en-US" altLang="en-US" sz="2000">
                <a:solidFill>
                  <a:srgbClr val="003A6B"/>
                </a:solidFill>
              </a:endParaRPr>
            </a:p>
          </p:txBody>
        </p:sp>
        <p:sp>
          <p:nvSpPr>
            <p:cNvPr id="90122" name="Text Box 10">
              <a:extLst>
                <a:ext uri="{FF2B5EF4-FFF2-40B4-BE49-F238E27FC236}">
                  <a16:creationId xmlns:a16="http://schemas.microsoft.com/office/drawing/2014/main" id="{75358490-3267-632A-87A5-7DEF6F87CF75}"/>
                </a:ext>
              </a:extLst>
            </p:cNvPr>
            <p:cNvSpPr txBox="1">
              <a:spLocks noChangeArrowheads="1"/>
            </p:cNvSpPr>
            <p:nvPr/>
          </p:nvSpPr>
          <p:spPr bwMode="auto">
            <a:xfrm>
              <a:off x="4059" y="3430"/>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Feedback findings</a:t>
              </a:r>
              <a:endParaRPr lang="en-US" altLang="en-US" sz="2000">
                <a:solidFill>
                  <a:srgbClr val="003A6B"/>
                </a:solidFill>
              </a:endParaRPr>
            </a:p>
          </p:txBody>
        </p:sp>
        <p:cxnSp>
          <p:nvCxnSpPr>
            <p:cNvPr id="90123" name="AutoShape 11">
              <a:extLst>
                <a:ext uri="{FF2B5EF4-FFF2-40B4-BE49-F238E27FC236}">
                  <a16:creationId xmlns:a16="http://schemas.microsoft.com/office/drawing/2014/main" id="{F58BE3A3-55AD-00F5-02EC-0A4A917E5CC8}"/>
                </a:ext>
              </a:extLst>
            </p:cNvPr>
            <p:cNvCxnSpPr>
              <a:cxnSpLocks noChangeShapeType="1"/>
              <a:stCxn id="90117" idx="2"/>
              <a:endCxn id="90118" idx="1"/>
            </p:cNvCxnSpPr>
            <p:nvPr/>
          </p:nvCxnSpPr>
          <p:spPr bwMode="auto">
            <a:xfrm rot="5400000">
              <a:off x="1701" y="1728"/>
              <a:ext cx="284" cy="122"/>
            </a:xfrm>
            <a:prstGeom prst="curvedConnector4">
              <a:avLst>
                <a:gd name="adj1" fmla="val 24648"/>
                <a:gd name="adj2" fmla="val 210657"/>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90124" name="AutoShape 12">
              <a:extLst>
                <a:ext uri="{FF2B5EF4-FFF2-40B4-BE49-F238E27FC236}">
                  <a16:creationId xmlns:a16="http://schemas.microsoft.com/office/drawing/2014/main" id="{69FE1F21-C28F-641B-802D-60750B4C0B84}"/>
                </a:ext>
              </a:extLst>
            </p:cNvPr>
            <p:cNvCxnSpPr>
              <a:cxnSpLocks noChangeShapeType="1"/>
              <a:stCxn id="90118" idx="2"/>
              <a:endCxn id="90119" idx="1"/>
            </p:cNvCxnSpPr>
            <p:nvPr/>
          </p:nvCxnSpPr>
          <p:spPr bwMode="auto">
            <a:xfrm rot="5400000">
              <a:off x="2357" y="2134"/>
              <a:ext cx="265" cy="146"/>
            </a:xfrm>
            <a:prstGeom prst="curvedConnector4">
              <a:avLst>
                <a:gd name="adj1" fmla="val 23019"/>
                <a:gd name="adj2" fmla="val 192468"/>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90125" name="AutoShape 13">
              <a:extLst>
                <a:ext uri="{FF2B5EF4-FFF2-40B4-BE49-F238E27FC236}">
                  <a16:creationId xmlns:a16="http://schemas.microsoft.com/office/drawing/2014/main" id="{C6CD5B25-67C0-E5D1-1799-B254427E70F6}"/>
                </a:ext>
              </a:extLst>
            </p:cNvPr>
            <p:cNvCxnSpPr>
              <a:cxnSpLocks noChangeShapeType="1"/>
              <a:stCxn id="90119" idx="2"/>
              <a:endCxn id="90120" idx="1"/>
            </p:cNvCxnSpPr>
            <p:nvPr/>
          </p:nvCxnSpPr>
          <p:spPr bwMode="auto">
            <a:xfrm rot="5400000">
              <a:off x="2901" y="2497"/>
              <a:ext cx="266" cy="236"/>
            </a:xfrm>
            <a:prstGeom prst="curvedConnector4">
              <a:avLst>
                <a:gd name="adj1" fmla="val 22931"/>
                <a:gd name="adj2" fmla="val 157204"/>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90126" name="AutoShape 14">
              <a:extLst>
                <a:ext uri="{FF2B5EF4-FFF2-40B4-BE49-F238E27FC236}">
                  <a16:creationId xmlns:a16="http://schemas.microsoft.com/office/drawing/2014/main" id="{72AE78F2-08EA-BCD8-3D4E-2F32B4115958}"/>
                </a:ext>
              </a:extLst>
            </p:cNvPr>
            <p:cNvCxnSpPr>
              <a:cxnSpLocks noChangeShapeType="1"/>
              <a:stCxn id="90120" idx="2"/>
              <a:endCxn id="90121" idx="1"/>
            </p:cNvCxnSpPr>
            <p:nvPr/>
          </p:nvCxnSpPr>
          <p:spPr bwMode="auto">
            <a:xfrm rot="5400000">
              <a:off x="3479" y="2917"/>
              <a:ext cx="265" cy="214"/>
            </a:xfrm>
            <a:prstGeom prst="curvedConnector4">
              <a:avLst>
                <a:gd name="adj1" fmla="val 23019"/>
                <a:gd name="adj2" fmla="val 163083"/>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90127" name="AutoShape 15">
              <a:extLst>
                <a:ext uri="{FF2B5EF4-FFF2-40B4-BE49-F238E27FC236}">
                  <a16:creationId xmlns:a16="http://schemas.microsoft.com/office/drawing/2014/main" id="{6F9E8C0F-AD6A-5E50-FF49-95FDB2D76647}"/>
                </a:ext>
              </a:extLst>
            </p:cNvPr>
            <p:cNvCxnSpPr>
              <a:cxnSpLocks noChangeShapeType="1"/>
              <a:stCxn id="90121" idx="2"/>
              <a:endCxn id="90122" idx="1"/>
            </p:cNvCxnSpPr>
            <p:nvPr/>
          </p:nvCxnSpPr>
          <p:spPr bwMode="auto">
            <a:xfrm rot="5400000">
              <a:off x="4012" y="3337"/>
              <a:ext cx="265" cy="190"/>
            </a:xfrm>
            <a:prstGeom prst="curvedConnector4">
              <a:avLst>
                <a:gd name="adj1" fmla="val 23019"/>
                <a:gd name="adj2" fmla="val 171051"/>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sp>
          <p:nvSpPr>
            <p:cNvPr id="90128" name="Text Box 16">
              <a:extLst>
                <a:ext uri="{FF2B5EF4-FFF2-40B4-BE49-F238E27FC236}">
                  <a16:creationId xmlns:a16="http://schemas.microsoft.com/office/drawing/2014/main" id="{D8D534C4-0FE5-C7C4-78D8-31EBDBD8A471}"/>
                </a:ext>
              </a:extLst>
            </p:cNvPr>
            <p:cNvSpPr txBox="1">
              <a:spLocks noChangeArrowheads="1"/>
            </p:cNvSpPr>
            <p:nvPr/>
          </p:nvSpPr>
          <p:spPr bwMode="auto">
            <a:xfrm>
              <a:off x="385" y="981"/>
              <a:ext cx="167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Identify requirements</a:t>
              </a:r>
              <a:endParaRPr lang="en-US" altLang="en-US" sz="2000">
                <a:solidFill>
                  <a:srgbClr val="003A6B"/>
                </a:solidFill>
              </a:endParaRPr>
            </a:p>
          </p:txBody>
        </p:sp>
        <p:cxnSp>
          <p:nvCxnSpPr>
            <p:cNvPr id="90129" name="AutoShape 17">
              <a:extLst>
                <a:ext uri="{FF2B5EF4-FFF2-40B4-BE49-F238E27FC236}">
                  <a16:creationId xmlns:a16="http://schemas.microsoft.com/office/drawing/2014/main" id="{B944272A-4605-A6F7-3674-28445A824367}"/>
                </a:ext>
              </a:extLst>
            </p:cNvPr>
            <p:cNvCxnSpPr>
              <a:cxnSpLocks noChangeShapeType="1"/>
              <a:stCxn id="90128" idx="2"/>
              <a:endCxn id="90117" idx="1"/>
            </p:cNvCxnSpPr>
            <p:nvPr/>
          </p:nvCxnSpPr>
          <p:spPr bwMode="auto">
            <a:xfrm rot="5400000">
              <a:off x="1002" y="1293"/>
              <a:ext cx="275" cy="168"/>
            </a:xfrm>
            <a:prstGeom prst="curvedConnector4">
              <a:avLst>
                <a:gd name="adj1" fmla="val 25454"/>
                <a:gd name="adj2" fmla="val 180356"/>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ransition spd="slow">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3">
            <a:extLst>
              <a:ext uri="{FF2B5EF4-FFF2-40B4-BE49-F238E27FC236}">
                <a16:creationId xmlns:a16="http://schemas.microsoft.com/office/drawing/2014/main" id="{CDDCE68F-A80A-B9DE-DABB-F285E35B0FD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612374B-7AB6-4D64-99CC-5A28C8416C36}" type="slidenum">
              <a:rPr lang="en-GB" altLang="en-US" sz="900">
                <a:solidFill>
                  <a:schemeClr val="tx1"/>
                </a:solidFill>
              </a:rPr>
              <a:pPr>
                <a:lnSpc>
                  <a:spcPct val="100000"/>
                </a:lnSpc>
                <a:spcAft>
                  <a:spcPct val="0"/>
                </a:spcAft>
                <a:buFontTx/>
                <a:buNone/>
              </a:pPr>
              <a:t>52</a:t>
            </a:fld>
            <a:endParaRPr lang="en-GB" altLang="en-US" sz="900">
              <a:solidFill>
                <a:schemeClr val="tx1"/>
              </a:solidFill>
            </a:endParaRPr>
          </a:p>
        </p:txBody>
      </p:sp>
      <p:sp>
        <p:nvSpPr>
          <p:cNvPr id="92163" name="Rectangle 2">
            <a:extLst>
              <a:ext uri="{FF2B5EF4-FFF2-40B4-BE49-F238E27FC236}">
                <a16:creationId xmlns:a16="http://schemas.microsoft.com/office/drawing/2014/main" id="{81DB66D0-A25B-C6CC-DA90-E90C24BCB3CA}"/>
              </a:ext>
            </a:extLst>
          </p:cNvPr>
          <p:cNvSpPr>
            <a:spLocks noGrp="1" noChangeArrowheads="1"/>
          </p:cNvSpPr>
          <p:nvPr>
            <p:ph type="title"/>
          </p:nvPr>
        </p:nvSpPr>
        <p:spPr/>
        <p:txBody>
          <a:bodyPr/>
          <a:lstStyle/>
          <a:p>
            <a:r>
              <a:rPr lang="en-GB" altLang="en-US" dirty="0"/>
              <a:t>Group Exercise 2</a:t>
            </a:r>
            <a:endParaRPr lang="en-US" altLang="en-US" dirty="0"/>
          </a:p>
        </p:txBody>
      </p:sp>
      <p:sp>
        <p:nvSpPr>
          <p:cNvPr id="92164" name="Rectangle 3">
            <a:extLst>
              <a:ext uri="{FF2B5EF4-FFF2-40B4-BE49-F238E27FC236}">
                <a16:creationId xmlns:a16="http://schemas.microsoft.com/office/drawing/2014/main" id="{FDD34989-21F6-4581-220F-24DA2F5BF92A}"/>
              </a:ext>
            </a:extLst>
          </p:cNvPr>
          <p:cNvSpPr>
            <a:spLocks noGrp="1" noChangeArrowheads="1"/>
          </p:cNvSpPr>
          <p:nvPr>
            <p:ph type="body" idx="1"/>
          </p:nvPr>
        </p:nvSpPr>
        <p:spPr>
          <a:xfrm>
            <a:off x="604838" y="1652588"/>
            <a:ext cx="7235825" cy="4238625"/>
          </a:xfrm>
        </p:spPr>
        <p:txBody>
          <a:bodyPr/>
          <a:lstStyle/>
          <a:p>
            <a:pPr marL="457200" indent="-457200">
              <a:buFontTx/>
              <a:buAutoNum type="arabicPeriod"/>
            </a:pPr>
            <a:r>
              <a:rPr lang="en-GB" altLang="en-US"/>
              <a:t>What key </a:t>
            </a:r>
            <a:r>
              <a:rPr lang="en-GB" altLang="en-US" b="1">
                <a:solidFill>
                  <a:srgbClr val="2D139D"/>
                </a:solidFill>
              </a:rPr>
              <a:t>personal attributes</a:t>
            </a:r>
            <a:r>
              <a:rPr lang="en-GB" altLang="en-US"/>
              <a:t> does an auditor need to conduct an effective audit?</a:t>
            </a:r>
          </a:p>
          <a:p>
            <a:pPr marL="457200" indent="-457200">
              <a:buFontTx/>
              <a:buAutoNum type="arabicPeriod"/>
            </a:pPr>
            <a:r>
              <a:rPr lang="en-GB" altLang="en-US"/>
              <a:t>What key </a:t>
            </a:r>
            <a:r>
              <a:rPr lang="en-GB" altLang="en-US" b="1">
                <a:solidFill>
                  <a:srgbClr val="2D139D"/>
                </a:solidFill>
              </a:rPr>
              <a:t>personal skills</a:t>
            </a:r>
            <a:r>
              <a:rPr lang="en-GB" altLang="en-US"/>
              <a:t> does an auditor need?</a:t>
            </a:r>
          </a:p>
          <a:p>
            <a:pPr marL="457200" indent="-457200">
              <a:buFontTx/>
              <a:buAutoNum type="arabicPeriod"/>
            </a:pPr>
            <a:r>
              <a:rPr lang="en-GB" altLang="en-US"/>
              <a:t>What </a:t>
            </a:r>
            <a:r>
              <a:rPr lang="en-GB" altLang="en-US" b="1">
                <a:solidFill>
                  <a:srgbClr val="2D139D"/>
                </a:solidFill>
              </a:rPr>
              <a:t>knowledge</a:t>
            </a:r>
            <a:r>
              <a:rPr lang="en-GB" altLang="en-US"/>
              <a:t> does an auditor need to assess an IMS?</a:t>
            </a:r>
          </a:p>
          <a:p>
            <a:pPr marL="457200" indent="-457200">
              <a:buFontTx/>
              <a:buAutoNum type="arabicPeriod"/>
            </a:pPr>
            <a:r>
              <a:rPr lang="en-GB" altLang="en-US"/>
              <a:t>How could an auditor develop their level of </a:t>
            </a:r>
            <a:r>
              <a:rPr lang="en-GB" altLang="en-US" b="1">
                <a:solidFill>
                  <a:srgbClr val="2D139D"/>
                </a:solidFill>
              </a:rPr>
              <a:t>competence</a:t>
            </a:r>
            <a:r>
              <a:rPr lang="en-GB" altLang="en-US"/>
              <a:t>?</a:t>
            </a:r>
            <a:endParaRPr lang="en-US" altLang="en-US"/>
          </a:p>
        </p:txBody>
      </p:sp>
      <p:grpSp>
        <p:nvGrpSpPr>
          <p:cNvPr id="92165" name="Group 4">
            <a:extLst>
              <a:ext uri="{FF2B5EF4-FFF2-40B4-BE49-F238E27FC236}">
                <a16:creationId xmlns:a16="http://schemas.microsoft.com/office/drawing/2014/main" id="{9212ADAA-12A3-7C9E-E2CA-EAB418F47BD2}"/>
              </a:ext>
            </a:extLst>
          </p:cNvPr>
          <p:cNvGrpSpPr>
            <a:grpSpLocks noChangeAspect="1"/>
          </p:cNvGrpSpPr>
          <p:nvPr/>
        </p:nvGrpSpPr>
        <p:grpSpPr bwMode="auto">
          <a:xfrm>
            <a:off x="5403850" y="4854575"/>
            <a:ext cx="3232150" cy="1439863"/>
            <a:chOff x="3918863" y="3572634"/>
            <a:chExt cx="3989397" cy="1777312"/>
          </a:xfrm>
        </p:grpSpPr>
        <p:sp>
          <p:nvSpPr>
            <p:cNvPr id="6" name="Rounded Rectangle 5">
              <a:extLst>
                <a:ext uri="{FF2B5EF4-FFF2-40B4-BE49-F238E27FC236}">
                  <a16:creationId xmlns:a16="http://schemas.microsoft.com/office/drawing/2014/main" id="{9FD5A8FC-32AD-F13E-347D-3EF6B841B6AB}"/>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852E1F98-08DE-BCF9-FF68-D13681951DC7}"/>
                </a:ext>
              </a:extLst>
            </p:cNvPr>
            <p:cNvSpPr txBox="1"/>
            <p:nvPr/>
          </p:nvSpPr>
          <p:spPr>
            <a:xfrm>
              <a:off x="4022713" y="4135025"/>
              <a:ext cx="2088751"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15 minutes</a:t>
              </a:r>
            </a:p>
          </p:txBody>
        </p:sp>
        <p:grpSp>
          <p:nvGrpSpPr>
            <p:cNvPr id="92168" name="Group 7">
              <a:extLst>
                <a:ext uri="{FF2B5EF4-FFF2-40B4-BE49-F238E27FC236}">
                  <a16:creationId xmlns:a16="http://schemas.microsoft.com/office/drawing/2014/main" id="{7F2961FB-0C2E-C32D-80A4-9167A5F8E37C}"/>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6CF87740-E986-14E7-58B5-A371FA41A1CA}"/>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81A8FB9-25A1-802F-9D1A-A0CA4D8360CF}"/>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65133B7F-8AED-25B8-E7DB-8442EC7BC012}"/>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D182DE8E-E410-16CF-72C5-00F79B2235F5}"/>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5DFA2F4E-00E0-D6FB-FB14-29B4EF57C50F}"/>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92172" name="Group 11">
                <a:extLst>
                  <a:ext uri="{FF2B5EF4-FFF2-40B4-BE49-F238E27FC236}">
                    <a16:creationId xmlns:a16="http://schemas.microsoft.com/office/drawing/2014/main" id="{A1E4EA2A-5EE6-234E-1657-41A728DF90A4}"/>
                  </a:ext>
                </a:extLst>
              </p:cNvPr>
              <p:cNvGrpSpPr>
                <a:grpSpLocks/>
              </p:cNvGrpSpPr>
              <p:nvPr/>
            </p:nvGrpSpPr>
            <p:grpSpPr bwMode="auto">
              <a:xfrm>
                <a:off x="6296409" y="3936826"/>
                <a:ext cx="30175" cy="1283040"/>
                <a:chOff x="7118569" y="3479015"/>
                <a:chExt cx="45719" cy="2341044"/>
              </a:xfrm>
            </p:grpSpPr>
            <p:sp>
              <p:nvSpPr>
                <p:cNvPr id="92179" name="Isosceles Triangle 18">
                  <a:extLst>
                    <a:ext uri="{FF2B5EF4-FFF2-40B4-BE49-F238E27FC236}">
                      <a16:creationId xmlns:a16="http://schemas.microsoft.com/office/drawing/2014/main" id="{2332F871-00DF-27E8-BE64-B0794FB506B3}"/>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80" name="Isosceles Triangle 19">
                  <a:extLst>
                    <a:ext uri="{FF2B5EF4-FFF2-40B4-BE49-F238E27FC236}">
                      <a16:creationId xmlns:a16="http://schemas.microsoft.com/office/drawing/2014/main" id="{E72B408B-64BD-CBF4-B4CE-C581484EF03E}"/>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92173" name="Oval 12">
                <a:extLst>
                  <a:ext uri="{FF2B5EF4-FFF2-40B4-BE49-F238E27FC236}">
                    <a16:creationId xmlns:a16="http://schemas.microsoft.com/office/drawing/2014/main" id="{F68AEB50-7A00-5FDC-2362-C339FA2C6B38}"/>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4" name="Oval 13">
                <a:extLst>
                  <a:ext uri="{FF2B5EF4-FFF2-40B4-BE49-F238E27FC236}">
                    <a16:creationId xmlns:a16="http://schemas.microsoft.com/office/drawing/2014/main" id="{4582B059-8D84-5376-F1DB-1068A082B182}"/>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5" name="Oval 14">
                <a:extLst>
                  <a:ext uri="{FF2B5EF4-FFF2-40B4-BE49-F238E27FC236}">
                    <a16:creationId xmlns:a16="http://schemas.microsoft.com/office/drawing/2014/main" id="{46411641-6A89-99C3-8C9D-4D647B89517C}"/>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6" name="Oval 15">
                <a:extLst>
                  <a:ext uri="{FF2B5EF4-FFF2-40B4-BE49-F238E27FC236}">
                    <a16:creationId xmlns:a16="http://schemas.microsoft.com/office/drawing/2014/main" id="{875D09CB-140C-186C-67A2-18569BD9CD8D}"/>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7" name="Oval 16">
                <a:extLst>
                  <a:ext uri="{FF2B5EF4-FFF2-40B4-BE49-F238E27FC236}">
                    <a16:creationId xmlns:a16="http://schemas.microsoft.com/office/drawing/2014/main" id="{EBB91725-6789-A82A-8F12-85DA3E6940EA}"/>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92178" name="Oval 9">
                <a:extLst>
                  <a:ext uri="{FF2B5EF4-FFF2-40B4-BE49-F238E27FC236}">
                    <a16:creationId xmlns:a16="http://schemas.microsoft.com/office/drawing/2014/main" id="{496515F2-D6E5-F08B-73C2-8878E44E27DD}"/>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3">
            <a:extLst>
              <a:ext uri="{FF2B5EF4-FFF2-40B4-BE49-F238E27FC236}">
                <a16:creationId xmlns:a16="http://schemas.microsoft.com/office/drawing/2014/main" id="{BC2E40B9-8F08-5CA5-3855-1231287C3A0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BDE2A9D-9738-4445-B7CC-6CEE639BC72B}" type="slidenum">
              <a:rPr lang="en-GB" altLang="en-US" sz="900">
                <a:solidFill>
                  <a:schemeClr val="tx1"/>
                </a:solidFill>
              </a:rPr>
              <a:pPr>
                <a:lnSpc>
                  <a:spcPct val="100000"/>
                </a:lnSpc>
                <a:spcAft>
                  <a:spcPct val="0"/>
                </a:spcAft>
                <a:buFontTx/>
                <a:buNone/>
              </a:pPr>
              <a:t>53</a:t>
            </a:fld>
            <a:endParaRPr lang="en-GB" altLang="en-US" sz="900">
              <a:solidFill>
                <a:schemeClr val="tx1"/>
              </a:solidFill>
            </a:endParaRPr>
          </a:p>
        </p:txBody>
      </p:sp>
      <p:sp>
        <p:nvSpPr>
          <p:cNvPr id="95235" name="Rectangle 2">
            <a:extLst>
              <a:ext uri="{FF2B5EF4-FFF2-40B4-BE49-F238E27FC236}">
                <a16:creationId xmlns:a16="http://schemas.microsoft.com/office/drawing/2014/main" id="{3F7F4FFE-6D29-E492-83D9-E681CB9077E0}"/>
              </a:ext>
            </a:extLst>
          </p:cNvPr>
          <p:cNvSpPr>
            <a:spLocks noGrp="1" noChangeArrowheads="1"/>
          </p:cNvSpPr>
          <p:nvPr>
            <p:ph type="title"/>
          </p:nvPr>
        </p:nvSpPr>
        <p:spPr/>
        <p:txBody>
          <a:bodyPr/>
          <a:lstStyle/>
          <a:p>
            <a:r>
              <a:rPr lang="en-GB" altLang="en-US"/>
              <a:t>Auditor Responsibilities</a:t>
            </a:r>
            <a:endParaRPr lang="en-US" altLang="en-US"/>
          </a:p>
        </p:txBody>
      </p:sp>
      <p:sp>
        <p:nvSpPr>
          <p:cNvPr id="95236" name="Rectangle 3">
            <a:extLst>
              <a:ext uri="{FF2B5EF4-FFF2-40B4-BE49-F238E27FC236}">
                <a16:creationId xmlns:a16="http://schemas.microsoft.com/office/drawing/2014/main" id="{DBECFE0F-1C21-93FD-C0EB-E8D2C2408001}"/>
              </a:ext>
            </a:extLst>
          </p:cNvPr>
          <p:cNvSpPr>
            <a:spLocks noGrp="1" noChangeArrowheads="1"/>
          </p:cNvSpPr>
          <p:nvPr>
            <p:ph type="body" idx="1"/>
          </p:nvPr>
        </p:nvSpPr>
        <p:spPr>
          <a:xfrm>
            <a:off x="604838" y="1639888"/>
            <a:ext cx="7421562" cy="4238625"/>
          </a:xfrm>
        </p:spPr>
        <p:txBody>
          <a:bodyPr/>
          <a:lstStyle/>
          <a:p>
            <a:pPr marL="457200" indent="-457200"/>
            <a:r>
              <a:rPr lang="en-GB" altLang="en-US"/>
              <a:t>The audit frequency and method, scope and criteria need to be defined</a:t>
            </a:r>
          </a:p>
          <a:p>
            <a:pPr marL="457200" indent="-457200"/>
            <a:r>
              <a:rPr lang="en-GB" altLang="en-US"/>
              <a:t>In addition, the following needs to be established</a:t>
            </a:r>
          </a:p>
          <a:p>
            <a:pPr marL="831850" lvl="1" indent="-381000"/>
            <a:r>
              <a:rPr lang="en-GB" altLang="en-US"/>
              <a:t>Auditor competencies</a:t>
            </a:r>
          </a:p>
          <a:p>
            <a:pPr marL="831850" lvl="1" indent="-381000"/>
            <a:r>
              <a:rPr lang="en-GB" altLang="en-US"/>
              <a:t>Requirements for planning audits</a:t>
            </a:r>
          </a:p>
          <a:p>
            <a:pPr marL="831850" lvl="1" indent="-381000"/>
            <a:r>
              <a:rPr lang="en-GB" altLang="en-US"/>
              <a:t>Requirements for conducting audits</a:t>
            </a:r>
          </a:p>
          <a:p>
            <a:pPr marL="831850" lvl="1" indent="-381000"/>
            <a:r>
              <a:rPr lang="en-GB" altLang="en-US"/>
              <a:t>Reporting results and retaining records</a:t>
            </a:r>
          </a:p>
          <a:p>
            <a:pPr marL="457200" indent="-457200"/>
            <a:endParaRPr lang="en-US" altLang="en-US"/>
          </a:p>
        </p:txBody>
      </p:sp>
    </p:spTree>
  </p:cSld>
  <p:clrMapOvr>
    <a:masterClrMapping/>
  </p:clrMapOvr>
  <p:transition spd="slow">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a:extLst>
              <a:ext uri="{FF2B5EF4-FFF2-40B4-BE49-F238E27FC236}">
                <a16:creationId xmlns:a16="http://schemas.microsoft.com/office/drawing/2014/main" id="{DAEC31CB-658D-5580-376B-587DDC1249C2}"/>
              </a:ext>
            </a:extLst>
          </p:cNvPr>
          <p:cNvSpPr>
            <a:spLocks noGrp="1" noChangeArrowheads="1"/>
          </p:cNvSpPr>
          <p:nvPr>
            <p:ph type="subTitle" idx="1"/>
          </p:nvPr>
        </p:nvSpPr>
        <p:spPr>
          <a:xfrm>
            <a:off x="612775" y="1644650"/>
            <a:ext cx="7434263" cy="668338"/>
          </a:xfrm>
        </p:spPr>
        <p:txBody>
          <a:bodyPr/>
          <a:lstStyle/>
          <a:p>
            <a:pPr>
              <a:defRPr/>
            </a:pPr>
            <a:r>
              <a:rPr lang="en-GB" sz="3200" b="1" dirty="0">
                <a:latin typeface="+mj-lt"/>
              </a:rPr>
              <a:t>Identifying Requirements</a:t>
            </a:r>
          </a:p>
        </p:txBody>
      </p:sp>
    </p:spTree>
  </p:cSld>
  <p:clrMapOvr>
    <a:masterClrMapping/>
  </p:clrMapOvr>
  <p:transition spd="slow">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3">
            <a:extLst>
              <a:ext uri="{FF2B5EF4-FFF2-40B4-BE49-F238E27FC236}">
                <a16:creationId xmlns:a16="http://schemas.microsoft.com/office/drawing/2014/main" id="{AFE339ED-E201-6128-C990-1478649FEED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1BD3B10-F963-4D3E-8CE4-A8FC2634C9EB}" type="slidenum">
              <a:rPr lang="en-GB" altLang="en-US" sz="900">
                <a:solidFill>
                  <a:schemeClr val="tx1"/>
                </a:solidFill>
              </a:rPr>
              <a:pPr>
                <a:lnSpc>
                  <a:spcPct val="100000"/>
                </a:lnSpc>
                <a:spcAft>
                  <a:spcPct val="0"/>
                </a:spcAft>
                <a:buFontTx/>
                <a:buNone/>
              </a:pPr>
              <a:t>55</a:t>
            </a:fld>
            <a:endParaRPr lang="en-GB" altLang="en-US" sz="900">
              <a:solidFill>
                <a:schemeClr val="tx1"/>
              </a:solidFill>
            </a:endParaRPr>
          </a:p>
        </p:txBody>
      </p:sp>
      <p:sp>
        <p:nvSpPr>
          <p:cNvPr id="99331" name="Rectangle 2">
            <a:extLst>
              <a:ext uri="{FF2B5EF4-FFF2-40B4-BE49-F238E27FC236}">
                <a16:creationId xmlns:a16="http://schemas.microsoft.com/office/drawing/2014/main" id="{F2017303-1AF4-766D-D0B7-7E36B764AAA0}"/>
              </a:ext>
            </a:extLst>
          </p:cNvPr>
          <p:cNvSpPr>
            <a:spLocks noGrp="1" noChangeArrowheads="1"/>
          </p:cNvSpPr>
          <p:nvPr>
            <p:ph type="title"/>
          </p:nvPr>
        </p:nvSpPr>
        <p:spPr/>
        <p:txBody>
          <a:bodyPr/>
          <a:lstStyle/>
          <a:p>
            <a:r>
              <a:rPr lang="en-GB" altLang="en-US"/>
              <a:t>Requirements (Criteria)</a:t>
            </a:r>
            <a:endParaRPr lang="en-US" altLang="en-US"/>
          </a:p>
        </p:txBody>
      </p:sp>
      <p:sp>
        <p:nvSpPr>
          <p:cNvPr id="34820" name="Rectangle 3">
            <a:extLst>
              <a:ext uri="{FF2B5EF4-FFF2-40B4-BE49-F238E27FC236}">
                <a16:creationId xmlns:a16="http://schemas.microsoft.com/office/drawing/2014/main" id="{7517255E-8EA4-1C5C-B653-439562E31AC6}"/>
              </a:ext>
            </a:extLst>
          </p:cNvPr>
          <p:cNvSpPr>
            <a:spLocks noGrp="1" noChangeArrowheads="1"/>
          </p:cNvSpPr>
          <p:nvPr>
            <p:ph type="body" idx="1"/>
          </p:nvPr>
        </p:nvSpPr>
        <p:spPr>
          <a:xfrm>
            <a:off x="604838" y="1558925"/>
            <a:ext cx="7235825" cy="4865688"/>
          </a:xfrm>
        </p:spPr>
        <p:txBody>
          <a:bodyPr/>
          <a:lstStyle/>
          <a:p>
            <a:pPr>
              <a:defRPr/>
            </a:pPr>
            <a:r>
              <a:rPr lang="en-GB" sz="2000" dirty="0"/>
              <a:t>Requirements come from</a:t>
            </a:r>
          </a:p>
          <a:p>
            <a:pPr lvl="1">
              <a:defRPr/>
            </a:pPr>
            <a:r>
              <a:rPr lang="en-GB" sz="1800" dirty="0"/>
              <a:t>ISO 14001:2015</a:t>
            </a:r>
          </a:p>
          <a:p>
            <a:pPr lvl="1">
              <a:defRPr/>
            </a:pPr>
            <a:r>
              <a:rPr lang="en-GB" sz="1800" dirty="0"/>
              <a:t>Legislations</a:t>
            </a:r>
          </a:p>
          <a:p>
            <a:pPr lvl="1">
              <a:defRPr/>
            </a:pPr>
            <a:r>
              <a:rPr lang="en-GB" sz="1800" dirty="0"/>
              <a:t>Design documents, codes of practices, guidance documents</a:t>
            </a:r>
          </a:p>
          <a:p>
            <a:pPr lvl="1">
              <a:defRPr/>
            </a:pPr>
            <a:r>
              <a:rPr lang="en-GB" sz="1800" dirty="0"/>
              <a:t>Management priority</a:t>
            </a:r>
          </a:p>
          <a:p>
            <a:pPr lvl="1">
              <a:defRPr/>
            </a:pPr>
            <a:r>
              <a:rPr lang="en-GB" sz="1800" dirty="0"/>
              <a:t>Business requirements</a:t>
            </a:r>
          </a:p>
          <a:p>
            <a:pPr lvl="1">
              <a:defRPr/>
            </a:pPr>
            <a:r>
              <a:rPr lang="en-GB" sz="1800" dirty="0"/>
              <a:t>The documented management system</a:t>
            </a:r>
          </a:p>
          <a:p>
            <a:pPr lvl="1">
              <a:defRPr/>
            </a:pPr>
            <a:r>
              <a:rPr lang="en-GB" sz="1800" dirty="0"/>
              <a:t>Product/service/customer requirements</a:t>
            </a:r>
          </a:p>
          <a:p>
            <a:pPr lvl="1">
              <a:defRPr/>
            </a:pPr>
            <a:r>
              <a:rPr lang="en-GB" sz="1800" dirty="0"/>
              <a:t>Other related standards, e.g., IS standards</a:t>
            </a:r>
          </a:p>
          <a:p>
            <a:pPr lvl="1">
              <a:defRPr/>
            </a:pPr>
            <a:r>
              <a:rPr lang="en-GB" sz="1800" dirty="0"/>
              <a:t>Other requirements, e.g., voluntary commitments</a:t>
            </a:r>
          </a:p>
          <a:p>
            <a:pPr marL="266700" lvl="1" indent="0">
              <a:buFont typeface="Wingdings" panose="05000000000000000000" pitchFamily="2" charset="2"/>
              <a:buNone/>
              <a:defRPr/>
            </a:pPr>
            <a:r>
              <a:rPr lang="en-GB" sz="1800" dirty="0"/>
              <a:t>What else ?</a:t>
            </a:r>
          </a:p>
          <a:p>
            <a:pPr lvl="1">
              <a:defRPr/>
            </a:pPr>
            <a:endParaRPr lang="en-US" sz="1800" dirty="0"/>
          </a:p>
        </p:txBody>
      </p:sp>
    </p:spTree>
  </p:cSld>
  <p:clrMapOvr>
    <a:masterClrMapping/>
  </p:clrMapOvr>
  <p:transition spd="slow">
    <p:dissolv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E72DA6EF-D698-C530-BAFB-4C883310BB0C}"/>
              </a:ext>
            </a:extLst>
          </p:cNvPr>
          <p:cNvSpPr>
            <a:spLocks noGrp="1" noChangeArrowheads="1"/>
          </p:cNvSpPr>
          <p:nvPr>
            <p:ph type="title"/>
          </p:nvPr>
        </p:nvSpPr>
        <p:spPr/>
        <p:txBody>
          <a:bodyPr/>
          <a:lstStyle/>
          <a:p>
            <a:r>
              <a:rPr lang="en-US" altLang="en-US"/>
              <a:t>Group discussion </a:t>
            </a:r>
            <a:endParaRPr lang="en-IN" altLang="en-US"/>
          </a:p>
        </p:txBody>
      </p:sp>
      <p:sp>
        <p:nvSpPr>
          <p:cNvPr id="101379" name="Content Placeholder 2">
            <a:extLst>
              <a:ext uri="{FF2B5EF4-FFF2-40B4-BE49-F238E27FC236}">
                <a16:creationId xmlns:a16="http://schemas.microsoft.com/office/drawing/2014/main" id="{9974B03F-6A4F-2BE6-BAC2-073B5368DB31}"/>
              </a:ext>
            </a:extLst>
          </p:cNvPr>
          <p:cNvSpPr>
            <a:spLocks noGrp="1" noChangeArrowheads="1"/>
          </p:cNvSpPr>
          <p:nvPr>
            <p:ph idx="1"/>
          </p:nvPr>
        </p:nvSpPr>
        <p:spPr/>
        <p:txBody>
          <a:bodyPr/>
          <a:lstStyle/>
          <a:p>
            <a:r>
              <a:rPr lang="en-US" altLang="en-US"/>
              <a:t>Please go through the Internal Audit procedure of your site and discuss with other participants on understanding, agreement or comments if any</a:t>
            </a:r>
            <a:endParaRPr lang="en-IN" altLang="en-US"/>
          </a:p>
        </p:txBody>
      </p:sp>
      <p:sp>
        <p:nvSpPr>
          <p:cNvPr id="101380" name="Slide Number Placeholder 3">
            <a:extLst>
              <a:ext uri="{FF2B5EF4-FFF2-40B4-BE49-F238E27FC236}">
                <a16:creationId xmlns:a16="http://schemas.microsoft.com/office/drawing/2014/main" id="{E82C38BD-9E13-2C51-814D-5122BDF1F0F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9AD42E0-128E-4460-A8F9-3D2E695304DD}" type="slidenum">
              <a:rPr lang="en-GB" altLang="en-US" sz="900">
                <a:solidFill>
                  <a:schemeClr val="tx1"/>
                </a:solidFill>
              </a:rPr>
              <a:pPr>
                <a:lnSpc>
                  <a:spcPct val="100000"/>
                </a:lnSpc>
                <a:spcAft>
                  <a:spcPct val="0"/>
                </a:spcAft>
                <a:buFontTx/>
                <a:buNone/>
              </a:pPr>
              <a:t>56</a:t>
            </a:fld>
            <a:endParaRPr lang="en-GB" altLang="en-US" sz="900">
              <a:solidFill>
                <a:schemeClr val="tx1"/>
              </a:solidFill>
            </a:endParaRPr>
          </a:p>
        </p:txBody>
      </p:sp>
      <p:grpSp>
        <p:nvGrpSpPr>
          <p:cNvPr id="101381" name="Group 4">
            <a:extLst>
              <a:ext uri="{FF2B5EF4-FFF2-40B4-BE49-F238E27FC236}">
                <a16:creationId xmlns:a16="http://schemas.microsoft.com/office/drawing/2014/main" id="{030FB486-BA83-17EF-B43A-F76E4C228FF8}"/>
              </a:ext>
            </a:extLst>
          </p:cNvPr>
          <p:cNvGrpSpPr>
            <a:grpSpLocks noChangeAspect="1"/>
          </p:cNvGrpSpPr>
          <p:nvPr/>
        </p:nvGrpSpPr>
        <p:grpSpPr bwMode="auto">
          <a:xfrm>
            <a:off x="5260975" y="4711700"/>
            <a:ext cx="3232150" cy="1439863"/>
            <a:chOff x="3918863" y="3572634"/>
            <a:chExt cx="3989397" cy="1777312"/>
          </a:xfrm>
        </p:grpSpPr>
        <p:sp>
          <p:nvSpPr>
            <p:cNvPr id="6" name="Rounded Rectangle 5">
              <a:extLst>
                <a:ext uri="{FF2B5EF4-FFF2-40B4-BE49-F238E27FC236}">
                  <a16:creationId xmlns:a16="http://schemas.microsoft.com/office/drawing/2014/main" id="{976F90C6-3979-F6CF-6C81-65ED547B3E57}"/>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EA13FE7A-2F68-E856-1A6C-B816C0A2AE3A}"/>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20 minutes</a:t>
              </a:r>
            </a:p>
          </p:txBody>
        </p:sp>
        <p:grpSp>
          <p:nvGrpSpPr>
            <p:cNvPr id="101384" name="Group 7">
              <a:extLst>
                <a:ext uri="{FF2B5EF4-FFF2-40B4-BE49-F238E27FC236}">
                  <a16:creationId xmlns:a16="http://schemas.microsoft.com/office/drawing/2014/main" id="{C89952A5-EFB8-311A-C3D9-4C9F5E5D37E1}"/>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B2AA5B5-69CE-3071-45BA-483538CF33D9}"/>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D74E398-10A7-C9B4-FEDC-3F427E879790}"/>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6D484BA3-AFFA-502B-B432-B4F5A7D05C9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65FE7C50-03E3-F5FB-3539-71E1F26BF622}"/>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AA24D4C3-E566-F828-A854-762487A13B66}"/>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01388" name="Group 11">
                <a:extLst>
                  <a:ext uri="{FF2B5EF4-FFF2-40B4-BE49-F238E27FC236}">
                    <a16:creationId xmlns:a16="http://schemas.microsoft.com/office/drawing/2014/main" id="{F738A17A-F7B7-6B5B-EA52-15F2583FEB51}"/>
                  </a:ext>
                </a:extLst>
              </p:cNvPr>
              <p:cNvGrpSpPr>
                <a:grpSpLocks/>
              </p:cNvGrpSpPr>
              <p:nvPr/>
            </p:nvGrpSpPr>
            <p:grpSpPr bwMode="auto">
              <a:xfrm>
                <a:off x="6296409" y="3936826"/>
                <a:ext cx="30175" cy="1283040"/>
                <a:chOff x="7118569" y="3479015"/>
                <a:chExt cx="45719" cy="2341044"/>
              </a:xfrm>
            </p:grpSpPr>
            <p:sp>
              <p:nvSpPr>
                <p:cNvPr id="101395" name="Isosceles Triangle 18">
                  <a:extLst>
                    <a:ext uri="{FF2B5EF4-FFF2-40B4-BE49-F238E27FC236}">
                      <a16:creationId xmlns:a16="http://schemas.microsoft.com/office/drawing/2014/main" id="{D8DE2229-CC44-3520-179E-1DA1D42F1336}"/>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6" name="Isosceles Triangle 19">
                  <a:extLst>
                    <a:ext uri="{FF2B5EF4-FFF2-40B4-BE49-F238E27FC236}">
                      <a16:creationId xmlns:a16="http://schemas.microsoft.com/office/drawing/2014/main" id="{9C77A8D7-49E6-C194-3766-929FB0171580}"/>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01389" name="Oval 12">
                <a:extLst>
                  <a:ext uri="{FF2B5EF4-FFF2-40B4-BE49-F238E27FC236}">
                    <a16:creationId xmlns:a16="http://schemas.microsoft.com/office/drawing/2014/main" id="{3101FBE2-31CC-6634-42C5-B2058C6B9432}"/>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0" name="Oval 13">
                <a:extLst>
                  <a:ext uri="{FF2B5EF4-FFF2-40B4-BE49-F238E27FC236}">
                    <a16:creationId xmlns:a16="http://schemas.microsoft.com/office/drawing/2014/main" id="{372043F1-AC6E-2560-BBA9-DA88C0CD3B06}"/>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1" name="Oval 14">
                <a:extLst>
                  <a:ext uri="{FF2B5EF4-FFF2-40B4-BE49-F238E27FC236}">
                    <a16:creationId xmlns:a16="http://schemas.microsoft.com/office/drawing/2014/main" id="{9DC5774D-F640-8B56-EB7C-BBAA9AF39F38}"/>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2" name="Oval 15">
                <a:extLst>
                  <a:ext uri="{FF2B5EF4-FFF2-40B4-BE49-F238E27FC236}">
                    <a16:creationId xmlns:a16="http://schemas.microsoft.com/office/drawing/2014/main" id="{4A7E22E0-AAE5-70B8-DEBE-327C7298E724}"/>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3" name="Oval 16">
                <a:extLst>
                  <a:ext uri="{FF2B5EF4-FFF2-40B4-BE49-F238E27FC236}">
                    <a16:creationId xmlns:a16="http://schemas.microsoft.com/office/drawing/2014/main" id="{C92BB094-A347-3791-58C7-F9F628CE0DB8}"/>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01394" name="Oval 9">
                <a:extLst>
                  <a:ext uri="{FF2B5EF4-FFF2-40B4-BE49-F238E27FC236}">
                    <a16:creationId xmlns:a16="http://schemas.microsoft.com/office/drawing/2014/main" id="{14EA3B05-4E02-B6AC-8564-441DF6AC6C12}"/>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3">
            <a:extLst>
              <a:ext uri="{FF2B5EF4-FFF2-40B4-BE49-F238E27FC236}">
                <a16:creationId xmlns:a16="http://schemas.microsoft.com/office/drawing/2014/main" id="{82C5BA4A-7A53-AF19-ED9E-5A0ECEC92CE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A7B0405-9C5C-4D9A-A9B1-04F5C6BE44F6}" type="slidenum">
              <a:rPr lang="en-GB" altLang="en-US" sz="900">
                <a:solidFill>
                  <a:schemeClr val="tx1"/>
                </a:solidFill>
              </a:rPr>
              <a:pPr>
                <a:lnSpc>
                  <a:spcPct val="100000"/>
                </a:lnSpc>
                <a:spcAft>
                  <a:spcPct val="0"/>
                </a:spcAft>
                <a:buFontTx/>
                <a:buNone/>
              </a:pPr>
              <a:t>57</a:t>
            </a:fld>
            <a:endParaRPr lang="en-GB" altLang="en-US" sz="900">
              <a:solidFill>
                <a:schemeClr val="tx1"/>
              </a:solidFill>
            </a:endParaRPr>
          </a:p>
        </p:txBody>
      </p:sp>
      <p:sp>
        <p:nvSpPr>
          <p:cNvPr id="103427" name="Rectangle 2">
            <a:extLst>
              <a:ext uri="{FF2B5EF4-FFF2-40B4-BE49-F238E27FC236}">
                <a16:creationId xmlns:a16="http://schemas.microsoft.com/office/drawing/2014/main" id="{1B3FAD36-8C23-CA2D-5CF3-967D79C4F2C6}"/>
              </a:ext>
            </a:extLst>
          </p:cNvPr>
          <p:cNvSpPr>
            <a:spLocks noGrp="1" noChangeArrowheads="1"/>
          </p:cNvSpPr>
          <p:nvPr>
            <p:ph type="title"/>
          </p:nvPr>
        </p:nvSpPr>
        <p:spPr/>
        <p:txBody>
          <a:bodyPr/>
          <a:lstStyle/>
          <a:p>
            <a:r>
              <a:rPr lang="en-GB" altLang="en-US"/>
              <a:t>Audit Scheduling </a:t>
            </a:r>
            <a:endParaRPr lang="en-US" altLang="en-US"/>
          </a:p>
        </p:txBody>
      </p:sp>
      <p:sp>
        <p:nvSpPr>
          <p:cNvPr id="103428" name="Rectangle 3">
            <a:extLst>
              <a:ext uri="{FF2B5EF4-FFF2-40B4-BE49-F238E27FC236}">
                <a16:creationId xmlns:a16="http://schemas.microsoft.com/office/drawing/2014/main" id="{507C090C-42B1-3FD4-B932-EB129DD99D26}"/>
              </a:ext>
            </a:extLst>
          </p:cNvPr>
          <p:cNvSpPr>
            <a:spLocks noGrp="1" noChangeArrowheads="1"/>
          </p:cNvSpPr>
          <p:nvPr>
            <p:ph type="body" idx="1"/>
          </p:nvPr>
        </p:nvSpPr>
        <p:spPr/>
        <p:txBody>
          <a:bodyPr/>
          <a:lstStyle/>
          <a:p>
            <a:r>
              <a:rPr lang="en-GB" altLang="en-US" dirty="0"/>
              <a:t>Scheduling the audit programme is the responsibility of the person leading the audit process (the program manager)</a:t>
            </a:r>
          </a:p>
          <a:p>
            <a:r>
              <a:rPr lang="en-GB" altLang="en-US" dirty="0"/>
              <a:t>Audits are required to be scheduled based on</a:t>
            </a:r>
          </a:p>
          <a:p>
            <a:pPr lvl="1"/>
            <a:r>
              <a:rPr lang="en-GB" altLang="en-US" dirty="0"/>
              <a:t>The results of risk assessments</a:t>
            </a:r>
          </a:p>
          <a:p>
            <a:pPr lvl="1"/>
            <a:r>
              <a:rPr lang="en-GB" altLang="en-US" dirty="0"/>
              <a:t>The results of previous audits</a:t>
            </a:r>
          </a:p>
          <a:p>
            <a:pPr lvl="1"/>
            <a:r>
              <a:rPr lang="en-GB" altLang="en-US" dirty="0"/>
              <a:t>Changes in operations/ activities</a:t>
            </a:r>
          </a:p>
          <a:p>
            <a:endParaRPr lang="en-US" altLang="en-US" dirty="0"/>
          </a:p>
        </p:txBody>
      </p:sp>
    </p:spTree>
  </p:cSld>
  <p:clrMapOvr>
    <a:masterClrMapping/>
  </p:clrMapOvr>
  <p:transition spd="slow">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3">
            <a:extLst>
              <a:ext uri="{FF2B5EF4-FFF2-40B4-BE49-F238E27FC236}">
                <a16:creationId xmlns:a16="http://schemas.microsoft.com/office/drawing/2014/main" id="{B6715A60-134A-B29D-EE8E-30503CF992E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4E7F575-F2F7-4EB0-8156-3A00668C74F0}" type="slidenum">
              <a:rPr lang="en-GB" altLang="en-US" sz="900">
                <a:solidFill>
                  <a:schemeClr val="tx1"/>
                </a:solidFill>
              </a:rPr>
              <a:pPr>
                <a:lnSpc>
                  <a:spcPct val="100000"/>
                </a:lnSpc>
                <a:spcAft>
                  <a:spcPct val="0"/>
                </a:spcAft>
                <a:buFontTx/>
                <a:buNone/>
              </a:pPr>
              <a:t>58</a:t>
            </a:fld>
            <a:endParaRPr lang="en-GB" altLang="en-US" sz="900">
              <a:solidFill>
                <a:schemeClr val="tx1"/>
              </a:solidFill>
            </a:endParaRPr>
          </a:p>
        </p:txBody>
      </p:sp>
      <p:sp>
        <p:nvSpPr>
          <p:cNvPr id="105475" name="Rectangle 2">
            <a:extLst>
              <a:ext uri="{FF2B5EF4-FFF2-40B4-BE49-F238E27FC236}">
                <a16:creationId xmlns:a16="http://schemas.microsoft.com/office/drawing/2014/main" id="{1FCC056B-92E9-DB26-A14B-7B797BE31ABA}"/>
              </a:ext>
            </a:extLst>
          </p:cNvPr>
          <p:cNvSpPr>
            <a:spLocks noGrp="1" noChangeArrowheads="1"/>
          </p:cNvSpPr>
          <p:nvPr>
            <p:ph type="title"/>
          </p:nvPr>
        </p:nvSpPr>
        <p:spPr/>
        <p:txBody>
          <a:bodyPr/>
          <a:lstStyle/>
          <a:p>
            <a:r>
              <a:rPr lang="en-GB" altLang="en-US"/>
              <a:t>Audit Planning </a:t>
            </a:r>
            <a:endParaRPr lang="en-US" altLang="en-US"/>
          </a:p>
        </p:txBody>
      </p:sp>
      <p:sp>
        <p:nvSpPr>
          <p:cNvPr id="105476" name="Rectangle 3">
            <a:extLst>
              <a:ext uri="{FF2B5EF4-FFF2-40B4-BE49-F238E27FC236}">
                <a16:creationId xmlns:a16="http://schemas.microsoft.com/office/drawing/2014/main" id="{2763E068-0207-DCC8-2689-54BB394C6E3D}"/>
              </a:ext>
            </a:extLst>
          </p:cNvPr>
          <p:cNvSpPr>
            <a:spLocks noGrp="1" noChangeArrowheads="1"/>
          </p:cNvSpPr>
          <p:nvPr>
            <p:ph type="body" idx="1"/>
          </p:nvPr>
        </p:nvSpPr>
        <p:spPr/>
        <p:txBody>
          <a:bodyPr/>
          <a:lstStyle/>
          <a:p>
            <a:r>
              <a:rPr lang="en-GB" altLang="en-US"/>
              <a:t>From the schedule, audits need to be planned to ensure that they are carried out effectively making efficient use of time</a:t>
            </a:r>
          </a:p>
          <a:p>
            <a:r>
              <a:rPr lang="en-GB" altLang="en-US"/>
              <a:t>Flexibility should be designed into an audit plan to ensure audit trails can be followed to ensure effective depth of the audit </a:t>
            </a:r>
          </a:p>
          <a:p>
            <a:pPr lvl="1">
              <a:buFont typeface="Wingdings" panose="05000000000000000000" pitchFamily="2" charset="2"/>
              <a:buNone/>
            </a:pPr>
            <a:r>
              <a:rPr lang="en-GB" altLang="en-US" b="1"/>
              <a:t>  </a:t>
            </a:r>
            <a:endParaRPr lang="en-US" altLang="en-US"/>
          </a:p>
        </p:txBody>
      </p:sp>
    </p:spTree>
  </p:cSld>
  <p:clrMapOvr>
    <a:masterClrMapping/>
  </p:clrMapOvr>
  <p:transition spd="slow">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a:extLst>
              <a:ext uri="{FF2B5EF4-FFF2-40B4-BE49-F238E27FC236}">
                <a16:creationId xmlns:a16="http://schemas.microsoft.com/office/drawing/2014/main" id="{B7F2D203-2661-48FD-8388-D844F0FA801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7824023-0BB3-47AF-8704-51F1D42570C4}" type="slidenum">
              <a:rPr lang="en-GB" altLang="en-US" sz="900">
                <a:solidFill>
                  <a:schemeClr val="tx1"/>
                </a:solidFill>
              </a:rPr>
              <a:pPr>
                <a:lnSpc>
                  <a:spcPct val="100000"/>
                </a:lnSpc>
                <a:spcAft>
                  <a:spcPct val="0"/>
                </a:spcAft>
                <a:buFontTx/>
                <a:buNone/>
              </a:pPr>
              <a:t>59</a:t>
            </a:fld>
            <a:endParaRPr lang="en-GB" altLang="en-US" sz="900">
              <a:solidFill>
                <a:schemeClr val="tx1"/>
              </a:solidFill>
            </a:endParaRPr>
          </a:p>
        </p:txBody>
      </p:sp>
      <p:sp>
        <p:nvSpPr>
          <p:cNvPr id="107523" name="Rectangle 2">
            <a:extLst>
              <a:ext uri="{FF2B5EF4-FFF2-40B4-BE49-F238E27FC236}">
                <a16:creationId xmlns:a16="http://schemas.microsoft.com/office/drawing/2014/main" id="{F3FF8E9D-8D7C-BB32-F40A-A0DA58F73C9B}"/>
              </a:ext>
            </a:extLst>
          </p:cNvPr>
          <p:cNvSpPr>
            <a:spLocks noGrp="1" noChangeArrowheads="1"/>
          </p:cNvSpPr>
          <p:nvPr>
            <p:ph type="title"/>
          </p:nvPr>
        </p:nvSpPr>
        <p:spPr/>
        <p:txBody>
          <a:bodyPr/>
          <a:lstStyle/>
          <a:p>
            <a:r>
              <a:rPr lang="en-GB" altLang="en-US"/>
              <a:t>Audit Planning</a:t>
            </a:r>
            <a:endParaRPr lang="en-US" altLang="en-US"/>
          </a:p>
        </p:txBody>
      </p:sp>
      <p:sp>
        <p:nvSpPr>
          <p:cNvPr id="107524" name="Rectangle 3">
            <a:extLst>
              <a:ext uri="{FF2B5EF4-FFF2-40B4-BE49-F238E27FC236}">
                <a16:creationId xmlns:a16="http://schemas.microsoft.com/office/drawing/2014/main" id="{263FC7CC-1EC0-6549-E0CA-AF33B7BAF54A}"/>
              </a:ext>
            </a:extLst>
          </p:cNvPr>
          <p:cNvSpPr>
            <a:spLocks noGrp="1" noChangeArrowheads="1"/>
          </p:cNvSpPr>
          <p:nvPr>
            <p:ph type="body" idx="1"/>
          </p:nvPr>
        </p:nvSpPr>
        <p:spPr/>
        <p:txBody>
          <a:bodyPr/>
          <a:lstStyle/>
          <a:p>
            <a:pPr>
              <a:lnSpc>
                <a:spcPct val="100000"/>
              </a:lnSpc>
            </a:pPr>
            <a:r>
              <a:rPr lang="en-GB" altLang="en-US"/>
              <a:t>When planning audits, the following needs to be considered</a:t>
            </a:r>
          </a:p>
          <a:p>
            <a:pPr lvl="1">
              <a:lnSpc>
                <a:spcPct val="100000"/>
              </a:lnSpc>
            </a:pPr>
            <a:r>
              <a:rPr lang="en-GB" altLang="en-US"/>
              <a:t>Scope – the departments, processes, activities</a:t>
            </a:r>
          </a:p>
          <a:p>
            <a:pPr lvl="1">
              <a:lnSpc>
                <a:spcPct val="100000"/>
              </a:lnSpc>
            </a:pPr>
            <a:r>
              <a:rPr lang="en-GB" altLang="en-US"/>
              <a:t>Criteria – the requirements</a:t>
            </a:r>
          </a:p>
          <a:p>
            <a:pPr lvl="1">
              <a:lnSpc>
                <a:spcPct val="100000"/>
              </a:lnSpc>
            </a:pPr>
            <a:r>
              <a:rPr lang="en-GB" altLang="en-US"/>
              <a:t>Objective – the audit purpose</a:t>
            </a:r>
          </a:p>
          <a:p>
            <a:pPr lvl="1">
              <a:lnSpc>
                <a:spcPct val="100000"/>
              </a:lnSpc>
            </a:pPr>
            <a:r>
              <a:rPr lang="en-GB" altLang="en-US"/>
              <a:t>Date – and timing of audit areas</a:t>
            </a:r>
          </a:p>
          <a:p>
            <a:pPr lvl="1">
              <a:lnSpc>
                <a:spcPct val="100000"/>
              </a:lnSpc>
            </a:pPr>
            <a:r>
              <a:rPr lang="en-GB" altLang="en-US"/>
              <a:t>Method – vertical (process), horizontal (theme)</a:t>
            </a:r>
          </a:p>
          <a:p>
            <a:pPr lvl="1">
              <a:lnSpc>
                <a:spcPct val="100000"/>
              </a:lnSpc>
            </a:pPr>
            <a:r>
              <a:rPr lang="en-GB" altLang="en-US"/>
              <a:t>Competence – auditor experience, skills, knowledge</a:t>
            </a:r>
          </a:p>
          <a:p>
            <a:pPr lvl="1">
              <a:lnSpc>
                <a:spcPct val="100000"/>
              </a:lnSpc>
            </a:pPr>
            <a:r>
              <a:rPr lang="en-GB" altLang="en-US"/>
              <a:t>Risk – areas of potential concern/high importance</a:t>
            </a:r>
            <a:endParaRPr lang="en-US" altLang="en-US"/>
          </a:p>
        </p:txBody>
      </p:sp>
    </p:spTree>
  </p:cSld>
  <p:clrMapOvr>
    <a:masterClrMapping/>
  </p:clrMapOvr>
  <p:transition spd="slow">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a:extLst>
              <a:ext uri="{FF2B5EF4-FFF2-40B4-BE49-F238E27FC236}">
                <a16:creationId xmlns:a16="http://schemas.microsoft.com/office/drawing/2014/main" id="{23EAC55E-B911-D568-2A38-BBCB057FE3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0008C60-BCC5-4BFE-B323-70B3EDD5D1D5}" type="slidenum">
              <a:rPr lang="en-GB" altLang="en-US" sz="900">
                <a:solidFill>
                  <a:schemeClr val="tx1"/>
                </a:solidFill>
              </a:rPr>
              <a:pPr>
                <a:lnSpc>
                  <a:spcPct val="100000"/>
                </a:lnSpc>
                <a:spcAft>
                  <a:spcPct val="0"/>
                </a:spcAft>
                <a:buFontTx/>
                <a:buNone/>
              </a:pPr>
              <a:t>60</a:t>
            </a:fld>
            <a:endParaRPr lang="en-GB" altLang="en-US" sz="900">
              <a:solidFill>
                <a:schemeClr val="tx1"/>
              </a:solidFill>
            </a:endParaRPr>
          </a:p>
        </p:txBody>
      </p:sp>
      <p:sp>
        <p:nvSpPr>
          <p:cNvPr id="109571" name="Rectangle 2">
            <a:extLst>
              <a:ext uri="{FF2B5EF4-FFF2-40B4-BE49-F238E27FC236}">
                <a16:creationId xmlns:a16="http://schemas.microsoft.com/office/drawing/2014/main" id="{9B0180F2-4BB8-D769-37DE-5AAEE5A3D8C0}"/>
              </a:ext>
            </a:extLst>
          </p:cNvPr>
          <p:cNvSpPr>
            <a:spLocks noGrp="1" noChangeArrowheads="1"/>
          </p:cNvSpPr>
          <p:nvPr>
            <p:ph type="title"/>
          </p:nvPr>
        </p:nvSpPr>
        <p:spPr/>
        <p:txBody>
          <a:bodyPr/>
          <a:lstStyle/>
          <a:p>
            <a:r>
              <a:rPr lang="en-GB" altLang="en-US"/>
              <a:t>Audit Method </a:t>
            </a:r>
            <a:endParaRPr lang="en-US" altLang="en-US"/>
          </a:p>
        </p:txBody>
      </p:sp>
      <p:sp>
        <p:nvSpPr>
          <p:cNvPr id="109572" name="Rectangle 3">
            <a:extLst>
              <a:ext uri="{FF2B5EF4-FFF2-40B4-BE49-F238E27FC236}">
                <a16:creationId xmlns:a16="http://schemas.microsoft.com/office/drawing/2014/main" id="{9D792091-7152-C0D5-2C1C-D5AA6FDDEF09}"/>
              </a:ext>
            </a:extLst>
          </p:cNvPr>
          <p:cNvSpPr>
            <a:spLocks noGrp="1" noChangeArrowheads="1"/>
          </p:cNvSpPr>
          <p:nvPr>
            <p:ph type="body" idx="1"/>
          </p:nvPr>
        </p:nvSpPr>
        <p:spPr>
          <a:xfrm>
            <a:off x="947738" y="2254250"/>
            <a:ext cx="3068637" cy="1179513"/>
          </a:xfrm>
        </p:spPr>
        <p:txBody>
          <a:bodyPr/>
          <a:lstStyle/>
          <a:p>
            <a:pPr>
              <a:buFontTx/>
              <a:buNone/>
            </a:pPr>
            <a:r>
              <a:rPr lang="en-GB" altLang="en-US" b="1"/>
              <a:t>Vertical </a:t>
            </a:r>
            <a:r>
              <a:rPr lang="en-GB" altLang="en-US"/>
              <a:t>      </a:t>
            </a:r>
            <a:r>
              <a:rPr lang="en-GB" altLang="en-US" b="1">
                <a:solidFill>
                  <a:srgbClr val="FFD14F"/>
                </a:solidFill>
              </a:rPr>
              <a:t>Process</a:t>
            </a:r>
            <a:endParaRPr lang="en-US" altLang="en-US" b="1">
              <a:solidFill>
                <a:srgbClr val="FFD14F"/>
              </a:solidFill>
            </a:endParaRPr>
          </a:p>
        </p:txBody>
      </p:sp>
      <p:sp>
        <p:nvSpPr>
          <p:cNvPr id="109573" name="Line 4">
            <a:extLst>
              <a:ext uri="{FF2B5EF4-FFF2-40B4-BE49-F238E27FC236}">
                <a16:creationId xmlns:a16="http://schemas.microsoft.com/office/drawing/2014/main" id="{43468076-C1C1-3F91-833C-BBC14AFC2089}"/>
              </a:ext>
            </a:extLst>
          </p:cNvPr>
          <p:cNvSpPr>
            <a:spLocks noChangeShapeType="1"/>
          </p:cNvSpPr>
          <p:nvPr/>
        </p:nvSpPr>
        <p:spPr bwMode="auto">
          <a:xfrm>
            <a:off x="2378075" y="1651000"/>
            <a:ext cx="0" cy="4138613"/>
          </a:xfrm>
          <a:prstGeom prst="line">
            <a:avLst/>
          </a:prstGeom>
          <a:noFill/>
          <a:ln w="127000">
            <a:solidFill>
              <a:schemeClr val="tx1"/>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09574" name="Rectangle 5">
            <a:extLst>
              <a:ext uri="{FF2B5EF4-FFF2-40B4-BE49-F238E27FC236}">
                <a16:creationId xmlns:a16="http://schemas.microsoft.com/office/drawing/2014/main" id="{392DBB33-6093-B53C-B93A-2088A41B553C}"/>
              </a:ext>
            </a:extLst>
          </p:cNvPr>
          <p:cNvSpPr>
            <a:spLocks noChangeArrowheads="1"/>
          </p:cNvSpPr>
          <p:nvPr/>
        </p:nvSpPr>
        <p:spPr bwMode="auto">
          <a:xfrm>
            <a:off x="4822825" y="3025775"/>
            <a:ext cx="179387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1463" indent="-2714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buFontTx/>
              <a:buNone/>
            </a:pPr>
            <a:r>
              <a:rPr lang="en-GB" altLang="en-US" b="1"/>
              <a:t>Horizontal</a:t>
            </a:r>
          </a:p>
          <a:p>
            <a:pPr algn="ctr" eaLnBrk="1" hangingPunct="1">
              <a:buFontTx/>
              <a:buNone/>
            </a:pPr>
            <a:r>
              <a:rPr lang="en-GB" altLang="en-US" sz="1000"/>
              <a:t> </a:t>
            </a:r>
          </a:p>
          <a:p>
            <a:pPr algn="ctr" eaLnBrk="1" hangingPunct="1">
              <a:buFontTx/>
              <a:buNone/>
            </a:pPr>
            <a:r>
              <a:rPr lang="en-GB" altLang="en-US" b="1">
                <a:solidFill>
                  <a:srgbClr val="FFD14F"/>
                </a:solidFill>
              </a:rPr>
              <a:t>Themed </a:t>
            </a:r>
            <a:endParaRPr lang="en-US" altLang="en-US" b="1">
              <a:solidFill>
                <a:srgbClr val="FFD14F"/>
              </a:solidFill>
            </a:endParaRPr>
          </a:p>
        </p:txBody>
      </p:sp>
      <p:sp>
        <p:nvSpPr>
          <p:cNvPr id="109575" name="Line 6">
            <a:extLst>
              <a:ext uri="{FF2B5EF4-FFF2-40B4-BE49-F238E27FC236}">
                <a16:creationId xmlns:a16="http://schemas.microsoft.com/office/drawing/2014/main" id="{D3FD3D7E-3AF9-83D1-AEEB-27D452B0531A}"/>
              </a:ext>
            </a:extLst>
          </p:cNvPr>
          <p:cNvSpPr>
            <a:spLocks noChangeShapeType="1"/>
          </p:cNvSpPr>
          <p:nvPr/>
        </p:nvSpPr>
        <p:spPr bwMode="auto">
          <a:xfrm flipH="1">
            <a:off x="3606800" y="3721100"/>
            <a:ext cx="4233863" cy="0"/>
          </a:xfrm>
          <a:prstGeom prst="line">
            <a:avLst/>
          </a:prstGeom>
          <a:noFill/>
          <a:ln w="127000">
            <a:solidFill>
              <a:schemeClr val="tx1"/>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Tree>
  </p:cSld>
  <p:clrMapOvr>
    <a:masterClrMapping/>
  </p:clrMapOvr>
  <p:transition spd="slow">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3">
            <a:extLst>
              <a:ext uri="{FF2B5EF4-FFF2-40B4-BE49-F238E27FC236}">
                <a16:creationId xmlns:a16="http://schemas.microsoft.com/office/drawing/2014/main" id="{38ABC426-6F0F-14A0-DBB6-A6ED8FE8CF5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174CF1-427F-4CE9-BA9A-4F076088FE19}" type="slidenum">
              <a:rPr lang="en-GB" altLang="en-US" sz="900">
                <a:solidFill>
                  <a:schemeClr val="tx1"/>
                </a:solidFill>
              </a:rPr>
              <a:pPr>
                <a:lnSpc>
                  <a:spcPct val="100000"/>
                </a:lnSpc>
                <a:spcAft>
                  <a:spcPct val="0"/>
                </a:spcAft>
                <a:buFontTx/>
                <a:buNone/>
              </a:pPr>
              <a:t>61</a:t>
            </a:fld>
            <a:endParaRPr lang="en-GB" altLang="en-US" sz="900">
              <a:solidFill>
                <a:schemeClr val="tx1"/>
              </a:solidFill>
            </a:endParaRPr>
          </a:p>
        </p:txBody>
      </p:sp>
      <p:sp>
        <p:nvSpPr>
          <p:cNvPr id="111619" name="Rectangle 2">
            <a:extLst>
              <a:ext uri="{FF2B5EF4-FFF2-40B4-BE49-F238E27FC236}">
                <a16:creationId xmlns:a16="http://schemas.microsoft.com/office/drawing/2014/main" id="{333058D5-3F33-69F8-1BDA-2AF5F92C6AA7}"/>
              </a:ext>
            </a:extLst>
          </p:cNvPr>
          <p:cNvSpPr>
            <a:spLocks noGrp="1" noChangeArrowheads="1"/>
          </p:cNvSpPr>
          <p:nvPr>
            <p:ph type="title"/>
          </p:nvPr>
        </p:nvSpPr>
        <p:spPr/>
        <p:txBody>
          <a:bodyPr/>
          <a:lstStyle/>
          <a:p>
            <a:r>
              <a:rPr lang="en-GB" altLang="en-US"/>
              <a:t>Audit Planning</a:t>
            </a:r>
            <a:endParaRPr lang="en-US" altLang="en-US"/>
          </a:p>
        </p:txBody>
      </p:sp>
      <p:sp>
        <p:nvSpPr>
          <p:cNvPr id="111620" name="Rectangle 3">
            <a:extLst>
              <a:ext uri="{FF2B5EF4-FFF2-40B4-BE49-F238E27FC236}">
                <a16:creationId xmlns:a16="http://schemas.microsoft.com/office/drawing/2014/main" id="{00344D33-B11C-6D87-FDE3-28CEBD563D3E}"/>
              </a:ext>
            </a:extLst>
          </p:cNvPr>
          <p:cNvSpPr>
            <a:spLocks noGrp="1" noChangeArrowheads="1"/>
          </p:cNvSpPr>
          <p:nvPr>
            <p:ph type="body" idx="1"/>
          </p:nvPr>
        </p:nvSpPr>
        <p:spPr/>
        <p:txBody>
          <a:bodyPr/>
          <a:lstStyle/>
          <a:p>
            <a:r>
              <a:rPr lang="en-GB" altLang="en-US"/>
              <a:t>Avoiding problems</a:t>
            </a:r>
          </a:p>
          <a:p>
            <a:pPr lvl="1"/>
            <a:r>
              <a:rPr lang="en-GB" altLang="en-US"/>
              <a:t>Plan the audit carefully, based on scope and criteria</a:t>
            </a:r>
          </a:p>
          <a:p>
            <a:pPr lvl="1"/>
            <a:r>
              <a:rPr lang="en-GB" altLang="en-US"/>
              <a:t>Communicate the plan before the audit</a:t>
            </a:r>
          </a:p>
          <a:p>
            <a:pPr lvl="1"/>
            <a:r>
              <a:rPr lang="en-GB" altLang="en-US"/>
              <a:t>Keep the plan flexible (build in flex)</a:t>
            </a:r>
          </a:p>
          <a:p>
            <a:pPr lvl="1"/>
            <a:r>
              <a:rPr lang="en-GB" altLang="en-US"/>
              <a:t>Copy in department management</a:t>
            </a:r>
          </a:p>
          <a:p>
            <a:pPr lvl="1"/>
            <a:r>
              <a:rPr lang="en-GB" altLang="en-US"/>
              <a:t>Ensure importance of audit is understood</a:t>
            </a:r>
          </a:p>
          <a:p>
            <a:pPr lvl="1"/>
            <a:r>
              <a:rPr lang="en-GB" altLang="en-US"/>
              <a:t>Ensure objective of audit is understood</a:t>
            </a:r>
          </a:p>
          <a:p>
            <a:pPr lvl="1"/>
            <a:r>
              <a:rPr lang="en-GB" altLang="en-US"/>
              <a:t>Ensure plan is focussed on risk</a:t>
            </a:r>
            <a:endParaRPr lang="en-US" altLang="en-US"/>
          </a:p>
        </p:txBody>
      </p:sp>
    </p:spTree>
  </p:cSld>
  <p:clrMapOvr>
    <a:masterClrMapping/>
  </p:clrMapOvr>
  <p:transition spd="slow">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D3A94AE9-0D02-2637-5DAD-E2A77BFE1F37}"/>
              </a:ext>
            </a:extLst>
          </p:cNvPr>
          <p:cNvSpPr>
            <a:spLocks noGrp="1" noChangeArrowheads="1"/>
          </p:cNvSpPr>
          <p:nvPr>
            <p:ph type="title"/>
          </p:nvPr>
        </p:nvSpPr>
        <p:spPr/>
        <p:txBody>
          <a:bodyPr/>
          <a:lstStyle/>
          <a:p>
            <a:r>
              <a:rPr lang="en-IN" altLang="en-US"/>
              <a:t>Internal Audit Plan</a:t>
            </a:r>
            <a:br>
              <a:rPr lang="en-IN" altLang="en-US"/>
            </a:br>
            <a:endParaRPr lang="en-IN" altLang="en-US"/>
          </a:p>
        </p:txBody>
      </p:sp>
      <p:sp>
        <p:nvSpPr>
          <p:cNvPr id="113667" name="Content Placeholder 2">
            <a:extLst>
              <a:ext uri="{FF2B5EF4-FFF2-40B4-BE49-F238E27FC236}">
                <a16:creationId xmlns:a16="http://schemas.microsoft.com/office/drawing/2014/main" id="{EDBEAF38-420D-6734-E85C-3961011DA350}"/>
              </a:ext>
            </a:extLst>
          </p:cNvPr>
          <p:cNvSpPr>
            <a:spLocks noGrp="1" noChangeArrowheads="1"/>
          </p:cNvSpPr>
          <p:nvPr>
            <p:ph idx="1"/>
          </p:nvPr>
        </p:nvSpPr>
        <p:spPr>
          <a:xfrm>
            <a:off x="604838" y="1323975"/>
            <a:ext cx="7235825" cy="5124450"/>
          </a:xfrm>
        </p:spPr>
        <p:txBody>
          <a:bodyPr/>
          <a:lstStyle/>
          <a:p>
            <a:pPr>
              <a:buFontTx/>
              <a:buNone/>
            </a:pPr>
            <a:r>
              <a:rPr lang="en-IN" altLang="en-US" sz="1400"/>
              <a:t>Purpose of audit.....................................................................................................................</a:t>
            </a:r>
          </a:p>
          <a:p>
            <a:pPr>
              <a:buFontTx/>
              <a:buNone/>
            </a:pPr>
            <a:r>
              <a:rPr lang="en-IN" altLang="en-US" sz="1400"/>
              <a:t>Date of audit:.........................................................................................................................</a:t>
            </a:r>
          </a:p>
          <a:p>
            <a:pPr>
              <a:buFontTx/>
              <a:buNone/>
            </a:pPr>
            <a:r>
              <a:rPr lang="en-IN" altLang="en-US" sz="1400"/>
              <a:t>Department to be audited......................................................................................................</a:t>
            </a:r>
          </a:p>
          <a:p>
            <a:pPr>
              <a:buFontTx/>
              <a:buNone/>
            </a:pPr>
            <a:r>
              <a:rPr lang="en-IN" altLang="en-US" sz="1400"/>
              <a:t>Name of auditor/s: ...............................................................................................................</a:t>
            </a:r>
          </a:p>
          <a:p>
            <a:pPr>
              <a:buFontTx/>
              <a:buNone/>
            </a:pPr>
            <a:r>
              <a:rPr lang="en-IN" altLang="en-US" sz="1400"/>
              <a:t>Criteria of audit.....................................................................................................................</a:t>
            </a:r>
          </a:p>
          <a:p>
            <a:pPr>
              <a:buFontTx/>
              <a:buNone/>
            </a:pPr>
            <a:r>
              <a:rPr lang="en-US" altLang="en-US" sz="1400"/>
              <a:t>  </a:t>
            </a:r>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r>
              <a:rPr lang="en-IN" altLang="en-US" sz="1400"/>
              <a:t>Prepared by auditor...............................................................................................................</a:t>
            </a:r>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US" altLang="en-US" sz="1400"/>
          </a:p>
          <a:p>
            <a:pPr>
              <a:buFontTx/>
              <a:buNone/>
            </a:pPr>
            <a:endParaRPr lang="en-IN" altLang="en-US" sz="1400"/>
          </a:p>
          <a:p>
            <a:endParaRPr lang="en-IN" altLang="en-US"/>
          </a:p>
          <a:p>
            <a:endParaRPr lang="en-IN" altLang="en-US"/>
          </a:p>
          <a:p>
            <a:endParaRPr lang="en-US" altLang="en-US"/>
          </a:p>
          <a:p>
            <a:endParaRPr lang="en-US" altLang="en-US"/>
          </a:p>
          <a:p>
            <a:endParaRPr lang="en-IN" altLang="en-US"/>
          </a:p>
          <a:p>
            <a:pPr>
              <a:buFontTx/>
              <a:buNone/>
            </a:pPr>
            <a:endParaRPr lang="en-IN" altLang="en-US" sz="1400"/>
          </a:p>
          <a:p>
            <a:pPr>
              <a:buFontTx/>
              <a:buNone/>
            </a:pPr>
            <a:r>
              <a:rPr lang="en-IN" altLang="en-US" sz="1400"/>
              <a:t>Prepared by     :....................................................................................................</a:t>
            </a:r>
          </a:p>
          <a:p>
            <a:pPr>
              <a:buFontTx/>
              <a:buNone/>
            </a:pPr>
            <a:r>
              <a:rPr lang="en-IN" altLang="en-US" sz="1400"/>
              <a:t>Date:......................................................................................................................</a:t>
            </a:r>
          </a:p>
          <a:p>
            <a:pPr>
              <a:buFontTx/>
              <a:buNone/>
            </a:pPr>
            <a:endParaRPr lang="en-IN" altLang="en-US"/>
          </a:p>
        </p:txBody>
      </p:sp>
      <p:sp>
        <p:nvSpPr>
          <p:cNvPr id="113668" name="Slide Number Placeholder 3">
            <a:extLst>
              <a:ext uri="{FF2B5EF4-FFF2-40B4-BE49-F238E27FC236}">
                <a16:creationId xmlns:a16="http://schemas.microsoft.com/office/drawing/2014/main" id="{12B209E1-0361-B386-59C9-C3610276C3B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06CC582-C5B9-440C-AD29-7BA05BB8117F}" type="slidenum">
              <a:rPr lang="en-GB" altLang="en-US" sz="900">
                <a:solidFill>
                  <a:schemeClr val="tx1"/>
                </a:solidFill>
              </a:rPr>
              <a:pPr>
                <a:lnSpc>
                  <a:spcPct val="100000"/>
                </a:lnSpc>
                <a:spcAft>
                  <a:spcPct val="0"/>
                </a:spcAft>
                <a:buFontTx/>
                <a:buNone/>
              </a:pPr>
              <a:t>62</a:t>
            </a:fld>
            <a:endParaRPr lang="en-GB" altLang="en-US" sz="900">
              <a:solidFill>
                <a:schemeClr val="tx1"/>
              </a:solidFill>
            </a:endParaRPr>
          </a:p>
        </p:txBody>
      </p:sp>
      <p:graphicFrame>
        <p:nvGraphicFramePr>
          <p:cNvPr id="5" name="Table 4">
            <a:extLst>
              <a:ext uri="{FF2B5EF4-FFF2-40B4-BE49-F238E27FC236}">
                <a16:creationId xmlns:a16="http://schemas.microsoft.com/office/drawing/2014/main" id="{C322B378-F26F-A090-0A6F-E9D498F7B9E5}"/>
              </a:ext>
            </a:extLst>
          </p:cNvPr>
          <p:cNvGraphicFramePr>
            <a:graphicFrameLocks noGrp="1"/>
          </p:cNvGraphicFramePr>
          <p:nvPr/>
        </p:nvGraphicFramePr>
        <p:xfrm>
          <a:off x="749300" y="3227388"/>
          <a:ext cx="7091364" cy="2708274"/>
        </p:xfrm>
        <a:graphic>
          <a:graphicData uri="http://schemas.openxmlformats.org/drawingml/2006/table">
            <a:tbl>
              <a:tblPr firstRow="1" bandRow="1">
                <a:tableStyleId>{EB344D84-9AFB-497E-A393-DC336BA19D2E}</a:tableStyleId>
              </a:tblPr>
              <a:tblGrid>
                <a:gridCol w="1418273">
                  <a:extLst>
                    <a:ext uri="{9D8B030D-6E8A-4147-A177-3AD203B41FA5}">
                      <a16:colId xmlns:a16="http://schemas.microsoft.com/office/drawing/2014/main" val="20000"/>
                    </a:ext>
                  </a:extLst>
                </a:gridCol>
                <a:gridCol w="2836545">
                  <a:extLst>
                    <a:ext uri="{9D8B030D-6E8A-4147-A177-3AD203B41FA5}">
                      <a16:colId xmlns:a16="http://schemas.microsoft.com/office/drawing/2014/main" val="20001"/>
                    </a:ext>
                  </a:extLst>
                </a:gridCol>
                <a:gridCol w="1418273">
                  <a:extLst>
                    <a:ext uri="{9D8B030D-6E8A-4147-A177-3AD203B41FA5}">
                      <a16:colId xmlns:a16="http://schemas.microsoft.com/office/drawing/2014/main" val="20002"/>
                    </a:ext>
                  </a:extLst>
                </a:gridCol>
                <a:gridCol w="1418273">
                  <a:extLst>
                    <a:ext uri="{9D8B030D-6E8A-4147-A177-3AD203B41FA5}">
                      <a16:colId xmlns:a16="http://schemas.microsoft.com/office/drawing/2014/main" val="20003"/>
                    </a:ext>
                  </a:extLst>
                </a:gridCol>
              </a:tblGrid>
              <a:tr h="762132">
                <a:tc>
                  <a:txBody>
                    <a:bodyPr/>
                    <a:lstStyle/>
                    <a:p>
                      <a:r>
                        <a:rPr lang="en-US" sz="1100" dirty="0">
                          <a:solidFill>
                            <a:srgbClr val="00070C"/>
                          </a:solidFill>
                        </a:rPr>
                        <a:t>Duration</a:t>
                      </a:r>
                    </a:p>
                    <a:p>
                      <a:r>
                        <a:rPr lang="en-US" sz="1100" dirty="0">
                          <a:solidFill>
                            <a:srgbClr val="00070C"/>
                          </a:solidFill>
                        </a:rPr>
                        <a:t>(from..to)</a:t>
                      </a:r>
                      <a:endParaRPr lang="en-IN" sz="1100" dirty="0">
                        <a:solidFill>
                          <a:srgbClr val="00070C"/>
                        </a:solidFill>
                      </a:endParaRPr>
                    </a:p>
                  </a:txBody>
                  <a:tcPr marL="91430" marR="91430" marT="45729" marB="45729"/>
                </a:tc>
                <a:tc>
                  <a:txBody>
                    <a:bodyPr/>
                    <a:lstStyle/>
                    <a:p>
                      <a:r>
                        <a:rPr lang="en-US" sz="1100" dirty="0">
                          <a:solidFill>
                            <a:srgbClr val="00070C"/>
                          </a:solidFill>
                        </a:rPr>
                        <a:t>Area, Process, Activity to be audited</a:t>
                      </a:r>
                      <a:endParaRPr lang="en-IN" sz="1100" dirty="0">
                        <a:solidFill>
                          <a:srgbClr val="00070C"/>
                        </a:solidFill>
                      </a:endParaRPr>
                    </a:p>
                  </a:txBody>
                  <a:tcPr marL="91430" marR="91430" marT="45729" marB="45729"/>
                </a:tc>
                <a:tc>
                  <a:txBody>
                    <a:bodyPr/>
                    <a:lstStyle/>
                    <a:p>
                      <a:r>
                        <a:rPr lang="en-US" sz="1100" dirty="0">
                          <a:solidFill>
                            <a:srgbClr val="00070C"/>
                          </a:solidFill>
                        </a:rPr>
                        <a:t>Comments (sup. To be available)</a:t>
                      </a:r>
                      <a:endParaRPr lang="en-IN" sz="1100" dirty="0">
                        <a:solidFill>
                          <a:srgbClr val="00070C"/>
                        </a:solidFill>
                      </a:endParaRPr>
                    </a:p>
                  </a:txBody>
                  <a:tcPr marL="91430" marR="91430" marT="45729" marB="45729"/>
                </a:tc>
                <a:tc>
                  <a:txBody>
                    <a:bodyPr/>
                    <a:lstStyle/>
                    <a:p>
                      <a:r>
                        <a:rPr lang="en-US" sz="1100" dirty="0">
                          <a:solidFill>
                            <a:srgbClr val="00070C"/>
                          </a:solidFill>
                        </a:rPr>
                        <a:t>Name</a:t>
                      </a:r>
                      <a:r>
                        <a:rPr lang="en-US" sz="1100" baseline="0" dirty="0">
                          <a:solidFill>
                            <a:srgbClr val="00070C"/>
                          </a:solidFill>
                        </a:rPr>
                        <a:t> of auditor</a:t>
                      </a:r>
                      <a:endParaRPr lang="en-IN" sz="1100" dirty="0">
                        <a:solidFill>
                          <a:srgbClr val="00070C"/>
                        </a:solidFill>
                      </a:endParaRPr>
                    </a:p>
                  </a:txBody>
                  <a:tcPr marL="91430" marR="91430" marT="45729" marB="45729"/>
                </a:tc>
                <a:extLst>
                  <a:ext uri="{0D108BD9-81ED-4DB2-BD59-A6C34878D82A}">
                    <a16:rowId xmlns:a16="http://schemas.microsoft.com/office/drawing/2014/main" val="10000"/>
                  </a:ext>
                </a:extLst>
              </a:tr>
              <a:tr h="324357">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1"/>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dirty="0"/>
                    </a:p>
                  </a:txBody>
                  <a:tcPr marL="91430" marR="91430" marT="45729" marB="45729"/>
                </a:tc>
                <a:extLst>
                  <a:ext uri="{0D108BD9-81ED-4DB2-BD59-A6C34878D82A}">
                    <a16:rowId xmlns:a16="http://schemas.microsoft.com/office/drawing/2014/main" val="10002"/>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3"/>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4"/>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a:p>
                  </a:txBody>
                  <a:tcPr marL="91430" marR="91430" marT="45729" marB="45729"/>
                </a:tc>
                <a:tc>
                  <a:txBody>
                    <a:bodyPr/>
                    <a:lstStyle/>
                    <a:p>
                      <a:endParaRPr lang="en-IN" sz="1100"/>
                    </a:p>
                  </a:txBody>
                  <a:tcPr marL="91430" marR="91430" marT="45729" marB="45729"/>
                </a:tc>
                <a:extLst>
                  <a:ext uri="{0D108BD9-81ED-4DB2-BD59-A6C34878D82A}">
                    <a16:rowId xmlns:a16="http://schemas.microsoft.com/office/drawing/2014/main" val="10005"/>
                  </a:ext>
                </a:extLst>
              </a:tr>
              <a:tr h="324357">
                <a:tc>
                  <a:txBody>
                    <a:bodyPr/>
                    <a:lstStyle/>
                    <a:p>
                      <a:endParaRPr lang="en-IN" sz="110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tc>
                  <a:txBody>
                    <a:bodyPr/>
                    <a:lstStyle/>
                    <a:p>
                      <a:endParaRPr lang="en-IN" sz="1100" dirty="0"/>
                    </a:p>
                  </a:txBody>
                  <a:tcPr marL="91430" marR="91430" marT="45729" marB="45729"/>
                </a:tc>
                <a:extLst>
                  <a:ext uri="{0D108BD9-81ED-4DB2-BD59-A6C34878D82A}">
                    <a16:rowId xmlns:a16="http://schemas.microsoft.com/office/drawing/2014/main" val="10006"/>
                  </a:ext>
                </a:extLst>
              </a:tr>
            </a:tbl>
          </a:graphicData>
        </a:graphic>
      </p:graphicFrame>
    </p:spTree>
  </p:cSld>
  <p:clrMapOvr>
    <a:masterClrMapping/>
  </p:clrMapOvr>
  <p:transition spd="slow">
    <p:dissolv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63E02C99-E546-E766-2AC1-37C6148BAFCB}"/>
              </a:ext>
            </a:extLst>
          </p:cNvPr>
          <p:cNvSpPr>
            <a:spLocks noGrp="1" noChangeArrowheads="1"/>
          </p:cNvSpPr>
          <p:nvPr>
            <p:ph type="title"/>
          </p:nvPr>
        </p:nvSpPr>
        <p:spPr/>
        <p:txBody>
          <a:bodyPr/>
          <a:lstStyle/>
          <a:p>
            <a:r>
              <a:rPr lang="en-US" altLang="en-US"/>
              <a:t>Group Exercise 3</a:t>
            </a:r>
            <a:endParaRPr lang="en-IN" altLang="en-US"/>
          </a:p>
        </p:txBody>
      </p:sp>
      <p:sp>
        <p:nvSpPr>
          <p:cNvPr id="115715" name="Content Placeholder 2">
            <a:extLst>
              <a:ext uri="{FF2B5EF4-FFF2-40B4-BE49-F238E27FC236}">
                <a16:creationId xmlns:a16="http://schemas.microsoft.com/office/drawing/2014/main" id="{B6B5054A-1EF0-6A67-9D63-406CF7FE92E4}"/>
              </a:ext>
            </a:extLst>
          </p:cNvPr>
          <p:cNvSpPr>
            <a:spLocks noGrp="1" noChangeArrowheads="1"/>
          </p:cNvSpPr>
          <p:nvPr>
            <p:ph idx="1"/>
          </p:nvPr>
        </p:nvSpPr>
        <p:spPr/>
        <p:txBody>
          <a:bodyPr/>
          <a:lstStyle/>
          <a:p>
            <a:pPr marL="0" indent="0">
              <a:buFontTx/>
              <a:buNone/>
            </a:pPr>
            <a:r>
              <a:rPr lang="en-US" altLang="en-US"/>
              <a:t>Make an audit plan for the department and within allotted time which your group would be auditing</a:t>
            </a:r>
            <a:endParaRPr lang="en-IN" altLang="en-US"/>
          </a:p>
        </p:txBody>
      </p:sp>
      <p:sp>
        <p:nvSpPr>
          <p:cNvPr id="115716" name="Slide Number Placeholder 3">
            <a:extLst>
              <a:ext uri="{FF2B5EF4-FFF2-40B4-BE49-F238E27FC236}">
                <a16:creationId xmlns:a16="http://schemas.microsoft.com/office/drawing/2014/main" id="{38F9680A-0EE7-103B-1BB3-E396E34C794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8667780-9ED3-4919-8193-7B173A3B06B8}" type="slidenum">
              <a:rPr lang="en-GB" altLang="en-US" sz="900">
                <a:solidFill>
                  <a:schemeClr val="tx1"/>
                </a:solidFill>
              </a:rPr>
              <a:pPr>
                <a:lnSpc>
                  <a:spcPct val="100000"/>
                </a:lnSpc>
                <a:spcAft>
                  <a:spcPct val="0"/>
                </a:spcAft>
                <a:buFontTx/>
                <a:buNone/>
              </a:pPr>
              <a:t>63</a:t>
            </a:fld>
            <a:endParaRPr lang="en-GB" altLang="en-US" sz="900">
              <a:solidFill>
                <a:schemeClr val="tx1"/>
              </a:solidFill>
            </a:endParaRPr>
          </a:p>
        </p:txBody>
      </p:sp>
      <p:grpSp>
        <p:nvGrpSpPr>
          <p:cNvPr id="115717" name="Group 4">
            <a:extLst>
              <a:ext uri="{FF2B5EF4-FFF2-40B4-BE49-F238E27FC236}">
                <a16:creationId xmlns:a16="http://schemas.microsoft.com/office/drawing/2014/main" id="{09D2D1E9-35FB-1EA1-D5D5-1E6EB6B5750D}"/>
              </a:ext>
            </a:extLst>
          </p:cNvPr>
          <p:cNvGrpSpPr>
            <a:grpSpLocks noChangeAspect="1"/>
          </p:cNvGrpSpPr>
          <p:nvPr/>
        </p:nvGrpSpPr>
        <p:grpSpPr bwMode="auto">
          <a:xfrm>
            <a:off x="5189538" y="4687888"/>
            <a:ext cx="3232150" cy="1439862"/>
            <a:chOff x="3918863" y="3572634"/>
            <a:chExt cx="3989397" cy="1777312"/>
          </a:xfrm>
        </p:grpSpPr>
        <p:sp>
          <p:nvSpPr>
            <p:cNvPr id="6" name="Rounded Rectangle 5">
              <a:extLst>
                <a:ext uri="{FF2B5EF4-FFF2-40B4-BE49-F238E27FC236}">
                  <a16:creationId xmlns:a16="http://schemas.microsoft.com/office/drawing/2014/main" id="{8292B877-D65E-1E85-8A44-7EBB6AEC9C97}"/>
                </a:ext>
              </a:extLst>
            </p:cNvPr>
            <p:cNvSpPr/>
            <p:nvPr/>
          </p:nvSpPr>
          <p:spPr bwMode="auto">
            <a:xfrm>
              <a:off x="3918863" y="4019412"/>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96D12071-7E12-8C09-9B74-AA998DE8932E}"/>
                </a:ext>
              </a:extLst>
            </p:cNvPr>
            <p:cNvSpPr txBox="1"/>
            <p:nvPr/>
          </p:nvSpPr>
          <p:spPr>
            <a:xfrm>
              <a:off x="4022712" y="4135024"/>
              <a:ext cx="2086792"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20 minutes</a:t>
              </a:r>
            </a:p>
          </p:txBody>
        </p:sp>
        <p:grpSp>
          <p:nvGrpSpPr>
            <p:cNvPr id="115720" name="Group 7">
              <a:extLst>
                <a:ext uri="{FF2B5EF4-FFF2-40B4-BE49-F238E27FC236}">
                  <a16:creationId xmlns:a16="http://schemas.microsoft.com/office/drawing/2014/main" id="{DEEE3A4D-BF41-0227-D584-D3751E843721}"/>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EE297C9C-48C1-2878-EEA8-B35E733B3B90}"/>
                  </a:ext>
                </a:extLst>
              </p:cNvPr>
              <p:cNvCxnSpPr/>
              <p:nvPr/>
            </p:nvCxnSpPr>
            <p:spPr>
              <a:xfrm flipH="1">
                <a:off x="4352154" y="4585721"/>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4F2D04C6-22C0-EDB3-7488-6890FECCC76B}"/>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8163B15D-AB6C-2458-6E8E-3FDC2D6F67E9}"/>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53578F27-A0B9-5B6C-2104-3A3CFD4D6E90}"/>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B2DA541A-307A-13E3-3E3A-8A0807DAEBAF}"/>
                  </a:ext>
                </a:extLst>
              </p:cNvPr>
              <p:cNvSpPr/>
              <p:nvPr/>
            </p:nvSpPr>
            <p:spPr>
              <a:xfrm>
                <a:off x="5541528" y="3807780"/>
                <a:ext cx="1542070"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15724" name="Group 11">
                <a:extLst>
                  <a:ext uri="{FF2B5EF4-FFF2-40B4-BE49-F238E27FC236}">
                    <a16:creationId xmlns:a16="http://schemas.microsoft.com/office/drawing/2014/main" id="{E5BD616C-E387-E481-5C13-72188805143A}"/>
                  </a:ext>
                </a:extLst>
              </p:cNvPr>
              <p:cNvGrpSpPr>
                <a:grpSpLocks/>
              </p:cNvGrpSpPr>
              <p:nvPr/>
            </p:nvGrpSpPr>
            <p:grpSpPr bwMode="auto">
              <a:xfrm>
                <a:off x="6296409" y="3936826"/>
                <a:ext cx="30175" cy="1283040"/>
                <a:chOff x="7118569" y="3479015"/>
                <a:chExt cx="45719" cy="2341044"/>
              </a:xfrm>
            </p:grpSpPr>
            <p:sp>
              <p:nvSpPr>
                <p:cNvPr id="115731" name="Isosceles Triangle 18">
                  <a:extLst>
                    <a:ext uri="{FF2B5EF4-FFF2-40B4-BE49-F238E27FC236}">
                      <a16:creationId xmlns:a16="http://schemas.microsoft.com/office/drawing/2014/main" id="{7450496D-1344-5076-E65E-A8ECBA49CDE6}"/>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32" name="Isosceles Triangle 19">
                  <a:extLst>
                    <a:ext uri="{FF2B5EF4-FFF2-40B4-BE49-F238E27FC236}">
                      <a16:creationId xmlns:a16="http://schemas.microsoft.com/office/drawing/2014/main" id="{22C7CF2B-33C7-67C9-CF7A-7DC5645E2E57}"/>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15725" name="Oval 12">
                <a:extLst>
                  <a:ext uri="{FF2B5EF4-FFF2-40B4-BE49-F238E27FC236}">
                    <a16:creationId xmlns:a16="http://schemas.microsoft.com/office/drawing/2014/main" id="{9D1B9A43-FC0D-D333-6ECE-78850583DA11}"/>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6" name="Oval 13">
                <a:extLst>
                  <a:ext uri="{FF2B5EF4-FFF2-40B4-BE49-F238E27FC236}">
                    <a16:creationId xmlns:a16="http://schemas.microsoft.com/office/drawing/2014/main" id="{EDB7DEF3-8256-7280-BC0E-7307CC1184FE}"/>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7" name="Oval 14">
                <a:extLst>
                  <a:ext uri="{FF2B5EF4-FFF2-40B4-BE49-F238E27FC236}">
                    <a16:creationId xmlns:a16="http://schemas.microsoft.com/office/drawing/2014/main" id="{59620C3B-445E-7459-93BA-B68C1A5109D5}"/>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8" name="Oval 15">
                <a:extLst>
                  <a:ext uri="{FF2B5EF4-FFF2-40B4-BE49-F238E27FC236}">
                    <a16:creationId xmlns:a16="http://schemas.microsoft.com/office/drawing/2014/main" id="{02F86F99-DC39-ACE2-F986-29080D8EE7D3}"/>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29" name="Oval 16">
                <a:extLst>
                  <a:ext uri="{FF2B5EF4-FFF2-40B4-BE49-F238E27FC236}">
                    <a16:creationId xmlns:a16="http://schemas.microsoft.com/office/drawing/2014/main" id="{1DBA474C-E2B0-E412-012C-55950B66A9B4}"/>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15730" name="Oval 9">
                <a:extLst>
                  <a:ext uri="{FF2B5EF4-FFF2-40B4-BE49-F238E27FC236}">
                    <a16:creationId xmlns:a16="http://schemas.microsoft.com/office/drawing/2014/main" id="{082B1AC7-46E8-2865-5069-AD63692B1571}"/>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3">
            <a:extLst>
              <a:ext uri="{FF2B5EF4-FFF2-40B4-BE49-F238E27FC236}">
                <a16:creationId xmlns:a16="http://schemas.microsoft.com/office/drawing/2014/main" id="{51EFB6FE-CBEC-20B6-8327-CC61E1FA1F2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CAB229B-5CF0-4FF6-A57E-B142187F70AD}" type="slidenum">
              <a:rPr lang="en-GB" altLang="en-US" sz="900">
                <a:solidFill>
                  <a:schemeClr val="tx1"/>
                </a:solidFill>
              </a:rPr>
              <a:pPr>
                <a:lnSpc>
                  <a:spcPct val="100000"/>
                </a:lnSpc>
                <a:spcAft>
                  <a:spcPct val="0"/>
                </a:spcAft>
                <a:buFontTx/>
                <a:buNone/>
              </a:pPr>
              <a:t>64</a:t>
            </a:fld>
            <a:endParaRPr lang="en-GB" altLang="en-US" sz="900">
              <a:solidFill>
                <a:schemeClr val="tx1"/>
              </a:solidFill>
            </a:endParaRPr>
          </a:p>
        </p:txBody>
      </p:sp>
      <p:sp>
        <p:nvSpPr>
          <p:cNvPr id="117763" name="Rectangle 2">
            <a:extLst>
              <a:ext uri="{FF2B5EF4-FFF2-40B4-BE49-F238E27FC236}">
                <a16:creationId xmlns:a16="http://schemas.microsoft.com/office/drawing/2014/main" id="{D2AE375C-061E-499A-A765-63F7FD507C84}"/>
              </a:ext>
            </a:extLst>
          </p:cNvPr>
          <p:cNvSpPr>
            <a:spLocks noGrp="1" noChangeArrowheads="1"/>
          </p:cNvSpPr>
          <p:nvPr>
            <p:ph type="title"/>
          </p:nvPr>
        </p:nvSpPr>
        <p:spPr/>
        <p:txBody>
          <a:bodyPr/>
          <a:lstStyle/>
          <a:p>
            <a:r>
              <a:rPr lang="en-GB" altLang="en-US"/>
              <a:t>Checklists</a:t>
            </a:r>
            <a:endParaRPr lang="en-US" altLang="en-US"/>
          </a:p>
        </p:txBody>
      </p:sp>
      <p:sp>
        <p:nvSpPr>
          <p:cNvPr id="117764" name="Rectangle 3">
            <a:extLst>
              <a:ext uri="{FF2B5EF4-FFF2-40B4-BE49-F238E27FC236}">
                <a16:creationId xmlns:a16="http://schemas.microsoft.com/office/drawing/2014/main" id="{8CBDA40A-8A24-ECE1-3822-62BB8F32839D}"/>
              </a:ext>
            </a:extLst>
          </p:cNvPr>
          <p:cNvSpPr>
            <a:spLocks noGrp="1" noChangeArrowheads="1"/>
          </p:cNvSpPr>
          <p:nvPr>
            <p:ph type="body" idx="1"/>
          </p:nvPr>
        </p:nvSpPr>
        <p:spPr/>
        <p:txBody>
          <a:bodyPr/>
          <a:lstStyle/>
          <a:p>
            <a:r>
              <a:rPr lang="en-GB" altLang="en-US"/>
              <a:t>The output of the plan is preparation of audit checklists</a:t>
            </a:r>
            <a:endParaRPr lang="en-GB" altLang="en-US" sz="800"/>
          </a:p>
          <a:p>
            <a:r>
              <a:rPr lang="en-GB" altLang="en-US"/>
              <a:t>Checklists are used </a:t>
            </a:r>
          </a:p>
          <a:p>
            <a:pPr lvl="1"/>
            <a:r>
              <a:rPr lang="en-GB" altLang="en-US"/>
              <a:t>As a memory aid</a:t>
            </a:r>
          </a:p>
          <a:p>
            <a:pPr lvl="1"/>
            <a:r>
              <a:rPr lang="en-GB" altLang="en-US"/>
              <a:t>For structure</a:t>
            </a:r>
          </a:p>
          <a:p>
            <a:pPr lvl="1"/>
            <a:r>
              <a:rPr lang="en-GB" altLang="en-US"/>
              <a:t>As a means of recording findings</a:t>
            </a:r>
            <a:endParaRPr lang="en-US" altLang="en-US"/>
          </a:p>
        </p:txBody>
      </p:sp>
    </p:spTree>
  </p:cSld>
  <p:clrMapOvr>
    <a:masterClrMapping/>
  </p:clrMapOvr>
  <p:transition spd="slow">
    <p:dissolv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3">
            <a:extLst>
              <a:ext uri="{FF2B5EF4-FFF2-40B4-BE49-F238E27FC236}">
                <a16:creationId xmlns:a16="http://schemas.microsoft.com/office/drawing/2014/main" id="{DA842F1E-4E48-E339-EDC0-06F66180EA5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392E18B4-C19F-487D-A11C-4C742336315F}" type="slidenum">
              <a:rPr lang="en-GB" altLang="en-US" sz="900">
                <a:solidFill>
                  <a:schemeClr val="tx1"/>
                </a:solidFill>
              </a:rPr>
              <a:pPr>
                <a:lnSpc>
                  <a:spcPct val="100000"/>
                </a:lnSpc>
                <a:spcAft>
                  <a:spcPct val="0"/>
                </a:spcAft>
                <a:buFontTx/>
                <a:buNone/>
              </a:pPr>
              <a:t>65</a:t>
            </a:fld>
            <a:endParaRPr lang="en-GB" altLang="en-US" sz="900">
              <a:solidFill>
                <a:schemeClr val="tx1"/>
              </a:solidFill>
            </a:endParaRPr>
          </a:p>
        </p:txBody>
      </p:sp>
      <p:sp>
        <p:nvSpPr>
          <p:cNvPr id="119811" name="Rectangle 2">
            <a:extLst>
              <a:ext uri="{FF2B5EF4-FFF2-40B4-BE49-F238E27FC236}">
                <a16:creationId xmlns:a16="http://schemas.microsoft.com/office/drawing/2014/main" id="{E1A7FB21-D005-2DD0-DD1A-AC3B68EC60F3}"/>
              </a:ext>
            </a:extLst>
          </p:cNvPr>
          <p:cNvSpPr>
            <a:spLocks noGrp="1" noChangeArrowheads="1"/>
          </p:cNvSpPr>
          <p:nvPr>
            <p:ph type="title"/>
          </p:nvPr>
        </p:nvSpPr>
        <p:spPr/>
        <p:txBody>
          <a:bodyPr/>
          <a:lstStyle/>
          <a:p>
            <a:r>
              <a:rPr lang="en-GB" altLang="en-US"/>
              <a:t>Checklists </a:t>
            </a:r>
            <a:endParaRPr lang="en-US" altLang="en-US"/>
          </a:p>
        </p:txBody>
      </p:sp>
      <p:sp>
        <p:nvSpPr>
          <p:cNvPr id="119812" name="Rectangle 3">
            <a:extLst>
              <a:ext uri="{FF2B5EF4-FFF2-40B4-BE49-F238E27FC236}">
                <a16:creationId xmlns:a16="http://schemas.microsoft.com/office/drawing/2014/main" id="{F08B4ABD-F846-77B0-9D28-101E8EC04CC8}"/>
              </a:ext>
            </a:extLst>
          </p:cNvPr>
          <p:cNvSpPr>
            <a:spLocks noGrp="1" noChangeArrowheads="1"/>
          </p:cNvSpPr>
          <p:nvPr>
            <p:ph type="body" idx="1"/>
          </p:nvPr>
        </p:nvSpPr>
        <p:spPr/>
        <p:txBody>
          <a:bodyPr/>
          <a:lstStyle/>
          <a:p>
            <a:r>
              <a:rPr lang="en-GB" altLang="en-US"/>
              <a:t>Checklists can be prepared in a variety of styles</a:t>
            </a:r>
          </a:p>
          <a:p>
            <a:pPr lvl="1"/>
            <a:r>
              <a:rPr lang="en-GB" altLang="en-US"/>
              <a:t>Bullet points</a:t>
            </a:r>
          </a:p>
          <a:p>
            <a:pPr lvl="1"/>
            <a:r>
              <a:rPr lang="en-GB" altLang="en-US"/>
              <a:t>List of questions</a:t>
            </a:r>
          </a:p>
          <a:p>
            <a:pPr lvl="1"/>
            <a:r>
              <a:rPr lang="en-GB" altLang="en-US"/>
              <a:t>List of requirements</a:t>
            </a:r>
          </a:p>
          <a:p>
            <a:pPr lvl="1"/>
            <a:r>
              <a:rPr lang="en-GB" altLang="en-US"/>
              <a:t>Mind maps/spider diagrams</a:t>
            </a:r>
          </a:p>
          <a:p>
            <a:r>
              <a:rPr lang="en-GB" altLang="en-US"/>
              <a:t>Checklists should form a logical flow as an aid to memory to ensue all important elements are covered during the audit</a:t>
            </a:r>
            <a:endParaRPr lang="en-US" altLang="en-US"/>
          </a:p>
        </p:txBody>
      </p:sp>
    </p:spTree>
  </p:cSld>
  <p:clrMapOvr>
    <a:masterClrMapping/>
  </p:clrMapOvr>
  <p:transition spd="slow">
    <p:dissolv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3">
            <a:extLst>
              <a:ext uri="{FF2B5EF4-FFF2-40B4-BE49-F238E27FC236}">
                <a16:creationId xmlns:a16="http://schemas.microsoft.com/office/drawing/2014/main" id="{1949B850-C71A-203E-B7FB-F8017FA2DF5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1BA0E36-76BC-4F1D-A475-9385A636C186}" type="slidenum">
              <a:rPr lang="en-GB" altLang="en-US" sz="900">
                <a:solidFill>
                  <a:schemeClr val="tx1"/>
                </a:solidFill>
              </a:rPr>
              <a:pPr>
                <a:lnSpc>
                  <a:spcPct val="100000"/>
                </a:lnSpc>
                <a:spcAft>
                  <a:spcPct val="0"/>
                </a:spcAft>
                <a:buFontTx/>
                <a:buNone/>
              </a:pPr>
              <a:t>66</a:t>
            </a:fld>
            <a:endParaRPr lang="en-GB" altLang="en-US" sz="900">
              <a:solidFill>
                <a:schemeClr val="tx1"/>
              </a:solidFill>
            </a:endParaRPr>
          </a:p>
        </p:txBody>
      </p:sp>
      <p:sp>
        <p:nvSpPr>
          <p:cNvPr id="121859" name="Rectangle 2">
            <a:extLst>
              <a:ext uri="{FF2B5EF4-FFF2-40B4-BE49-F238E27FC236}">
                <a16:creationId xmlns:a16="http://schemas.microsoft.com/office/drawing/2014/main" id="{0759C781-1DA8-80E4-3C07-AD6599D34FEC}"/>
              </a:ext>
            </a:extLst>
          </p:cNvPr>
          <p:cNvSpPr>
            <a:spLocks noGrp="1" noChangeArrowheads="1"/>
          </p:cNvSpPr>
          <p:nvPr>
            <p:ph type="title"/>
          </p:nvPr>
        </p:nvSpPr>
        <p:spPr/>
        <p:txBody>
          <a:bodyPr/>
          <a:lstStyle/>
          <a:p>
            <a:pPr eaLnBrk="1" hangingPunct="1"/>
            <a:r>
              <a:rPr lang="en-GB" altLang="en-US"/>
              <a:t>Group Exercise: 4</a:t>
            </a:r>
            <a:endParaRPr lang="en-US" altLang="en-US"/>
          </a:p>
        </p:txBody>
      </p:sp>
      <p:sp>
        <p:nvSpPr>
          <p:cNvPr id="121860" name="Rectangle 3">
            <a:extLst>
              <a:ext uri="{FF2B5EF4-FFF2-40B4-BE49-F238E27FC236}">
                <a16:creationId xmlns:a16="http://schemas.microsoft.com/office/drawing/2014/main" id="{BE6FF15C-0FE9-43B5-3186-49B353F4F8E8}"/>
              </a:ext>
            </a:extLst>
          </p:cNvPr>
          <p:cNvSpPr>
            <a:spLocks noGrp="1" noChangeArrowheads="1"/>
          </p:cNvSpPr>
          <p:nvPr>
            <p:ph type="body" idx="1"/>
          </p:nvPr>
        </p:nvSpPr>
        <p:spPr/>
        <p:txBody>
          <a:bodyPr/>
          <a:lstStyle/>
          <a:p>
            <a:pPr marL="0" indent="0" eaLnBrk="1" hangingPunct="1">
              <a:buFontTx/>
              <a:buNone/>
            </a:pPr>
            <a:r>
              <a:rPr lang="en-GB" altLang="en-US"/>
              <a:t>Prepare a checklist for an audit of the department you have been asked to audit.</a:t>
            </a:r>
          </a:p>
        </p:txBody>
      </p:sp>
      <p:graphicFrame>
        <p:nvGraphicFramePr>
          <p:cNvPr id="5" name="Table 4">
            <a:extLst>
              <a:ext uri="{FF2B5EF4-FFF2-40B4-BE49-F238E27FC236}">
                <a16:creationId xmlns:a16="http://schemas.microsoft.com/office/drawing/2014/main" id="{373826C7-481B-2D23-FF22-B68456B5542E}"/>
              </a:ext>
            </a:extLst>
          </p:cNvPr>
          <p:cNvGraphicFramePr>
            <a:graphicFrameLocks noGrp="1"/>
          </p:cNvGraphicFramePr>
          <p:nvPr/>
        </p:nvGraphicFramePr>
        <p:xfrm>
          <a:off x="782638" y="2670175"/>
          <a:ext cx="7453312" cy="2657475"/>
        </p:xfrm>
        <a:graphic>
          <a:graphicData uri="http://schemas.openxmlformats.org/drawingml/2006/table">
            <a:tbl>
              <a:tblPr firstRow="1" bandRow="1">
                <a:tableStyleId>{C083E6E3-FA7D-4D7B-A595-EF9225AFEA82}</a:tableStyleId>
              </a:tblPr>
              <a:tblGrid>
                <a:gridCol w="1863328">
                  <a:extLst>
                    <a:ext uri="{9D8B030D-6E8A-4147-A177-3AD203B41FA5}">
                      <a16:colId xmlns:a16="http://schemas.microsoft.com/office/drawing/2014/main" val="20000"/>
                    </a:ext>
                  </a:extLst>
                </a:gridCol>
                <a:gridCol w="1863328">
                  <a:extLst>
                    <a:ext uri="{9D8B030D-6E8A-4147-A177-3AD203B41FA5}">
                      <a16:colId xmlns:a16="http://schemas.microsoft.com/office/drawing/2014/main" val="20001"/>
                    </a:ext>
                  </a:extLst>
                </a:gridCol>
                <a:gridCol w="1863328">
                  <a:extLst>
                    <a:ext uri="{9D8B030D-6E8A-4147-A177-3AD203B41FA5}">
                      <a16:colId xmlns:a16="http://schemas.microsoft.com/office/drawing/2014/main" val="20002"/>
                    </a:ext>
                  </a:extLst>
                </a:gridCol>
                <a:gridCol w="1863328">
                  <a:extLst>
                    <a:ext uri="{9D8B030D-6E8A-4147-A177-3AD203B41FA5}">
                      <a16:colId xmlns:a16="http://schemas.microsoft.com/office/drawing/2014/main" val="20003"/>
                    </a:ext>
                  </a:extLst>
                </a:gridCol>
              </a:tblGrid>
              <a:tr h="2286546">
                <a:tc>
                  <a:txBody>
                    <a:bodyPr/>
                    <a:lstStyle/>
                    <a:p>
                      <a:r>
                        <a:rPr lang="en-US" sz="1800" dirty="0"/>
                        <a:t>Group 1</a:t>
                      </a:r>
                    </a:p>
                    <a:p>
                      <a:endParaRPr lang="en-US" sz="1800" dirty="0"/>
                    </a:p>
                    <a:p>
                      <a:endParaRPr lang="en-US" sz="1800" dirty="0"/>
                    </a:p>
                    <a:p>
                      <a:r>
                        <a:rPr lang="en-US" sz="1800" dirty="0"/>
                        <a:t>Group 3</a:t>
                      </a:r>
                    </a:p>
                    <a:p>
                      <a:endParaRPr lang="en-US" sz="1800" dirty="0"/>
                    </a:p>
                    <a:p>
                      <a:endParaRPr lang="en-US" sz="1800" dirty="0"/>
                    </a:p>
                    <a:p>
                      <a:r>
                        <a:rPr lang="en-US" sz="1800" dirty="0"/>
                        <a:t>Group 5</a:t>
                      </a:r>
                      <a:endParaRPr lang="en-IN" sz="1800" dirty="0"/>
                    </a:p>
                  </a:txBody>
                  <a:tcPr marL="91430" marR="91430" marT="45731" marB="4573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IN" sz="1800" dirty="0"/>
                    </a:p>
                  </a:txBody>
                  <a:tcPr marL="91430" marR="91430" marT="45731" marB="45731"/>
                </a:tc>
                <a:tc>
                  <a:txBody>
                    <a:bodyPr/>
                    <a:lstStyle/>
                    <a:p>
                      <a:r>
                        <a:rPr lang="en-US" sz="1800" dirty="0"/>
                        <a:t>Group 2</a:t>
                      </a:r>
                    </a:p>
                    <a:p>
                      <a:endParaRPr lang="en-US" sz="1800" dirty="0"/>
                    </a:p>
                    <a:p>
                      <a:endParaRPr lang="en-US" sz="1800" dirty="0"/>
                    </a:p>
                    <a:p>
                      <a:r>
                        <a:rPr lang="en-US" sz="1800" dirty="0"/>
                        <a:t>Group 4</a:t>
                      </a:r>
                    </a:p>
                    <a:p>
                      <a:endParaRPr lang="en-US" sz="1800" dirty="0"/>
                    </a:p>
                    <a:p>
                      <a:endParaRPr lang="en-US" sz="1800" dirty="0"/>
                    </a:p>
                    <a:p>
                      <a:endParaRPr lang="en-IN" sz="1800" dirty="0"/>
                    </a:p>
                  </a:txBody>
                  <a:tcPr marL="91430" marR="91430" marT="45731" marB="4573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p>
                      <a:endParaRPr lang="en-US" sz="1800" dirty="0"/>
                    </a:p>
                    <a:p>
                      <a:endParaRPr lang="en-US" sz="1800" dirty="0"/>
                    </a:p>
                    <a:p>
                      <a:endParaRPr lang="en-US" sz="1800" dirty="0"/>
                    </a:p>
                    <a:p>
                      <a:endParaRPr lang="en-US" sz="1800" dirty="0"/>
                    </a:p>
                    <a:p>
                      <a:endParaRPr lang="en-US" sz="1800" dirty="0"/>
                    </a:p>
                  </a:txBody>
                  <a:tcPr marL="91430" marR="91430" marT="45731" marB="45731"/>
                </a:tc>
                <a:extLst>
                  <a:ext uri="{0D108BD9-81ED-4DB2-BD59-A6C34878D82A}">
                    <a16:rowId xmlns:a16="http://schemas.microsoft.com/office/drawing/2014/main" val="10000"/>
                  </a:ext>
                </a:extLst>
              </a:tr>
              <a:tr h="370929">
                <a:tc>
                  <a:txBody>
                    <a:bodyPr/>
                    <a:lstStyle/>
                    <a:p>
                      <a:endParaRPr lang="en-IN" sz="1800" dirty="0"/>
                    </a:p>
                  </a:txBody>
                  <a:tcPr marL="91430" marR="91430" marT="45731" marB="45731"/>
                </a:tc>
                <a:tc>
                  <a:txBody>
                    <a:bodyPr/>
                    <a:lstStyle/>
                    <a:p>
                      <a:endParaRPr lang="en-IN" sz="1800" dirty="0"/>
                    </a:p>
                  </a:txBody>
                  <a:tcPr marL="91430" marR="91430" marT="45731" marB="45731"/>
                </a:tc>
                <a:tc>
                  <a:txBody>
                    <a:bodyPr/>
                    <a:lstStyle/>
                    <a:p>
                      <a:endParaRPr lang="en-IN" sz="1800" dirty="0"/>
                    </a:p>
                  </a:txBody>
                  <a:tcPr marL="91430" marR="91430" marT="45731" marB="45731"/>
                </a:tc>
                <a:tc>
                  <a:txBody>
                    <a:bodyPr/>
                    <a:lstStyle/>
                    <a:p>
                      <a:endParaRPr lang="en-IN" sz="1800" dirty="0"/>
                    </a:p>
                  </a:txBody>
                  <a:tcPr marL="91430" marR="91430" marT="45731" marB="45731"/>
                </a:tc>
                <a:extLst>
                  <a:ext uri="{0D108BD9-81ED-4DB2-BD59-A6C34878D82A}">
                    <a16:rowId xmlns:a16="http://schemas.microsoft.com/office/drawing/2014/main" val="10001"/>
                  </a:ext>
                </a:extLst>
              </a:tr>
            </a:tbl>
          </a:graphicData>
        </a:graphic>
      </p:graphicFrame>
      <p:grpSp>
        <p:nvGrpSpPr>
          <p:cNvPr id="121873" name="Group 4">
            <a:extLst>
              <a:ext uri="{FF2B5EF4-FFF2-40B4-BE49-F238E27FC236}">
                <a16:creationId xmlns:a16="http://schemas.microsoft.com/office/drawing/2014/main" id="{9CEC3D16-261D-D825-675C-9AE3A7A4EE4A}"/>
              </a:ext>
            </a:extLst>
          </p:cNvPr>
          <p:cNvGrpSpPr>
            <a:grpSpLocks noChangeAspect="1"/>
          </p:cNvGrpSpPr>
          <p:nvPr/>
        </p:nvGrpSpPr>
        <p:grpSpPr bwMode="auto">
          <a:xfrm>
            <a:off x="5368925" y="4841875"/>
            <a:ext cx="3230563" cy="1441450"/>
            <a:chOff x="3918863" y="3572634"/>
            <a:chExt cx="3989397" cy="1777312"/>
          </a:xfrm>
        </p:grpSpPr>
        <p:sp>
          <p:nvSpPr>
            <p:cNvPr id="7" name="Rounded Rectangle 6">
              <a:extLst>
                <a:ext uri="{FF2B5EF4-FFF2-40B4-BE49-F238E27FC236}">
                  <a16:creationId xmlns:a16="http://schemas.microsoft.com/office/drawing/2014/main" id="{9F412772-1CED-424F-DAD9-2B73633C48BF}"/>
                </a:ext>
              </a:extLst>
            </p:cNvPr>
            <p:cNvSpPr/>
            <p:nvPr/>
          </p:nvSpPr>
          <p:spPr bwMode="auto">
            <a:xfrm>
              <a:off x="3918863" y="4020877"/>
              <a:ext cx="3989397" cy="1096140"/>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8" name="TextBox 7">
              <a:extLst>
                <a:ext uri="{FF2B5EF4-FFF2-40B4-BE49-F238E27FC236}">
                  <a16:creationId xmlns:a16="http://schemas.microsoft.com/office/drawing/2014/main" id="{A25E897F-EB17-8C5D-6E2E-6B7170C28498}"/>
                </a:ext>
              </a:extLst>
            </p:cNvPr>
            <p:cNvSpPr txBox="1"/>
            <p:nvPr/>
          </p:nvSpPr>
          <p:spPr>
            <a:xfrm>
              <a:off x="4022764" y="4134406"/>
              <a:ext cx="2087816" cy="477604"/>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30 minutes</a:t>
              </a:r>
            </a:p>
          </p:txBody>
        </p:sp>
        <p:grpSp>
          <p:nvGrpSpPr>
            <p:cNvPr id="121876" name="Group 7">
              <a:extLst>
                <a:ext uri="{FF2B5EF4-FFF2-40B4-BE49-F238E27FC236}">
                  <a16:creationId xmlns:a16="http://schemas.microsoft.com/office/drawing/2014/main" id="{1919B2D7-B99C-BA9E-1A89-631C53ED8A8B}"/>
                </a:ext>
              </a:extLst>
            </p:cNvPr>
            <p:cNvGrpSpPr>
              <a:grpSpLocks/>
            </p:cNvGrpSpPr>
            <p:nvPr/>
          </p:nvGrpSpPr>
          <p:grpSpPr bwMode="auto">
            <a:xfrm>
              <a:off x="5007425" y="3572634"/>
              <a:ext cx="2836709" cy="1777312"/>
              <a:chOff x="4247425" y="3572634"/>
              <a:chExt cx="2836709" cy="1777312"/>
            </a:xfrm>
          </p:grpSpPr>
          <p:cxnSp>
            <p:nvCxnSpPr>
              <p:cNvPr id="10" name="Straight Connector 9">
                <a:extLst>
                  <a:ext uri="{FF2B5EF4-FFF2-40B4-BE49-F238E27FC236}">
                    <a16:creationId xmlns:a16="http://schemas.microsoft.com/office/drawing/2014/main" id="{5E8CE899-73BB-3E28-6AF5-C0C10B9A4A27}"/>
                  </a:ext>
                </a:extLst>
              </p:cNvPr>
              <p:cNvCxnSpPr/>
              <p:nvPr/>
            </p:nvCxnSpPr>
            <p:spPr>
              <a:xfrm flipH="1">
                <a:off x="4350781" y="4584606"/>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0ED1147-FB9C-F290-0118-D51999F0D0EE}"/>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2" name="Rectangle 21">
                  <a:extLst>
                    <a:ext uri="{FF2B5EF4-FFF2-40B4-BE49-F238E27FC236}">
                      <a16:creationId xmlns:a16="http://schemas.microsoft.com/office/drawing/2014/main" id="{9E15D9A9-3848-C718-285E-FF53F3B62D2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3" name="Rounded Rectangle 22">
                  <a:extLst>
                    <a:ext uri="{FF2B5EF4-FFF2-40B4-BE49-F238E27FC236}">
                      <a16:creationId xmlns:a16="http://schemas.microsoft.com/office/drawing/2014/main" id="{716CB576-CC59-EF65-0AF2-9CA5F2657268}"/>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2" name="Oval 11">
                <a:extLst>
                  <a:ext uri="{FF2B5EF4-FFF2-40B4-BE49-F238E27FC236}">
                    <a16:creationId xmlns:a16="http://schemas.microsoft.com/office/drawing/2014/main" id="{5950BE3D-D461-E13A-2CA9-982A3A43AC6C}"/>
                  </a:ext>
                </a:extLst>
              </p:cNvPr>
              <p:cNvSpPr/>
              <p:nvPr/>
            </p:nvSpPr>
            <p:spPr>
              <a:xfrm>
                <a:off x="5540739" y="3807521"/>
                <a:ext cx="1542827" cy="1542425"/>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21880" name="Group 11">
                <a:extLst>
                  <a:ext uri="{FF2B5EF4-FFF2-40B4-BE49-F238E27FC236}">
                    <a16:creationId xmlns:a16="http://schemas.microsoft.com/office/drawing/2014/main" id="{07C0903C-992B-86F0-0FE2-CD6D87BA98CA}"/>
                  </a:ext>
                </a:extLst>
              </p:cNvPr>
              <p:cNvGrpSpPr>
                <a:grpSpLocks/>
              </p:cNvGrpSpPr>
              <p:nvPr/>
            </p:nvGrpSpPr>
            <p:grpSpPr bwMode="auto">
              <a:xfrm>
                <a:off x="6296409" y="3936826"/>
                <a:ext cx="30175" cy="1283040"/>
                <a:chOff x="7118569" y="3479015"/>
                <a:chExt cx="45719" cy="2341044"/>
              </a:xfrm>
            </p:grpSpPr>
            <p:sp>
              <p:nvSpPr>
                <p:cNvPr id="121887" name="Isosceles Triangle 18">
                  <a:extLst>
                    <a:ext uri="{FF2B5EF4-FFF2-40B4-BE49-F238E27FC236}">
                      <a16:creationId xmlns:a16="http://schemas.microsoft.com/office/drawing/2014/main" id="{2AFB97F1-365A-F40B-082F-8414AA7F4D27}"/>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8" name="Isosceles Triangle 19">
                  <a:extLst>
                    <a:ext uri="{FF2B5EF4-FFF2-40B4-BE49-F238E27FC236}">
                      <a16:creationId xmlns:a16="http://schemas.microsoft.com/office/drawing/2014/main" id="{0C7B3C07-6436-3721-A494-95F6930BD13F}"/>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21881" name="Oval 12">
                <a:extLst>
                  <a:ext uri="{FF2B5EF4-FFF2-40B4-BE49-F238E27FC236}">
                    <a16:creationId xmlns:a16="http://schemas.microsoft.com/office/drawing/2014/main" id="{1E398329-CB1E-D9DD-4EDA-49C4C7E7FC85}"/>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2" name="Oval 13">
                <a:extLst>
                  <a:ext uri="{FF2B5EF4-FFF2-40B4-BE49-F238E27FC236}">
                    <a16:creationId xmlns:a16="http://schemas.microsoft.com/office/drawing/2014/main" id="{BF1496C2-CE8E-527E-5F98-35D9D70047F3}"/>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3" name="Oval 14">
                <a:extLst>
                  <a:ext uri="{FF2B5EF4-FFF2-40B4-BE49-F238E27FC236}">
                    <a16:creationId xmlns:a16="http://schemas.microsoft.com/office/drawing/2014/main" id="{4B1FDA7A-47B2-2AD4-8CA2-CC2278CE1A68}"/>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4" name="Oval 15">
                <a:extLst>
                  <a:ext uri="{FF2B5EF4-FFF2-40B4-BE49-F238E27FC236}">
                    <a16:creationId xmlns:a16="http://schemas.microsoft.com/office/drawing/2014/main" id="{210AC07F-F300-ADC8-F0C1-B85AF504159E}"/>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5" name="Oval 16">
                <a:extLst>
                  <a:ext uri="{FF2B5EF4-FFF2-40B4-BE49-F238E27FC236}">
                    <a16:creationId xmlns:a16="http://schemas.microsoft.com/office/drawing/2014/main" id="{0FD09D61-880C-EE94-63F6-523FD5853DB4}"/>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21886" name="Oval 9">
                <a:extLst>
                  <a:ext uri="{FF2B5EF4-FFF2-40B4-BE49-F238E27FC236}">
                    <a16:creationId xmlns:a16="http://schemas.microsoft.com/office/drawing/2014/main" id="{8290C814-C43B-75FF-D5FD-668D5C6D0771}"/>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a:extLst>
              <a:ext uri="{FF2B5EF4-FFF2-40B4-BE49-F238E27FC236}">
                <a16:creationId xmlns:a16="http://schemas.microsoft.com/office/drawing/2014/main" id="{89CAE4B1-0CEC-232F-3BFE-CBC034827EAD}"/>
              </a:ext>
            </a:extLst>
          </p:cNvPr>
          <p:cNvSpPr>
            <a:spLocks noGrp="1" noChangeArrowheads="1"/>
          </p:cNvSpPr>
          <p:nvPr>
            <p:ph type="subTitle" idx="1"/>
          </p:nvPr>
        </p:nvSpPr>
        <p:spPr>
          <a:xfrm>
            <a:off x="623888" y="1773238"/>
            <a:ext cx="7434262" cy="668337"/>
          </a:xfrm>
        </p:spPr>
        <p:txBody>
          <a:bodyPr/>
          <a:lstStyle/>
          <a:p>
            <a:pPr>
              <a:defRPr/>
            </a:pPr>
            <a:r>
              <a:rPr lang="en-GB" sz="3200" b="1" dirty="0">
                <a:latin typeface="+mj-lt"/>
              </a:rPr>
              <a:t>Communicating during Audit</a:t>
            </a:r>
          </a:p>
        </p:txBody>
      </p:sp>
    </p:spTree>
  </p:cSld>
  <p:clrMapOvr>
    <a:masterClrMapping/>
  </p:clrMapOvr>
  <p:transition spd="slow">
    <p:dissolv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3">
            <a:extLst>
              <a:ext uri="{FF2B5EF4-FFF2-40B4-BE49-F238E27FC236}">
                <a16:creationId xmlns:a16="http://schemas.microsoft.com/office/drawing/2014/main" id="{3B874179-6A5F-C8F3-5977-D8880259F17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8FD8823-264B-4E33-82D8-E81557B10EB9}" type="slidenum">
              <a:rPr lang="en-GB" altLang="en-US" sz="900">
                <a:solidFill>
                  <a:schemeClr val="tx1"/>
                </a:solidFill>
              </a:rPr>
              <a:pPr>
                <a:lnSpc>
                  <a:spcPct val="100000"/>
                </a:lnSpc>
                <a:spcAft>
                  <a:spcPct val="0"/>
                </a:spcAft>
                <a:buFontTx/>
                <a:buNone/>
              </a:pPr>
              <a:t>68</a:t>
            </a:fld>
            <a:endParaRPr lang="en-GB" altLang="en-US" sz="900">
              <a:solidFill>
                <a:schemeClr val="tx1"/>
              </a:solidFill>
            </a:endParaRPr>
          </a:p>
        </p:txBody>
      </p:sp>
      <p:sp>
        <p:nvSpPr>
          <p:cNvPr id="125955" name="Rectangle 2">
            <a:extLst>
              <a:ext uri="{FF2B5EF4-FFF2-40B4-BE49-F238E27FC236}">
                <a16:creationId xmlns:a16="http://schemas.microsoft.com/office/drawing/2014/main" id="{8D3AEF7D-4B1B-3AD0-3A7E-362EA3477883}"/>
              </a:ext>
            </a:extLst>
          </p:cNvPr>
          <p:cNvSpPr>
            <a:spLocks noGrp="1" noChangeArrowheads="1"/>
          </p:cNvSpPr>
          <p:nvPr>
            <p:ph type="title"/>
          </p:nvPr>
        </p:nvSpPr>
        <p:spPr/>
        <p:txBody>
          <a:bodyPr/>
          <a:lstStyle/>
          <a:p>
            <a:r>
              <a:rPr lang="en-GB" altLang="en-US"/>
              <a:t>The Audit Process</a:t>
            </a:r>
            <a:endParaRPr lang="en-US" altLang="en-US"/>
          </a:p>
        </p:txBody>
      </p:sp>
      <p:grpSp>
        <p:nvGrpSpPr>
          <p:cNvPr id="125956" name="Group 4">
            <a:extLst>
              <a:ext uri="{FF2B5EF4-FFF2-40B4-BE49-F238E27FC236}">
                <a16:creationId xmlns:a16="http://schemas.microsoft.com/office/drawing/2014/main" id="{323AA9A1-ACEF-828F-C236-06C06ADC8C84}"/>
              </a:ext>
            </a:extLst>
          </p:cNvPr>
          <p:cNvGrpSpPr>
            <a:grpSpLocks/>
          </p:cNvGrpSpPr>
          <p:nvPr/>
        </p:nvGrpSpPr>
        <p:grpSpPr bwMode="auto">
          <a:xfrm>
            <a:off x="611188" y="1544638"/>
            <a:ext cx="8135937" cy="4313237"/>
            <a:chOff x="385" y="981"/>
            <a:chExt cx="5125" cy="2717"/>
          </a:xfrm>
        </p:grpSpPr>
        <p:sp>
          <p:nvSpPr>
            <p:cNvPr id="125957" name="Text Box 5">
              <a:extLst>
                <a:ext uri="{FF2B5EF4-FFF2-40B4-BE49-F238E27FC236}">
                  <a16:creationId xmlns:a16="http://schemas.microsoft.com/office/drawing/2014/main" id="{D4DD91DE-819C-5D81-6061-54E27E91FEFF}"/>
                </a:ext>
              </a:extLst>
            </p:cNvPr>
            <p:cNvSpPr txBox="1">
              <a:spLocks noChangeArrowheads="1"/>
            </p:cNvSpPr>
            <p:nvPr/>
          </p:nvSpPr>
          <p:spPr bwMode="auto">
            <a:xfrm>
              <a:off x="1065" y="1389"/>
              <a:ext cx="167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chemeClr val="bg2"/>
                  </a:solidFill>
                </a:rPr>
                <a:t>Plan the audit</a:t>
              </a:r>
              <a:endParaRPr lang="en-US" altLang="en-US" sz="2000">
                <a:solidFill>
                  <a:schemeClr val="bg2"/>
                </a:solidFill>
              </a:endParaRPr>
            </a:p>
          </p:txBody>
        </p:sp>
        <p:sp>
          <p:nvSpPr>
            <p:cNvPr id="125958" name="Text Box 6">
              <a:extLst>
                <a:ext uri="{FF2B5EF4-FFF2-40B4-BE49-F238E27FC236}">
                  <a16:creationId xmlns:a16="http://schemas.microsoft.com/office/drawing/2014/main" id="{3594EEE2-CE8E-672E-04E7-85C8AB767250}"/>
                </a:ext>
              </a:extLst>
            </p:cNvPr>
            <p:cNvSpPr txBox="1">
              <a:spLocks noChangeArrowheads="1"/>
            </p:cNvSpPr>
            <p:nvPr/>
          </p:nvSpPr>
          <p:spPr bwMode="auto">
            <a:xfrm>
              <a:off x="1791" y="1797"/>
              <a:ext cx="1543"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chemeClr val="bg2"/>
                  </a:solidFill>
                </a:rPr>
                <a:t>Identify questions</a:t>
              </a:r>
              <a:endParaRPr lang="en-US" altLang="en-US" sz="2000">
                <a:solidFill>
                  <a:schemeClr val="bg2"/>
                </a:solidFill>
              </a:endParaRPr>
            </a:p>
          </p:txBody>
        </p:sp>
        <p:sp>
          <p:nvSpPr>
            <p:cNvPr id="125959" name="Text Box 7">
              <a:extLst>
                <a:ext uri="{FF2B5EF4-FFF2-40B4-BE49-F238E27FC236}">
                  <a16:creationId xmlns:a16="http://schemas.microsoft.com/office/drawing/2014/main" id="{AE5633B0-43D3-DEA0-E310-C1641B1D85FB}"/>
                </a:ext>
              </a:extLst>
            </p:cNvPr>
            <p:cNvSpPr txBox="1">
              <a:spLocks noChangeArrowheads="1"/>
            </p:cNvSpPr>
            <p:nvPr/>
          </p:nvSpPr>
          <p:spPr bwMode="auto">
            <a:xfrm>
              <a:off x="2426" y="2205"/>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Ask the questions</a:t>
              </a:r>
              <a:endParaRPr lang="en-US" altLang="en-US" sz="2000">
                <a:solidFill>
                  <a:srgbClr val="003A6B"/>
                </a:solidFill>
              </a:endParaRPr>
            </a:p>
          </p:txBody>
        </p:sp>
        <p:sp>
          <p:nvSpPr>
            <p:cNvPr id="125960" name="Text Box 8">
              <a:extLst>
                <a:ext uri="{FF2B5EF4-FFF2-40B4-BE49-F238E27FC236}">
                  <a16:creationId xmlns:a16="http://schemas.microsoft.com/office/drawing/2014/main" id="{E79CB691-FA01-4334-99D1-0DCDAA8F7E9F}"/>
                </a:ext>
              </a:extLst>
            </p:cNvPr>
            <p:cNvSpPr txBox="1">
              <a:spLocks noChangeArrowheads="1"/>
            </p:cNvSpPr>
            <p:nvPr/>
          </p:nvSpPr>
          <p:spPr bwMode="auto">
            <a:xfrm>
              <a:off x="2925" y="2614"/>
              <a:ext cx="158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Listen to responses</a:t>
              </a:r>
              <a:endParaRPr lang="en-US" altLang="en-US" sz="2000">
                <a:solidFill>
                  <a:srgbClr val="003A6B"/>
                </a:solidFill>
              </a:endParaRPr>
            </a:p>
          </p:txBody>
        </p:sp>
        <p:sp>
          <p:nvSpPr>
            <p:cNvPr id="125961" name="Text Box 9">
              <a:extLst>
                <a:ext uri="{FF2B5EF4-FFF2-40B4-BE49-F238E27FC236}">
                  <a16:creationId xmlns:a16="http://schemas.microsoft.com/office/drawing/2014/main" id="{3C6D2F0D-9F61-8183-F75C-053000CA0F46}"/>
                </a:ext>
              </a:extLst>
            </p:cNvPr>
            <p:cNvSpPr txBox="1">
              <a:spLocks noChangeArrowheads="1"/>
            </p:cNvSpPr>
            <p:nvPr/>
          </p:nvSpPr>
          <p:spPr bwMode="auto">
            <a:xfrm>
              <a:off x="3514" y="3022"/>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Record findings</a:t>
              </a:r>
              <a:endParaRPr lang="en-US" altLang="en-US" sz="2000">
                <a:solidFill>
                  <a:srgbClr val="003A6B"/>
                </a:solidFill>
              </a:endParaRPr>
            </a:p>
          </p:txBody>
        </p:sp>
        <p:sp>
          <p:nvSpPr>
            <p:cNvPr id="125962" name="Text Box 10">
              <a:extLst>
                <a:ext uri="{FF2B5EF4-FFF2-40B4-BE49-F238E27FC236}">
                  <a16:creationId xmlns:a16="http://schemas.microsoft.com/office/drawing/2014/main" id="{A0AA3ACA-DF48-34FC-1845-6D135336317E}"/>
                </a:ext>
              </a:extLst>
            </p:cNvPr>
            <p:cNvSpPr txBox="1">
              <a:spLocks noChangeArrowheads="1"/>
            </p:cNvSpPr>
            <p:nvPr/>
          </p:nvSpPr>
          <p:spPr bwMode="auto">
            <a:xfrm>
              <a:off x="4059" y="3430"/>
              <a:ext cx="1451"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rgbClr val="003A6B"/>
                  </a:solidFill>
                </a:rPr>
                <a:t>Feedback findings</a:t>
              </a:r>
              <a:endParaRPr lang="en-US" altLang="en-US" sz="2000">
                <a:solidFill>
                  <a:srgbClr val="003A6B"/>
                </a:solidFill>
              </a:endParaRPr>
            </a:p>
          </p:txBody>
        </p:sp>
        <p:cxnSp>
          <p:nvCxnSpPr>
            <p:cNvPr id="125963" name="AutoShape 11">
              <a:extLst>
                <a:ext uri="{FF2B5EF4-FFF2-40B4-BE49-F238E27FC236}">
                  <a16:creationId xmlns:a16="http://schemas.microsoft.com/office/drawing/2014/main" id="{0AE41E6C-72D6-0228-6F57-7D588C833F11}"/>
                </a:ext>
              </a:extLst>
            </p:cNvPr>
            <p:cNvCxnSpPr>
              <a:cxnSpLocks noChangeShapeType="1"/>
              <a:stCxn id="125957" idx="2"/>
              <a:endCxn id="125958" idx="1"/>
            </p:cNvCxnSpPr>
            <p:nvPr/>
          </p:nvCxnSpPr>
          <p:spPr bwMode="auto">
            <a:xfrm rot="5400000">
              <a:off x="1701" y="1728"/>
              <a:ext cx="284" cy="122"/>
            </a:xfrm>
            <a:prstGeom prst="curvedConnector4">
              <a:avLst>
                <a:gd name="adj1" fmla="val 24648"/>
                <a:gd name="adj2" fmla="val 210657"/>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125964" name="AutoShape 12">
              <a:extLst>
                <a:ext uri="{FF2B5EF4-FFF2-40B4-BE49-F238E27FC236}">
                  <a16:creationId xmlns:a16="http://schemas.microsoft.com/office/drawing/2014/main" id="{9D1533AF-73F0-9557-7A16-8C433E625A14}"/>
                </a:ext>
              </a:extLst>
            </p:cNvPr>
            <p:cNvCxnSpPr>
              <a:cxnSpLocks noChangeShapeType="1"/>
              <a:stCxn id="125958" idx="2"/>
              <a:endCxn id="125959" idx="1"/>
            </p:cNvCxnSpPr>
            <p:nvPr/>
          </p:nvCxnSpPr>
          <p:spPr bwMode="auto">
            <a:xfrm rot="5400000">
              <a:off x="2357" y="2134"/>
              <a:ext cx="265" cy="146"/>
            </a:xfrm>
            <a:prstGeom prst="curvedConnector4">
              <a:avLst>
                <a:gd name="adj1" fmla="val 23019"/>
                <a:gd name="adj2" fmla="val 192468"/>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125965" name="AutoShape 13">
              <a:extLst>
                <a:ext uri="{FF2B5EF4-FFF2-40B4-BE49-F238E27FC236}">
                  <a16:creationId xmlns:a16="http://schemas.microsoft.com/office/drawing/2014/main" id="{4058367C-81D3-AEB0-276D-A0177420E69C}"/>
                </a:ext>
              </a:extLst>
            </p:cNvPr>
            <p:cNvCxnSpPr>
              <a:cxnSpLocks noChangeShapeType="1"/>
              <a:stCxn id="125959" idx="2"/>
              <a:endCxn id="125960" idx="1"/>
            </p:cNvCxnSpPr>
            <p:nvPr/>
          </p:nvCxnSpPr>
          <p:spPr bwMode="auto">
            <a:xfrm rot="5400000">
              <a:off x="2901" y="2497"/>
              <a:ext cx="266" cy="236"/>
            </a:xfrm>
            <a:prstGeom prst="curvedConnector4">
              <a:avLst>
                <a:gd name="adj1" fmla="val 22931"/>
                <a:gd name="adj2" fmla="val 157204"/>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125966" name="AutoShape 14">
              <a:extLst>
                <a:ext uri="{FF2B5EF4-FFF2-40B4-BE49-F238E27FC236}">
                  <a16:creationId xmlns:a16="http://schemas.microsoft.com/office/drawing/2014/main" id="{FBE164F3-6C73-09A2-9654-417A3154ED45}"/>
                </a:ext>
              </a:extLst>
            </p:cNvPr>
            <p:cNvCxnSpPr>
              <a:cxnSpLocks noChangeShapeType="1"/>
              <a:stCxn id="125960" idx="2"/>
              <a:endCxn id="125961" idx="1"/>
            </p:cNvCxnSpPr>
            <p:nvPr/>
          </p:nvCxnSpPr>
          <p:spPr bwMode="auto">
            <a:xfrm rot="5400000">
              <a:off x="3479" y="2917"/>
              <a:ext cx="265" cy="214"/>
            </a:xfrm>
            <a:prstGeom prst="curvedConnector4">
              <a:avLst>
                <a:gd name="adj1" fmla="val 23019"/>
                <a:gd name="adj2" fmla="val 163083"/>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cxnSp>
          <p:nvCxnSpPr>
            <p:cNvPr id="125967" name="AutoShape 15">
              <a:extLst>
                <a:ext uri="{FF2B5EF4-FFF2-40B4-BE49-F238E27FC236}">
                  <a16:creationId xmlns:a16="http://schemas.microsoft.com/office/drawing/2014/main" id="{04BE45A5-17A9-73C1-ACC1-A42173F8E67E}"/>
                </a:ext>
              </a:extLst>
            </p:cNvPr>
            <p:cNvCxnSpPr>
              <a:cxnSpLocks noChangeShapeType="1"/>
              <a:stCxn id="125961" idx="2"/>
              <a:endCxn id="125962" idx="1"/>
            </p:cNvCxnSpPr>
            <p:nvPr/>
          </p:nvCxnSpPr>
          <p:spPr bwMode="auto">
            <a:xfrm rot="5400000">
              <a:off x="4012" y="3337"/>
              <a:ext cx="265" cy="190"/>
            </a:xfrm>
            <a:prstGeom prst="curvedConnector4">
              <a:avLst>
                <a:gd name="adj1" fmla="val 23019"/>
                <a:gd name="adj2" fmla="val 171051"/>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sp>
          <p:nvSpPr>
            <p:cNvPr id="125968" name="Text Box 16">
              <a:extLst>
                <a:ext uri="{FF2B5EF4-FFF2-40B4-BE49-F238E27FC236}">
                  <a16:creationId xmlns:a16="http://schemas.microsoft.com/office/drawing/2014/main" id="{0FECD772-0B6C-4851-6DEC-8C1E82BEEE6D}"/>
                </a:ext>
              </a:extLst>
            </p:cNvPr>
            <p:cNvSpPr txBox="1">
              <a:spLocks noChangeArrowheads="1"/>
            </p:cNvSpPr>
            <p:nvPr/>
          </p:nvSpPr>
          <p:spPr bwMode="auto">
            <a:xfrm>
              <a:off x="385" y="981"/>
              <a:ext cx="1678" cy="268"/>
            </a:xfrm>
            <a:prstGeom prst="rect">
              <a:avLst/>
            </a:prstGeom>
            <a:noFill/>
            <a:ln w="28575">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Bef>
                  <a:spcPct val="50000"/>
                </a:spcBef>
                <a:spcAft>
                  <a:spcPct val="0"/>
                </a:spcAft>
                <a:buFontTx/>
                <a:buNone/>
              </a:pPr>
              <a:r>
                <a:rPr lang="en-GB" altLang="en-US" sz="2000">
                  <a:solidFill>
                    <a:schemeClr val="bg2"/>
                  </a:solidFill>
                </a:rPr>
                <a:t>Identify requirements</a:t>
              </a:r>
              <a:endParaRPr lang="en-US" altLang="en-US" sz="2000">
                <a:solidFill>
                  <a:schemeClr val="bg2"/>
                </a:solidFill>
              </a:endParaRPr>
            </a:p>
          </p:txBody>
        </p:sp>
        <p:cxnSp>
          <p:nvCxnSpPr>
            <p:cNvPr id="125969" name="AutoShape 17">
              <a:extLst>
                <a:ext uri="{FF2B5EF4-FFF2-40B4-BE49-F238E27FC236}">
                  <a16:creationId xmlns:a16="http://schemas.microsoft.com/office/drawing/2014/main" id="{95D5CD41-DAA6-4819-DD1F-A6D486AD0BF3}"/>
                </a:ext>
              </a:extLst>
            </p:cNvPr>
            <p:cNvCxnSpPr>
              <a:cxnSpLocks noChangeShapeType="1"/>
              <a:stCxn id="125968" idx="2"/>
              <a:endCxn id="125957" idx="1"/>
            </p:cNvCxnSpPr>
            <p:nvPr/>
          </p:nvCxnSpPr>
          <p:spPr bwMode="auto">
            <a:xfrm rot="5400000">
              <a:off x="1002" y="1293"/>
              <a:ext cx="275" cy="168"/>
            </a:xfrm>
            <a:prstGeom prst="curvedConnector4">
              <a:avLst>
                <a:gd name="adj1" fmla="val 25454"/>
                <a:gd name="adj2" fmla="val 180356"/>
              </a:avLst>
            </a:prstGeom>
            <a:noFill/>
            <a:ln w="28575">
              <a:solidFill>
                <a:srgbClr val="008080"/>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ransition spd="slow">
    <p:dissolv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3">
            <a:extLst>
              <a:ext uri="{FF2B5EF4-FFF2-40B4-BE49-F238E27FC236}">
                <a16:creationId xmlns:a16="http://schemas.microsoft.com/office/drawing/2014/main" id="{26D25532-2C55-E008-4487-9ED10A29593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DE47C843-3512-4F99-B7BA-A60503710DF9}" type="slidenum">
              <a:rPr lang="en-GB" altLang="en-US" sz="900">
                <a:solidFill>
                  <a:schemeClr val="tx1"/>
                </a:solidFill>
              </a:rPr>
              <a:pPr>
                <a:lnSpc>
                  <a:spcPct val="100000"/>
                </a:lnSpc>
                <a:spcAft>
                  <a:spcPct val="0"/>
                </a:spcAft>
                <a:buFontTx/>
                <a:buNone/>
              </a:pPr>
              <a:t>69</a:t>
            </a:fld>
            <a:endParaRPr lang="en-GB" altLang="en-US" sz="900">
              <a:solidFill>
                <a:schemeClr val="tx1"/>
              </a:solidFill>
            </a:endParaRPr>
          </a:p>
        </p:txBody>
      </p:sp>
      <p:sp>
        <p:nvSpPr>
          <p:cNvPr id="128003" name="Rectangle 2">
            <a:extLst>
              <a:ext uri="{FF2B5EF4-FFF2-40B4-BE49-F238E27FC236}">
                <a16:creationId xmlns:a16="http://schemas.microsoft.com/office/drawing/2014/main" id="{4D7D8C22-38CA-1205-6FD9-E26D1E7442F0}"/>
              </a:ext>
            </a:extLst>
          </p:cNvPr>
          <p:cNvSpPr>
            <a:spLocks noGrp="1" noChangeArrowheads="1"/>
          </p:cNvSpPr>
          <p:nvPr>
            <p:ph type="title"/>
          </p:nvPr>
        </p:nvSpPr>
        <p:spPr>
          <a:xfrm>
            <a:off x="604838" y="609600"/>
            <a:ext cx="7237412" cy="738188"/>
          </a:xfrm>
        </p:spPr>
        <p:txBody>
          <a:bodyPr/>
          <a:lstStyle/>
          <a:p>
            <a:r>
              <a:rPr lang="en-GB" altLang="en-US"/>
              <a:t>Communication model</a:t>
            </a:r>
          </a:p>
        </p:txBody>
      </p:sp>
      <p:sp>
        <p:nvSpPr>
          <p:cNvPr id="128004" name="Rectangle 4">
            <a:extLst>
              <a:ext uri="{FF2B5EF4-FFF2-40B4-BE49-F238E27FC236}">
                <a16:creationId xmlns:a16="http://schemas.microsoft.com/office/drawing/2014/main" id="{80B515F9-97E4-BE74-D270-044CCBC95510}"/>
              </a:ext>
            </a:extLst>
          </p:cNvPr>
          <p:cNvSpPr>
            <a:spLocks noGrp="1" noChangeArrowheads="1"/>
          </p:cNvSpPr>
          <p:nvPr>
            <p:ph type="body" idx="1"/>
          </p:nvPr>
        </p:nvSpPr>
        <p:spPr>
          <a:xfrm>
            <a:off x="604838" y="1143000"/>
            <a:ext cx="7235825" cy="1825625"/>
          </a:xfrm>
          <a:noFill/>
        </p:spPr>
        <p:txBody>
          <a:bodyPr/>
          <a:lstStyle/>
          <a:p>
            <a:endParaRPr lang="en-GB" altLang="en-US">
              <a:solidFill>
                <a:schemeClr val="tx2"/>
              </a:solidFill>
            </a:endParaRPr>
          </a:p>
          <a:p>
            <a:r>
              <a:rPr lang="en-GB" altLang="en-US">
                <a:solidFill>
                  <a:schemeClr val="tx2"/>
                </a:solidFill>
              </a:rPr>
              <a:t>Communication is not simply logical - it is psychological</a:t>
            </a:r>
          </a:p>
          <a:p>
            <a:r>
              <a:rPr lang="en-GB" altLang="en-US">
                <a:solidFill>
                  <a:schemeClr val="tx2"/>
                </a:solidFill>
              </a:rPr>
              <a:t>It is what we do to give and get understanding</a:t>
            </a:r>
          </a:p>
        </p:txBody>
      </p:sp>
    </p:spTree>
  </p:cSld>
  <p:clrMapOvr>
    <a:masterClrMapping/>
  </p:clrMapOvr>
  <p:transition spd="slow">
    <p:dissolv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a:extLst>
              <a:ext uri="{FF2B5EF4-FFF2-40B4-BE49-F238E27FC236}">
                <a16:creationId xmlns:a16="http://schemas.microsoft.com/office/drawing/2014/main" id="{4BF9862C-43F5-A27C-524B-D978B99A504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791E14A-80B9-42F9-9362-112EF0E61D59}" type="slidenum">
              <a:rPr lang="en-GB" altLang="en-US" sz="900">
                <a:solidFill>
                  <a:schemeClr val="tx1"/>
                </a:solidFill>
              </a:rPr>
              <a:pPr>
                <a:lnSpc>
                  <a:spcPct val="100000"/>
                </a:lnSpc>
                <a:spcAft>
                  <a:spcPct val="0"/>
                </a:spcAft>
                <a:buFontTx/>
                <a:buNone/>
              </a:pPr>
              <a:t>70</a:t>
            </a:fld>
            <a:endParaRPr lang="en-GB" altLang="en-US" sz="900">
              <a:solidFill>
                <a:schemeClr val="tx1"/>
              </a:solidFill>
            </a:endParaRPr>
          </a:p>
        </p:txBody>
      </p:sp>
      <p:sp>
        <p:nvSpPr>
          <p:cNvPr id="130051" name="Rectangle 2">
            <a:extLst>
              <a:ext uri="{FF2B5EF4-FFF2-40B4-BE49-F238E27FC236}">
                <a16:creationId xmlns:a16="http://schemas.microsoft.com/office/drawing/2014/main" id="{416BE0D2-BD4C-97F1-34A6-4452AF259AE0}"/>
              </a:ext>
            </a:extLst>
          </p:cNvPr>
          <p:cNvSpPr>
            <a:spLocks noGrp="1" noChangeArrowheads="1"/>
          </p:cNvSpPr>
          <p:nvPr>
            <p:ph type="title"/>
          </p:nvPr>
        </p:nvSpPr>
        <p:spPr>
          <a:xfrm>
            <a:off x="604838" y="609600"/>
            <a:ext cx="7237412" cy="738188"/>
          </a:xfrm>
        </p:spPr>
        <p:txBody>
          <a:bodyPr/>
          <a:lstStyle/>
          <a:p>
            <a:r>
              <a:rPr lang="en-GB" altLang="en-US"/>
              <a:t>Communication Rules</a:t>
            </a:r>
          </a:p>
        </p:txBody>
      </p:sp>
      <p:sp>
        <p:nvSpPr>
          <p:cNvPr id="130052" name="AutoShape 3">
            <a:extLst>
              <a:ext uri="{FF2B5EF4-FFF2-40B4-BE49-F238E27FC236}">
                <a16:creationId xmlns:a16="http://schemas.microsoft.com/office/drawing/2014/main" id="{558C626A-EBFF-158D-4726-6E27A26E6EB0}"/>
              </a:ext>
            </a:extLst>
          </p:cNvPr>
          <p:cNvSpPr>
            <a:spLocks noChangeAspect="1" noChangeArrowheads="1"/>
          </p:cNvSpPr>
          <p:nvPr/>
        </p:nvSpPr>
        <p:spPr bwMode="auto">
          <a:xfrm>
            <a:off x="749300" y="2182813"/>
            <a:ext cx="2447925" cy="1701800"/>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The sender is responsible for accurate communication</a:t>
            </a:r>
          </a:p>
        </p:txBody>
      </p:sp>
      <p:sp>
        <p:nvSpPr>
          <p:cNvPr id="130053" name="AutoShape 4">
            <a:extLst>
              <a:ext uri="{FF2B5EF4-FFF2-40B4-BE49-F238E27FC236}">
                <a16:creationId xmlns:a16="http://schemas.microsoft.com/office/drawing/2014/main" id="{84C2F5A2-BECB-30A4-2EAB-7140D81892CC}"/>
              </a:ext>
            </a:extLst>
          </p:cNvPr>
          <p:cNvSpPr>
            <a:spLocks noChangeAspect="1" noChangeArrowheads="1"/>
          </p:cNvSpPr>
          <p:nvPr/>
        </p:nvSpPr>
        <p:spPr bwMode="auto">
          <a:xfrm>
            <a:off x="3198813" y="2974975"/>
            <a:ext cx="2447925" cy="1701800"/>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It is not important what A says, but what B understands</a:t>
            </a:r>
          </a:p>
        </p:txBody>
      </p:sp>
      <p:sp>
        <p:nvSpPr>
          <p:cNvPr id="130054" name="AutoShape 5">
            <a:extLst>
              <a:ext uri="{FF2B5EF4-FFF2-40B4-BE49-F238E27FC236}">
                <a16:creationId xmlns:a16="http://schemas.microsoft.com/office/drawing/2014/main" id="{548EB58A-A110-3206-8FDE-40583696F662}"/>
              </a:ext>
            </a:extLst>
          </p:cNvPr>
          <p:cNvSpPr>
            <a:spLocks noChangeAspect="1" noChangeArrowheads="1"/>
          </p:cNvSpPr>
          <p:nvPr/>
        </p:nvSpPr>
        <p:spPr bwMode="auto">
          <a:xfrm>
            <a:off x="5646738" y="3478213"/>
            <a:ext cx="2447925" cy="1701800"/>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You cannot </a:t>
            </a:r>
            <a:r>
              <a:rPr lang="en-GB" altLang="en-US" sz="1800" b="1" u="sng">
                <a:solidFill>
                  <a:srgbClr val="000000"/>
                </a:solidFill>
              </a:rPr>
              <a:t>not </a:t>
            </a:r>
            <a:r>
              <a:rPr lang="en-GB" altLang="en-US" sz="1800">
                <a:solidFill>
                  <a:srgbClr val="000000"/>
                </a:solidFill>
              </a:rPr>
              <a:t>communicate</a:t>
            </a:r>
          </a:p>
        </p:txBody>
      </p:sp>
    </p:spTree>
  </p:cSld>
  <p:clrMapOvr>
    <a:masterClrMapping/>
  </p:clrMapOvr>
  <p:transition spd="slow">
    <p:dissolv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3">
            <a:extLst>
              <a:ext uri="{FF2B5EF4-FFF2-40B4-BE49-F238E27FC236}">
                <a16:creationId xmlns:a16="http://schemas.microsoft.com/office/drawing/2014/main" id="{519DA905-9241-685C-890E-93B142D3085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159CEBB1-8373-4153-81BF-5F0647187A6E}" type="slidenum">
              <a:rPr lang="en-GB" altLang="en-US" sz="900">
                <a:solidFill>
                  <a:schemeClr val="tx1"/>
                </a:solidFill>
              </a:rPr>
              <a:pPr>
                <a:lnSpc>
                  <a:spcPct val="100000"/>
                </a:lnSpc>
                <a:spcAft>
                  <a:spcPct val="0"/>
                </a:spcAft>
                <a:buFontTx/>
                <a:buNone/>
              </a:pPr>
              <a:t>71</a:t>
            </a:fld>
            <a:endParaRPr lang="en-GB" altLang="en-US" sz="900">
              <a:solidFill>
                <a:schemeClr val="tx1"/>
              </a:solidFill>
            </a:endParaRPr>
          </a:p>
        </p:txBody>
      </p:sp>
      <p:sp>
        <p:nvSpPr>
          <p:cNvPr id="132099" name="Rectangle 2">
            <a:extLst>
              <a:ext uri="{FF2B5EF4-FFF2-40B4-BE49-F238E27FC236}">
                <a16:creationId xmlns:a16="http://schemas.microsoft.com/office/drawing/2014/main" id="{7528681A-6E85-1FAB-D21D-F84D67726475}"/>
              </a:ext>
            </a:extLst>
          </p:cNvPr>
          <p:cNvSpPr>
            <a:spLocks noGrp="1" noChangeArrowheads="1"/>
          </p:cNvSpPr>
          <p:nvPr>
            <p:ph type="title"/>
          </p:nvPr>
        </p:nvSpPr>
        <p:spPr>
          <a:xfrm>
            <a:off x="604838" y="609600"/>
            <a:ext cx="7237412" cy="738188"/>
          </a:xfrm>
        </p:spPr>
        <p:txBody>
          <a:bodyPr/>
          <a:lstStyle/>
          <a:p>
            <a:r>
              <a:rPr lang="en-GB" altLang="en-US"/>
              <a:t>Keys to active listening</a:t>
            </a:r>
          </a:p>
        </p:txBody>
      </p:sp>
      <p:sp>
        <p:nvSpPr>
          <p:cNvPr id="132100" name="AutoShape 3">
            <a:extLst>
              <a:ext uri="{FF2B5EF4-FFF2-40B4-BE49-F238E27FC236}">
                <a16:creationId xmlns:a16="http://schemas.microsoft.com/office/drawing/2014/main" id="{DABB6EB6-4DBA-1B92-94B4-FAFDDE585E1D}"/>
              </a:ext>
            </a:extLst>
          </p:cNvPr>
          <p:cNvSpPr>
            <a:spLocks noChangeAspect="1" noChangeArrowheads="1"/>
          </p:cNvSpPr>
          <p:nvPr/>
        </p:nvSpPr>
        <p:spPr bwMode="auto">
          <a:xfrm>
            <a:off x="225425" y="1747838"/>
            <a:ext cx="2089150" cy="1104900"/>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Show open body language</a:t>
            </a:r>
          </a:p>
        </p:txBody>
      </p:sp>
      <p:sp>
        <p:nvSpPr>
          <p:cNvPr id="132101" name="AutoShape 4">
            <a:extLst>
              <a:ext uri="{FF2B5EF4-FFF2-40B4-BE49-F238E27FC236}">
                <a16:creationId xmlns:a16="http://schemas.microsoft.com/office/drawing/2014/main" id="{793F9937-061B-B071-41EE-728001DAC00B}"/>
              </a:ext>
            </a:extLst>
          </p:cNvPr>
          <p:cNvSpPr>
            <a:spLocks noChangeAspect="1" noChangeArrowheads="1"/>
          </p:cNvSpPr>
          <p:nvPr/>
        </p:nvSpPr>
        <p:spPr bwMode="auto">
          <a:xfrm>
            <a:off x="4402138" y="4005263"/>
            <a:ext cx="2376487" cy="1296987"/>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Use commenting words/expressions</a:t>
            </a:r>
          </a:p>
        </p:txBody>
      </p:sp>
      <p:sp>
        <p:nvSpPr>
          <p:cNvPr id="132102" name="AutoShape 5">
            <a:extLst>
              <a:ext uri="{FF2B5EF4-FFF2-40B4-BE49-F238E27FC236}">
                <a16:creationId xmlns:a16="http://schemas.microsoft.com/office/drawing/2014/main" id="{9ED267BD-678B-7C2A-78E0-1A3DFFF9FB88}"/>
              </a:ext>
            </a:extLst>
          </p:cNvPr>
          <p:cNvSpPr>
            <a:spLocks noChangeAspect="1" noChangeArrowheads="1"/>
          </p:cNvSpPr>
          <p:nvPr/>
        </p:nvSpPr>
        <p:spPr bwMode="auto">
          <a:xfrm>
            <a:off x="6778625" y="5156200"/>
            <a:ext cx="2089150" cy="1152525"/>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 typeface="Wingdings" panose="05000000000000000000" pitchFamily="2" charset="2"/>
              <a:buNone/>
            </a:pPr>
            <a:r>
              <a:rPr lang="en-GB" altLang="en-US" sz="1800">
                <a:solidFill>
                  <a:srgbClr val="000000"/>
                </a:solidFill>
              </a:rPr>
              <a:t>Keep eye contact</a:t>
            </a:r>
          </a:p>
        </p:txBody>
      </p:sp>
      <p:sp>
        <p:nvSpPr>
          <p:cNvPr id="132103" name="AutoShape 6">
            <a:extLst>
              <a:ext uri="{FF2B5EF4-FFF2-40B4-BE49-F238E27FC236}">
                <a16:creationId xmlns:a16="http://schemas.microsoft.com/office/drawing/2014/main" id="{8A8DD555-85E4-23E9-D023-5851889C4A25}"/>
              </a:ext>
            </a:extLst>
          </p:cNvPr>
          <p:cNvSpPr>
            <a:spLocks noChangeAspect="1" noChangeArrowheads="1"/>
          </p:cNvSpPr>
          <p:nvPr/>
        </p:nvSpPr>
        <p:spPr bwMode="auto">
          <a:xfrm>
            <a:off x="2241550" y="2852738"/>
            <a:ext cx="2089150" cy="1296987"/>
          </a:xfrm>
          <a:prstGeom prst="foldedCorner">
            <a:avLst>
              <a:gd name="adj" fmla="val 12500"/>
            </a:avLst>
          </a:prstGeom>
          <a:solidFill>
            <a:srgbClr val="A5D867"/>
          </a:solidFill>
          <a:ln w="12700">
            <a:solidFill>
              <a:schemeClr val="accent1"/>
            </a:solidFill>
            <a:round/>
            <a:headEnd/>
            <a:tailEnd/>
          </a:ln>
        </p:spPr>
        <p:txBody>
          <a:bodyPr lIns="342000" tIns="46800" rIns="90000" bIns="46800" anchor="ct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40000"/>
              </a:spcBef>
              <a:spcAft>
                <a:spcPct val="20000"/>
              </a:spcAft>
              <a:buClr>
                <a:srgbClr val="0434B1"/>
              </a:buClr>
              <a:buSzPct val="80000"/>
              <a:buFont typeface="Wingdings" panose="05000000000000000000" pitchFamily="2" charset="2"/>
              <a:buNone/>
            </a:pPr>
            <a:r>
              <a:rPr lang="en-GB" altLang="en-US" sz="1800">
                <a:solidFill>
                  <a:srgbClr val="000000"/>
                </a:solidFill>
              </a:rPr>
              <a:t>Use paraphrasing</a:t>
            </a:r>
          </a:p>
        </p:txBody>
      </p:sp>
      <p:sp>
        <p:nvSpPr>
          <p:cNvPr id="132104" name="Text Box 7">
            <a:extLst>
              <a:ext uri="{FF2B5EF4-FFF2-40B4-BE49-F238E27FC236}">
                <a16:creationId xmlns:a16="http://schemas.microsoft.com/office/drawing/2014/main" id="{67A5AF39-A071-96FE-0054-7CE9EFD4AEB4}"/>
              </a:ext>
            </a:extLst>
          </p:cNvPr>
          <p:cNvSpPr txBox="1">
            <a:spLocks noChangeArrowheads="1"/>
          </p:cNvSpPr>
          <p:nvPr/>
        </p:nvSpPr>
        <p:spPr bwMode="auto">
          <a:xfrm>
            <a:off x="3203575" y="1989138"/>
            <a:ext cx="47529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marL="182563" indent="-1825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r" eaLnBrk="1" hangingPunct="1">
              <a:lnSpc>
                <a:spcPct val="80000"/>
              </a:lnSpc>
              <a:spcBef>
                <a:spcPct val="50000"/>
              </a:spcBef>
              <a:spcAft>
                <a:spcPct val="0"/>
              </a:spcAft>
              <a:buFont typeface="Wingdings" panose="05000000000000000000" pitchFamily="2" charset="2"/>
              <a:buNone/>
            </a:pPr>
            <a:r>
              <a:rPr lang="en-GB" altLang="en-US" sz="2000">
                <a:solidFill>
                  <a:schemeClr val="tx1"/>
                </a:solidFill>
              </a:rPr>
              <a:t>……showing you are interested and want to understand</a:t>
            </a:r>
          </a:p>
        </p:txBody>
      </p:sp>
      <p:pic>
        <p:nvPicPr>
          <p:cNvPr id="132105" name="Picture 8" descr="MPj03143830000[1]">
            <a:extLst>
              <a:ext uri="{FF2B5EF4-FFF2-40B4-BE49-F238E27FC236}">
                <a16:creationId xmlns:a16="http://schemas.microsoft.com/office/drawing/2014/main" id="{2A574CE7-F109-14B0-DBDB-FCA296BA6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581525"/>
            <a:ext cx="18288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3">
            <a:extLst>
              <a:ext uri="{FF2B5EF4-FFF2-40B4-BE49-F238E27FC236}">
                <a16:creationId xmlns:a16="http://schemas.microsoft.com/office/drawing/2014/main" id="{97E82033-3824-2099-0900-32EBDD76DC9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FDCC72-2C81-43AA-B90E-B196A2A02C72}" type="slidenum">
              <a:rPr lang="en-GB" altLang="en-US" sz="900">
                <a:solidFill>
                  <a:schemeClr val="tx1"/>
                </a:solidFill>
              </a:rPr>
              <a:pPr>
                <a:lnSpc>
                  <a:spcPct val="100000"/>
                </a:lnSpc>
                <a:spcAft>
                  <a:spcPct val="0"/>
                </a:spcAft>
                <a:buFontTx/>
                <a:buNone/>
              </a:pPr>
              <a:t>72</a:t>
            </a:fld>
            <a:endParaRPr lang="en-GB" altLang="en-US" sz="900">
              <a:solidFill>
                <a:schemeClr val="tx1"/>
              </a:solidFill>
            </a:endParaRPr>
          </a:p>
        </p:txBody>
      </p:sp>
      <p:sp>
        <p:nvSpPr>
          <p:cNvPr id="134147" name="Rectangle 2">
            <a:extLst>
              <a:ext uri="{FF2B5EF4-FFF2-40B4-BE49-F238E27FC236}">
                <a16:creationId xmlns:a16="http://schemas.microsoft.com/office/drawing/2014/main" id="{474D03CC-1468-83D0-ED2F-8DC35BA3B467}"/>
              </a:ext>
            </a:extLst>
          </p:cNvPr>
          <p:cNvSpPr>
            <a:spLocks noGrp="1" noChangeArrowheads="1"/>
          </p:cNvSpPr>
          <p:nvPr>
            <p:ph type="title"/>
          </p:nvPr>
        </p:nvSpPr>
        <p:spPr/>
        <p:txBody>
          <a:bodyPr/>
          <a:lstStyle/>
          <a:p>
            <a:r>
              <a:rPr lang="en-GB" altLang="en-US"/>
              <a:t>Listening </a:t>
            </a:r>
            <a:endParaRPr lang="en-US" altLang="en-US"/>
          </a:p>
        </p:txBody>
      </p:sp>
      <p:sp>
        <p:nvSpPr>
          <p:cNvPr id="134148" name="Rectangle 3">
            <a:extLst>
              <a:ext uri="{FF2B5EF4-FFF2-40B4-BE49-F238E27FC236}">
                <a16:creationId xmlns:a16="http://schemas.microsoft.com/office/drawing/2014/main" id="{3C259314-AA92-C9F8-1F66-D00669894C7B}"/>
              </a:ext>
            </a:extLst>
          </p:cNvPr>
          <p:cNvSpPr>
            <a:spLocks noGrp="1" noChangeArrowheads="1"/>
          </p:cNvSpPr>
          <p:nvPr>
            <p:ph type="body" idx="1"/>
          </p:nvPr>
        </p:nvSpPr>
        <p:spPr/>
        <p:txBody>
          <a:bodyPr/>
          <a:lstStyle/>
          <a:p>
            <a:r>
              <a:rPr lang="en-US" altLang="en-US"/>
              <a:t>Hear – hear the ‘raw’ data</a:t>
            </a:r>
          </a:p>
          <a:p>
            <a:r>
              <a:rPr lang="en-US" altLang="en-US"/>
              <a:t>Listen – focus attention on the speaker</a:t>
            </a:r>
          </a:p>
          <a:p>
            <a:r>
              <a:rPr lang="en-US" altLang="en-US"/>
              <a:t>Understand – assign a meaning</a:t>
            </a:r>
          </a:p>
          <a:p>
            <a:r>
              <a:rPr lang="en-US" altLang="en-US"/>
              <a:t>Evaluate – begin to </a:t>
            </a:r>
            <a:r>
              <a:rPr lang="en-GB" altLang="en-US"/>
              <a:t>analyse</a:t>
            </a:r>
          </a:p>
          <a:p>
            <a:r>
              <a:rPr lang="en-US" altLang="en-US"/>
              <a:t>Respond – feedback to auditee</a:t>
            </a:r>
          </a:p>
        </p:txBody>
      </p:sp>
    </p:spTree>
  </p:cSld>
  <p:clrMapOvr>
    <a:masterClrMapping/>
  </p:clrMapOvr>
  <p:transition spd="slow">
    <p:dissolv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Slide Number Placeholder 4">
            <a:extLst>
              <a:ext uri="{FF2B5EF4-FFF2-40B4-BE49-F238E27FC236}">
                <a16:creationId xmlns:a16="http://schemas.microsoft.com/office/drawing/2014/main" id="{0199D3BC-D4E7-CBBE-F97C-75F2438A49F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C4E91E85-6CEF-4B51-AF69-6D8E954055A9}" type="slidenum">
              <a:rPr lang="en-GB" altLang="en-US" sz="900">
                <a:solidFill>
                  <a:schemeClr val="tx1"/>
                </a:solidFill>
              </a:rPr>
              <a:pPr>
                <a:lnSpc>
                  <a:spcPct val="100000"/>
                </a:lnSpc>
                <a:spcAft>
                  <a:spcPct val="0"/>
                </a:spcAft>
                <a:buFontTx/>
                <a:buNone/>
              </a:pPr>
              <a:t>73</a:t>
            </a:fld>
            <a:endParaRPr lang="en-GB" altLang="en-US" sz="900">
              <a:solidFill>
                <a:schemeClr val="tx1"/>
              </a:solidFill>
            </a:endParaRPr>
          </a:p>
        </p:txBody>
      </p:sp>
      <p:sp>
        <p:nvSpPr>
          <p:cNvPr id="1039" name="Rectangle 2">
            <a:extLst>
              <a:ext uri="{FF2B5EF4-FFF2-40B4-BE49-F238E27FC236}">
                <a16:creationId xmlns:a16="http://schemas.microsoft.com/office/drawing/2014/main" id="{A29663B2-8AEA-196C-5373-596E183AAF79}"/>
              </a:ext>
            </a:extLst>
          </p:cNvPr>
          <p:cNvSpPr>
            <a:spLocks noGrp="1" noChangeArrowheads="1"/>
          </p:cNvSpPr>
          <p:nvPr>
            <p:ph type="title"/>
          </p:nvPr>
        </p:nvSpPr>
        <p:spPr/>
        <p:txBody>
          <a:bodyPr/>
          <a:lstStyle/>
          <a:p>
            <a:r>
              <a:rPr lang="en-GB" altLang="en-US"/>
              <a:t>Listening </a:t>
            </a:r>
            <a:endParaRPr lang="en-US" altLang="en-US"/>
          </a:p>
        </p:txBody>
      </p:sp>
      <p:sp>
        <p:nvSpPr>
          <p:cNvPr id="1040" name="Rectangle 3">
            <a:extLst>
              <a:ext uri="{FF2B5EF4-FFF2-40B4-BE49-F238E27FC236}">
                <a16:creationId xmlns:a16="http://schemas.microsoft.com/office/drawing/2014/main" id="{CDB51051-187E-F12D-FC2C-38D9847870C1}"/>
              </a:ext>
            </a:extLst>
          </p:cNvPr>
          <p:cNvSpPr>
            <a:spLocks noGrp="1" noChangeArrowheads="1"/>
          </p:cNvSpPr>
          <p:nvPr>
            <p:ph type="body" sz="half" idx="1"/>
          </p:nvPr>
        </p:nvSpPr>
        <p:spPr/>
        <p:txBody>
          <a:bodyPr/>
          <a:lstStyle/>
          <a:p>
            <a:endParaRPr lang="en-GB" altLang="en-US" sz="2000"/>
          </a:p>
          <a:p>
            <a:endParaRPr lang="en-US" altLang="en-US" sz="2000"/>
          </a:p>
        </p:txBody>
      </p:sp>
      <p:graphicFrame>
        <p:nvGraphicFramePr>
          <p:cNvPr id="2" name="Diagram 1">
            <a:extLst>
              <a:ext uri="{FF2B5EF4-FFF2-40B4-BE49-F238E27FC236}">
                <a16:creationId xmlns:a16="http://schemas.microsoft.com/office/drawing/2014/main" id="{4733ACB3-0A72-371A-9A5A-5871D31B2695}"/>
              </a:ext>
            </a:extLst>
          </p:cNvPr>
          <p:cNvGraphicFramePr/>
          <p:nvPr/>
        </p:nvGraphicFramePr>
        <p:xfrm>
          <a:off x="1957388" y="993775"/>
          <a:ext cx="4821237" cy="5002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1D1B3D75-0F02-55DB-1AC5-27EEE6020F5B}"/>
              </a:ext>
            </a:extLst>
          </p:cNvPr>
          <p:cNvSpPr>
            <a:spLocks noGrp="1" noChangeArrowheads="1"/>
          </p:cNvSpPr>
          <p:nvPr>
            <p:ph type="title"/>
          </p:nvPr>
        </p:nvSpPr>
        <p:spPr/>
        <p:txBody>
          <a:bodyPr/>
          <a:lstStyle/>
          <a:p>
            <a:r>
              <a:rPr lang="en-US" altLang="en-US">
                <a:solidFill>
                  <a:schemeClr val="tx2"/>
                </a:solidFill>
                <a:cs typeface="Times New Roman" panose="02020603050405020304" pitchFamily="18" charset="0"/>
              </a:rPr>
              <a:t>What's your body telling you</a:t>
            </a:r>
            <a:br>
              <a:rPr lang="en-US" altLang="en-US">
                <a:solidFill>
                  <a:schemeClr val="tx2"/>
                </a:solidFill>
                <a:cs typeface="Times New Roman" panose="02020603050405020304" pitchFamily="18" charset="0"/>
              </a:rPr>
            </a:br>
            <a:endParaRPr lang="en-IN" altLang="en-US">
              <a:solidFill>
                <a:schemeClr val="tx2"/>
              </a:solidFill>
            </a:endParaRPr>
          </a:p>
        </p:txBody>
      </p:sp>
      <p:sp>
        <p:nvSpPr>
          <p:cNvPr id="138243" name="Slide Number Placeholder 3">
            <a:extLst>
              <a:ext uri="{FF2B5EF4-FFF2-40B4-BE49-F238E27FC236}">
                <a16:creationId xmlns:a16="http://schemas.microsoft.com/office/drawing/2014/main" id="{52526FCE-9F98-558F-154D-FF41DF837B2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B69151B-673D-4E27-860A-E19B611C0B45}" type="slidenum">
              <a:rPr lang="en-GB" altLang="en-US" sz="900">
                <a:solidFill>
                  <a:schemeClr val="tx1"/>
                </a:solidFill>
              </a:rPr>
              <a:pPr>
                <a:lnSpc>
                  <a:spcPct val="100000"/>
                </a:lnSpc>
                <a:spcAft>
                  <a:spcPct val="0"/>
                </a:spcAft>
                <a:buFontTx/>
                <a:buNone/>
              </a:pPr>
              <a:t>74</a:t>
            </a:fld>
            <a:endParaRPr lang="en-GB" altLang="en-US" sz="900">
              <a:solidFill>
                <a:schemeClr val="tx1"/>
              </a:solidFill>
            </a:endParaRPr>
          </a:p>
        </p:txBody>
      </p:sp>
      <p:sp>
        <p:nvSpPr>
          <p:cNvPr id="5" name="Text Box 5">
            <a:extLst>
              <a:ext uri="{FF2B5EF4-FFF2-40B4-BE49-F238E27FC236}">
                <a16:creationId xmlns:a16="http://schemas.microsoft.com/office/drawing/2014/main" id="{12E3C1F6-9399-D99D-D9E4-196AC9F0842A}"/>
              </a:ext>
            </a:extLst>
          </p:cNvPr>
          <p:cNvSpPr txBox="1">
            <a:spLocks noGrp="1" noChangeArrowheads="1"/>
          </p:cNvSpPr>
          <p:nvPr>
            <p:ph idx="1"/>
          </p:nvPr>
        </p:nvSpPr>
        <p:spPr>
          <a:xfrm>
            <a:off x="604838" y="1639888"/>
            <a:ext cx="7235825" cy="4413250"/>
          </a:xfrm>
        </p:spPr>
        <p:txBody>
          <a:bodyPr>
            <a:spAutoFit/>
          </a:bodyPr>
          <a:lstStyle/>
          <a:p>
            <a:pPr marL="0" indent="0">
              <a:spcBef>
                <a:spcPct val="50000"/>
              </a:spcBef>
              <a:buFontTx/>
              <a:buNone/>
              <a:defRPr/>
            </a:pPr>
            <a:r>
              <a:rPr lang="en-US" dirty="0">
                <a:solidFill>
                  <a:schemeClr val="tx2"/>
                </a:solidFill>
                <a:cs typeface="Arial" pitchFamily="34" charset="0"/>
              </a:rPr>
              <a:t>Body language: The gestures, poses, movements, and expressions that a person uses to communicate.</a:t>
            </a:r>
            <a:endParaRPr lang="en-US" dirty="0">
              <a:solidFill>
                <a:schemeClr val="tx2"/>
              </a:solidFill>
              <a:cs typeface="Times New Roman" pitchFamily="18" charset="0"/>
            </a:endParaRPr>
          </a:p>
          <a:p>
            <a:pPr>
              <a:spcBef>
                <a:spcPct val="50000"/>
              </a:spcBef>
              <a:defRPr/>
            </a:pPr>
            <a:r>
              <a:rPr lang="en-US" dirty="0">
                <a:solidFill>
                  <a:schemeClr val="tx2"/>
                </a:solidFill>
              </a:rPr>
              <a:t>7 %    VERBAL (Conveyed through words)</a:t>
            </a:r>
          </a:p>
          <a:p>
            <a:pPr>
              <a:spcBef>
                <a:spcPct val="50000"/>
              </a:spcBef>
              <a:defRPr/>
            </a:pPr>
            <a:r>
              <a:rPr lang="en-US" dirty="0">
                <a:solidFill>
                  <a:schemeClr val="tx2"/>
                </a:solidFill>
              </a:rPr>
              <a:t>38 %  VOCAL (intonation , pitch, pauses , </a:t>
            </a:r>
            <a:r>
              <a:rPr lang="en-US" dirty="0" err="1">
                <a:solidFill>
                  <a:schemeClr val="tx2"/>
                </a:solidFill>
              </a:rPr>
              <a:t>etc</a:t>
            </a:r>
            <a:r>
              <a:rPr lang="en-US" dirty="0">
                <a:solidFill>
                  <a:schemeClr val="tx2"/>
                </a:solidFill>
              </a:rPr>
              <a:t>)</a:t>
            </a:r>
          </a:p>
          <a:p>
            <a:pPr>
              <a:spcBef>
                <a:spcPct val="50000"/>
              </a:spcBef>
              <a:defRPr/>
            </a:pPr>
            <a:r>
              <a:rPr lang="en-US" dirty="0">
                <a:solidFill>
                  <a:schemeClr val="tx2"/>
                </a:solidFill>
              </a:rPr>
              <a:t>55 %  NON VERBAL (body language)</a:t>
            </a:r>
          </a:p>
          <a:p>
            <a:pPr>
              <a:spcBef>
                <a:spcPct val="50000"/>
              </a:spcBef>
              <a:defRPr/>
            </a:pPr>
            <a:endParaRPr lang="en-US" dirty="0">
              <a:latin typeface="Times New Roman" pitchFamily="18" charset="0"/>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iterate type="wd">
                                    <p:tmPct val="10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B0E52982-09D9-30CE-0FD2-291B36D0C8D0}"/>
              </a:ext>
            </a:extLst>
          </p:cNvPr>
          <p:cNvSpPr>
            <a:spLocks noGrp="1" noChangeArrowheads="1"/>
          </p:cNvSpPr>
          <p:nvPr>
            <p:ph type="title"/>
          </p:nvPr>
        </p:nvSpPr>
        <p:spPr/>
        <p:txBody>
          <a:bodyPr/>
          <a:lstStyle/>
          <a:p>
            <a:r>
              <a:rPr lang="en-US" altLang="en-US"/>
              <a:t>Rubbing Hands</a:t>
            </a:r>
            <a:endParaRPr lang="en-IN" altLang="en-US"/>
          </a:p>
        </p:txBody>
      </p:sp>
      <p:sp>
        <p:nvSpPr>
          <p:cNvPr id="139267" name="Slide Number Placeholder 3">
            <a:extLst>
              <a:ext uri="{FF2B5EF4-FFF2-40B4-BE49-F238E27FC236}">
                <a16:creationId xmlns:a16="http://schemas.microsoft.com/office/drawing/2014/main" id="{57B6F9E6-FF26-9087-9D8D-C3E4902E82B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0015AB0-812C-4166-87C7-F3AE43876C6A}" type="slidenum">
              <a:rPr lang="en-GB" altLang="en-US" sz="900">
                <a:solidFill>
                  <a:schemeClr val="tx1"/>
                </a:solidFill>
              </a:rPr>
              <a:pPr>
                <a:lnSpc>
                  <a:spcPct val="100000"/>
                </a:lnSpc>
                <a:spcAft>
                  <a:spcPct val="0"/>
                </a:spcAft>
                <a:buFontTx/>
                <a:buNone/>
              </a:pPr>
              <a:t>75</a:t>
            </a:fld>
            <a:endParaRPr lang="en-GB" altLang="en-US" sz="900">
              <a:solidFill>
                <a:schemeClr val="tx1"/>
              </a:solidFill>
            </a:endParaRPr>
          </a:p>
        </p:txBody>
      </p:sp>
      <p:pic>
        <p:nvPicPr>
          <p:cNvPr id="139268" name="Picture 4">
            <a:extLst>
              <a:ext uri="{FF2B5EF4-FFF2-40B4-BE49-F238E27FC236}">
                <a16:creationId xmlns:a16="http://schemas.microsoft.com/office/drawing/2014/main" id="{3450D3AF-AF1B-CA63-A5C1-A6F715F040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5463" y="1449388"/>
            <a:ext cx="3322637"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865BCA2-3F05-D98D-BDEB-49F5F4AAFDC1}"/>
              </a:ext>
            </a:extLst>
          </p:cNvPr>
          <p:cNvSpPr/>
          <p:nvPr/>
        </p:nvSpPr>
        <p:spPr>
          <a:xfrm>
            <a:off x="6254750" y="3124200"/>
            <a:ext cx="2025650" cy="781050"/>
          </a:xfrm>
          <a:prstGeom prst="rect">
            <a:avLst/>
          </a:prstGeom>
        </p:spPr>
        <p:txBody>
          <a:bodyPr wrap="none">
            <a:spAutoFit/>
          </a:bodyPr>
          <a:lstStyle/>
          <a:p>
            <a:pPr algn="ctr" eaLnBrk="1" hangingPunct="1">
              <a:lnSpc>
                <a:spcPct val="80000"/>
              </a:lnSpc>
              <a:defRPr/>
            </a:pPr>
            <a:r>
              <a:rPr lang="en-US" sz="2800" dirty="0">
                <a:latin typeface="+mn-lt"/>
                <a:cs typeface="Comic Sans MS"/>
              </a:rPr>
              <a:t>Positive </a:t>
            </a:r>
          </a:p>
          <a:p>
            <a:pPr algn="ctr" eaLnBrk="1" hangingPunct="1">
              <a:lnSpc>
                <a:spcPct val="80000"/>
              </a:lnSpc>
              <a:defRPr/>
            </a:pPr>
            <a:r>
              <a:rPr lang="en-US" sz="2800" dirty="0">
                <a:latin typeface="+mn-lt"/>
                <a:cs typeface="Comic Sans MS"/>
              </a:rPr>
              <a:t>expectation</a:t>
            </a:r>
            <a:endParaRPr lang="en-IN" sz="2800" dirty="0">
              <a:latin typeface="+mn-lt"/>
              <a:cs typeface="Comic Sans MS"/>
            </a:endParaRPr>
          </a:p>
        </p:txBody>
      </p:sp>
    </p:spTree>
  </p:cSld>
  <p:clrMapOvr>
    <a:masterClrMapping/>
  </p:clrMapOvr>
  <p:transition spd="slow">
    <p:dissolv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784C-2F3A-835E-BE1B-F7D2DFA86DD7}"/>
              </a:ext>
            </a:extLst>
          </p:cNvPr>
          <p:cNvSpPr>
            <a:spLocks noGrp="1"/>
          </p:cNvSpPr>
          <p:nvPr>
            <p:ph type="title"/>
          </p:nvPr>
        </p:nvSpPr>
        <p:spPr>
          <a:xfrm>
            <a:off x="274622" y="326180"/>
            <a:ext cx="3947668" cy="1698827"/>
          </a:xfrm>
        </p:spPr>
        <p:txBody>
          <a:bodyPr>
            <a:prstTxWarp prst="textCascadeUp">
              <a:avLst>
                <a:gd name="adj" fmla="val 50505"/>
              </a:avLst>
            </a:prstTxWarp>
            <a:normAutofit fontScale="90000"/>
          </a:bodyPr>
          <a:lstStyle/>
          <a:p>
            <a:pPr>
              <a:defRPr/>
            </a:pPr>
            <a:r>
              <a:rPr lang="en-US" sz="4800" dirty="0">
                <a:solidFill>
                  <a:schemeClr val="bg1"/>
                </a:solidFill>
              </a:rPr>
              <a:t>Closed </a:t>
            </a:r>
            <a:r>
              <a:rPr lang="en-US" sz="4800" dirty="0">
                <a:solidFill>
                  <a:schemeClr val="bg1"/>
                </a:solidFill>
                <a:latin typeface="Comic Sans MS"/>
                <a:cs typeface="Comic Sans MS"/>
              </a:rPr>
              <a:t>attitude</a:t>
            </a:r>
            <a:br>
              <a:rPr lang="en-US" sz="4800" dirty="0">
                <a:latin typeface="Comic Sans MS"/>
                <a:cs typeface="Comic Sans MS"/>
              </a:rPr>
            </a:br>
            <a:endParaRPr lang="en-US" sz="4800" dirty="0">
              <a:solidFill>
                <a:schemeClr val="bg1"/>
              </a:solidFill>
            </a:endParaRPr>
          </a:p>
        </p:txBody>
      </p:sp>
      <p:sp>
        <p:nvSpPr>
          <p:cNvPr id="140291" name="TextBox 4">
            <a:extLst>
              <a:ext uri="{FF2B5EF4-FFF2-40B4-BE49-F238E27FC236}">
                <a16:creationId xmlns:a16="http://schemas.microsoft.com/office/drawing/2014/main" id="{75EABDDB-854D-6DDC-ED18-61625B42BD18}"/>
              </a:ext>
            </a:extLst>
          </p:cNvPr>
          <p:cNvSpPr txBox="1">
            <a:spLocks noChangeArrowheads="1"/>
          </p:cNvSpPr>
          <p:nvPr/>
        </p:nvSpPr>
        <p:spPr bwMode="auto">
          <a:xfrm>
            <a:off x="4341813" y="-58738"/>
            <a:ext cx="604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sz="4800">
                <a:solidFill>
                  <a:srgbClr val="FFFFFF"/>
                </a:solidFill>
              </a:rPr>
              <a:t>&amp;</a:t>
            </a:r>
          </a:p>
        </p:txBody>
      </p:sp>
      <p:sp>
        <p:nvSpPr>
          <p:cNvPr id="6" name="TextBox 5">
            <a:extLst>
              <a:ext uri="{FF2B5EF4-FFF2-40B4-BE49-F238E27FC236}">
                <a16:creationId xmlns:a16="http://schemas.microsoft.com/office/drawing/2014/main" id="{067DC678-84E3-BA67-6851-B6C0F3920E24}"/>
              </a:ext>
            </a:extLst>
          </p:cNvPr>
          <p:cNvSpPr txBox="1"/>
          <p:nvPr/>
        </p:nvSpPr>
        <p:spPr>
          <a:xfrm>
            <a:off x="5056178" y="341201"/>
            <a:ext cx="3748840" cy="842914"/>
          </a:xfrm>
          <a:prstGeom prst="rect">
            <a:avLst/>
          </a:prstGeom>
          <a:noFill/>
        </p:spPr>
        <p:txBody>
          <a:bodyPr wrap="none">
            <a:prstTxWarp prst="textCascadeDown">
              <a:avLst>
                <a:gd name="adj" fmla="val 45276"/>
              </a:avLst>
            </a:prstTxWarp>
            <a:spAutoFit/>
          </a:bodyPr>
          <a:lstStyle/>
          <a:p>
            <a:pPr eaLnBrk="1" hangingPunct="1">
              <a:lnSpc>
                <a:spcPct val="80000"/>
              </a:lnSpc>
              <a:defRPr/>
            </a:pPr>
            <a:r>
              <a:rPr lang="en-US" sz="4800" dirty="0">
                <a:solidFill>
                  <a:schemeClr val="bg1"/>
                </a:solidFill>
                <a:latin typeface="Comic Sans MS"/>
                <a:cs typeface="Comic Sans MS"/>
              </a:rPr>
              <a:t>Open attitude</a:t>
            </a:r>
            <a:endParaRPr lang="en-US" sz="4800" dirty="0">
              <a:latin typeface="Comic Sans MS"/>
              <a:cs typeface="Comic Sans MS"/>
            </a:endParaRPr>
          </a:p>
        </p:txBody>
      </p:sp>
      <p:pic>
        <p:nvPicPr>
          <p:cNvPr id="140293" name="Picture 2">
            <a:extLst>
              <a:ext uri="{FF2B5EF4-FFF2-40B4-BE49-F238E27FC236}">
                <a16:creationId xmlns:a16="http://schemas.microsoft.com/office/drawing/2014/main" id="{D365837F-F2FA-C28A-9205-089816E3FE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56188" y="1884363"/>
            <a:ext cx="334962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3">
            <a:extLst>
              <a:ext uri="{FF2B5EF4-FFF2-40B4-BE49-F238E27FC236}">
                <a16:creationId xmlns:a16="http://schemas.microsoft.com/office/drawing/2014/main" id="{97FA6F74-6B50-BD1F-8ECD-F7C30234E895}"/>
              </a:ext>
            </a:extLst>
          </p:cNvPr>
          <p:cNvPicPr>
            <a:picLocks noChangeAspect="1"/>
          </p:cNvPicPr>
          <p:nvPr/>
        </p:nvPicPr>
        <p:blipFill>
          <a:blip r:embed="rId3">
            <a:extLst>
              <a:ext uri="{28A0092B-C50C-407E-A947-70E740481C1C}">
                <a14:useLocalDpi xmlns:a14="http://schemas.microsoft.com/office/drawing/2010/main" val="0"/>
              </a:ext>
            </a:extLst>
          </a:blip>
          <a:srcRect r="50800"/>
          <a:stretch>
            <a:fillRect/>
          </a:stretch>
        </p:blipFill>
        <p:spPr bwMode="auto">
          <a:xfrm>
            <a:off x="441325" y="1106488"/>
            <a:ext cx="3140075"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5" name="TextBox 6">
            <a:extLst>
              <a:ext uri="{FF2B5EF4-FFF2-40B4-BE49-F238E27FC236}">
                <a16:creationId xmlns:a16="http://schemas.microsoft.com/office/drawing/2014/main" id="{E4DC25E8-8E14-1F1A-054F-A6805AE40E57}"/>
              </a:ext>
            </a:extLst>
          </p:cNvPr>
          <p:cNvSpPr txBox="1">
            <a:spLocks noChangeArrowheads="1"/>
          </p:cNvSpPr>
          <p:nvPr/>
        </p:nvSpPr>
        <p:spPr bwMode="auto">
          <a:xfrm>
            <a:off x="534988" y="771525"/>
            <a:ext cx="80629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US" altLang="en-US" b="1">
                <a:solidFill>
                  <a:schemeClr val="tx1"/>
                </a:solidFill>
              </a:rPr>
              <a:t>Closed Attitude                                 Open Attitude</a:t>
            </a:r>
            <a:endParaRPr lang="en-IN" altLang="en-US" b="1">
              <a:solidFill>
                <a:schemeClr val="tx1"/>
              </a:solidFill>
            </a:endParaRPr>
          </a:p>
        </p:txBody>
      </p:sp>
    </p:spTree>
  </p:cSld>
  <p:clrMapOvr>
    <a:masterClrMapping/>
  </p:clrMapOvr>
  <p:transition spd="slow">
    <p:dissolv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E672-4E63-3772-67DA-7459C5B4279E}"/>
              </a:ext>
            </a:extLst>
          </p:cNvPr>
          <p:cNvSpPr>
            <a:spLocks noGrp="1"/>
          </p:cNvSpPr>
          <p:nvPr>
            <p:ph type="title"/>
          </p:nvPr>
        </p:nvSpPr>
        <p:spPr>
          <a:xfrm>
            <a:off x="717550" y="1000125"/>
            <a:ext cx="3644900" cy="554038"/>
          </a:xfrm>
        </p:spPr>
        <p:txBody>
          <a:bodyPr>
            <a:noAutofit/>
          </a:bodyPr>
          <a:lstStyle/>
          <a:p>
            <a:pPr>
              <a:defRPr/>
            </a:pPr>
            <a:r>
              <a:rPr lang="en-US" sz="3200" b="0" dirty="0">
                <a:solidFill>
                  <a:schemeClr val="accent4">
                    <a:lumMod val="50000"/>
                  </a:schemeClr>
                </a:solidFill>
                <a:latin typeface="Comic Sans MS"/>
                <a:cs typeface="Comic Sans MS"/>
              </a:rPr>
              <a:t>Evaluation</a:t>
            </a:r>
            <a:r>
              <a:rPr lang="en-US" sz="3200" b="0" dirty="0">
                <a:latin typeface="Comic Sans MS"/>
                <a:cs typeface="Comic Sans MS"/>
              </a:rPr>
              <a:t> </a:t>
            </a:r>
          </a:p>
        </p:txBody>
      </p:sp>
      <p:pic>
        <p:nvPicPr>
          <p:cNvPr id="5" name="Picture 4" descr="160-fingers_on_chin.jpg">
            <a:extLst>
              <a:ext uri="{FF2B5EF4-FFF2-40B4-BE49-F238E27FC236}">
                <a16:creationId xmlns:a16="http://schemas.microsoft.com/office/drawing/2014/main" id="{AF876DE2-C65C-1295-7995-7A67313773CC}"/>
              </a:ext>
            </a:extLst>
          </p:cNvPr>
          <p:cNvPicPr>
            <a:picLocks noChangeAspect="1"/>
          </p:cNvPicPr>
          <p:nvPr/>
        </p:nvPicPr>
        <p:blipFill>
          <a:blip r:embed="rId2"/>
          <a:stretch>
            <a:fillRect/>
          </a:stretch>
        </p:blipFill>
        <p:spPr>
          <a:xfrm>
            <a:off x="0" y="1541542"/>
            <a:ext cx="4698111" cy="3113342"/>
          </a:xfrm>
          <a:prstGeom prst="rect">
            <a:avLst/>
          </a:prstGeom>
          <a:ln>
            <a:noFill/>
          </a:ln>
          <a:effectLst>
            <a:softEdge rad="112500"/>
          </a:effectLst>
        </p:spPr>
      </p:pic>
      <p:sp>
        <p:nvSpPr>
          <p:cNvPr id="6" name="TextBox 5">
            <a:extLst>
              <a:ext uri="{FF2B5EF4-FFF2-40B4-BE49-F238E27FC236}">
                <a16:creationId xmlns:a16="http://schemas.microsoft.com/office/drawing/2014/main" id="{DAD7A827-5099-CE72-DFB5-977CE969454C}"/>
              </a:ext>
            </a:extLst>
          </p:cNvPr>
          <p:cNvSpPr txBox="1"/>
          <p:nvPr/>
        </p:nvSpPr>
        <p:spPr>
          <a:xfrm>
            <a:off x="5975350" y="5370513"/>
            <a:ext cx="1857375" cy="485775"/>
          </a:xfrm>
          <a:prstGeom prst="rect">
            <a:avLst/>
          </a:prstGeom>
          <a:noFill/>
        </p:spPr>
        <p:txBody>
          <a:bodyPr wrap="none">
            <a:spAutoFit/>
          </a:bodyPr>
          <a:lstStyle/>
          <a:p>
            <a:pPr eaLnBrk="1" hangingPunct="1">
              <a:lnSpc>
                <a:spcPct val="80000"/>
              </a:lnSpc>
              <a:defRPr/>
            </a:pPr>
            <a:r>
              <a:rPr lang="en-US" sz="3200" dirty="0">
                <a:solidFill>
                  <a:schemeClr val="accent4">
                    <a:lumMod val="50000"/>
                  </a:schemeClr>
                </a:solidFill>
                <a:latin typeface="Comic Sans MS"/>
                <a:cs typeface="Comic Sans MS"/>
              </a:rPr>
              <a:t>Boredom</a:t>
            </a:r>
          </a:p>
        </p:txBody>
      </p:sp>
      <p:pic>
        <p:nvPicPr>
          <p:cNvPr id="7" name="Picture 6" descr="bored_large.jpg">
            <a:extLst>
              <a:ext uri="{FF2B5EF4-FFF2-40B4-BE49-F238E27FC236}">
                <a16:creationId xmlns:a16="http://schemas.microsoft.com/office/drawing/2014/main" id="{B18721DD-CC7F-E884-FA49-1ED33CD1CB7D}"/>
              </a:ext>
            </a:extLst>
          </p:cNvPr>
          <p:cNvPicPr>
            <a:picLocks noChangeAspect="1"/>
          </p:cNvPicPr>
          <p:nvPr/>
        </p:nvPicPr>
        <p:blipFill rotWithShape="1">
          <a:blip r:embed="rId3"/>
          <a:srcRect r="23566"/>
          <a:stretch/>
        </p:blipFill>
        <p:spPr>
          <a:xfrm>
            <a:off x="4898347" y="2179458"/>
            <a:ext cx="3522666" cy="2844000"/>
          </a:xfrm>
          <a:prstGeom prst="rect">
            <a:avLst/>
          </a:prstGeom>
          <a:ln>
            <a:noFill/>
          </a:ln>
          <a:effectLst>
            <a:softEdge rad="112500"/>
          </a:effectLst>
        </p:spPr>
      </p:pic>
    </p:spTree>
  </p:cSld>
  <p:clrMapOvr>
    <a:masterClrMapping/>
  </p:clrMapOvr>
  <p:transition spd="slow">
    <p:dissolv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3">
            <a:extLst>
              <a:ext uri="{FF2B5EF4-FFF2-40B4-BE49-F238E27FC236}">
                <a16:creationId xmlns:a16="http://schemas.microsoft.com/office/drawing/2014/main" id="{FC3332E5-AFB4-972B-5328-0CFE103235D9}"/>
              </a:ext>
            </a:extLst>
          </p:cNvPr>
          <p:cNvSpPr>
            <a:spLocks noGrp="1"/>
          </p:cNvSpPr>
          <p:nvPr>
            <p:ph type="sldNum" sz="quarter" idx="10"/>
          </p:nvPr>
        </p:nvSpPr>
        <p:spPr>
          <a:xfrm>
            <a:off x="8620125" y="7164388"/>
            <a:ext cx="315913" cy="160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48C33FC-85F2-4A4E-9CFD-CAB405246E78}" type="slidenum">
              <a:rPr lang="en-GB" altLang="en-US" sz="900">
                <a:solidFill>
                  <a:schemeClr val="tx1"/>
                </a:solidFill>
              </a:rPr>
              <a:pPr>
                <a:lnSpc>
                  <a:spcPct val="100000"/>
                </a:lnSpc>
                <a:spcAft>
                  <a:spcPct val="0"/>
                </a:spcAft>
                <a:buFontTx/>
                <a:buNone/>
              </a:pPr>
              <a:t>78</a:t>
            </a:fld>
            <a:endParaRPr lang="en-GB" altLang="en-US" sz="900">
              <a:solidFill>
                <a:schemeClr val="tx1"/>
              </a:solidFill>
            </a:endParaRPr>
          </a:p>
        </p:txBody>
      </p:sp>
      <p:sp>
        <p:nvSpPr>
          <p:cNvPr id="143363" name="Rectangle 2">
            <a:extLst>
              <a:ext uri="{FF2B5EF4-FFF2-40B4-BE49-F238E27FC236}">
                <a16:creationId xmlns:a16="http://schemas.microsoft.com/office/drawing/2014/main" id="{C56F628C-007F-3CBF-AD3D-AFEED5A1C614}"/>
              </a:ext>
            </a:extLst>
          </p:cNvPr>
          <p:cNvSpPr>
            <a:spLocks noGrp="1" noChangeArrowheads="1"/>
          </p:cNvSpPr>
          <p:nvPr>
            <p:ph type="title"/>
          </p:nvPr>
        </p:nvSpPr>
        <p:spPr>
          <a:xfrm>
            <a:off x="604838" y="609600"/>
            <a:ext cx="7237412" cy="738188"/>
          </a:xfrm>
        </p:spPr>
        <p:txBody>
          <a:bodyPr/>
          <a:lstStyle/>
          <a:p>
            <a:r>
              <a:rPr lang="en-GB" altLang="en-US"/>
              <a:t>Improving the personal effect</a:t>
            </a:r>
          </a:p>
        </p:txBody>
      </p:sp>
      <p:sp>
        <p:nvSpPr>
          <p:cNvPr id="143364" name="Freeform 3">
            <a:extLst>
              <a:ext uri="{FF2B5EF4-FFF2-40B4-BE49-F238E27FC236}">
                <a16:creationId xmlns:a16="http://schemas.microsoft.com/office/drawing/2014/main" id="{00249F94-EF1C-0206-A4C2-DAC8443168F3}"/>
              </a:ext>
            </a:extLst>
          </p:cNvPr>
          <p:cNvSpPr>
            <a:spLocks/>
          </p:cNvSpPr>
          <p:nvPr/>
        </p:nvSpPr>
        <p:spPr bwMode="auto">
          <a:xfrm>
            <a:off x="2135188" y="1893888"/>
            <a:ext cx="2052637" cy="1662112"/>
          </a:xfrm>
          <a:custGeom>
            <a:avLst/>
            <a:gdLst>
              <a:gd name="T0" fmla="*/ 0 w 1293"/>
              <a:gd name="T1" fmla="*/ 2147483646 h 1047"/>
              <a:gd name="T2" fmla="*/ 2147483646 w 1293"/>
              <a:gd name="T3" fmla="*/ 2147483646 h 1047"/>
              <a:gd name="T4" fmla="*/ 2147483646 w 1293"/>
              <a:gd name="T5" fmla="*/ 2147483646 h 1047"/>
              <a:gd name="T6" fmla="*/ 2147483646 w 1293"/>
              <a:gd name="T7" fmla="*/ 2147483646 h 1047"/>
              <a:gd name="T8" fmla="*/ 2147483646 w 1293"/>
              <a:gd name="T9" fmla="*/ 2147483646 h 1047"/>
              <a:gd name="T10" fmla="*/ 2147483646 w 1293"/>
              <a:gd name="T11" fmla="*/ 2147483646 h 1047"/>
              <a:gd name="T12" fmla="*/ 2147483646 w 1293"/>
              <a:gd name="T13" fmla="*/ 2147483646 h 1047"/>
              <a:gd name="T14" fmla="*/ 2147483646 w 1293"/>
              <a:gd name="T15" fmla="*/ 2147483646 h 1047"/>
              <a:gd name="T16" fmla="*/ 2147483646 w 1293"/>
              <a:gd name="T17" fmla="*/ 2147483646 h 1047"/>
              <a:gd name="T18" fmla="*/ 2147483646 w 1293"/>
              <a:gd name="T19" fmla="*/ 2147483646 h 1047"/>
              <a:gd name="T20" fmla="*/ 2147483646 w 1293"/>
              <a:gd name="T21" fmla="*/ 2147483646 h 1047"/>
              <a:gd name="T22" fmla="*/ 2147483646 w 1293"/>
              <a:gd name="T23" fmla="*/ 2147483646 h 1047"/>
              <a:gd name="T24" fmla="*/ 2147483646 w 1293"/>
              <a:gd name="T25" fmla="*/ 2147483646 h 1047"/>
              <a:gd name="T26" fmla="*/ 2147483646 w 1293"/>
              <a:gd name="T27" fmla="*/ 2147483646 h 1047"/>
              <a:gd name="T28" fmla="*/ 2147483646 w 1293"/>
              <a:gd name="T29" fmla="*/ 2147483646 h 1047"/>
              <a:gd name="T30" fmla="*/ 2147483646 w 1293"/>
              <a:gd name="T31" fmla="*/ 2147483646 h 1047"/>
              <a:gd name="T32" fmla="*/ 2147483646 w 1293"/>
              <a:gd name="T33" fmla="*/ 2147483646 h 1047"/>
              <a:gd name="T34" fmla="*/ 2147483646 w 1293"/>
              <a:gd name="T35" fmla="*/ 2147483646 h 1047"/>
              <a:gd name="T36" fmla="*/ 2147483646 w 1293"/>
              <a:gd name="T37" fmla="*/ 2147483646 h 1047"/>
              <a:gd name="T38" fmla="*/ 2147483646 w 1293"/>
              <a:gd name="T39" fmla="*/ 2147483646 h 1047"/>
              <a:gd name="T40" fmla="*/ 2147483646 w 1293"/>
              <a:gd name="T41" fmla="*/ 2147483646 h 1047"/>
              <a:gd name="T42" fmla="*/ 2147483646 w 1293"/>
              <a:gd name="T43" fmla="*/ 2147483646 h 1047"/>
              <a:gd name="T44" fmla="*/ 2147483646 w 1293"/>
              <a:gd name="T45" fmla="*/ 2147483646 h 1047"/>
              <a:gd name="T46" fmla="*/ 2147483646 w 1293"/>
              <a:gd name="T47" fmla="*/ 2147483646 h 1047"/>
              <a:gd name="T48" fmla="*/ 2147483646 w 1293"/>
              <a:gd name="T49" fmla="*/ 2147483646 h 1047"/>
              <a:gd name="T50" fmla="*/ 2147483646 w 1293"/>
              <a:gd name="T51" fmla="*/ 2147483646 h 1047"/>
              <a:gd name="T52" fmla="*/ 2147483646 w 1293"/>
              <a:gd name="T53" fmla="*/ 2147483646 h 1047"/>
              <a:gd name="T54" fmla="*/ 2147483646 w 1293"/>
              <a:gd name="T55" fmla="*/ 2147483646 h 1047"/>
              <a:gd name="T56" fmla="*/ 2147483646 w 1293"/>
              <a:gd name="T57" fmla="*/ 2147483646 h 1047"/>
              <a:gd name="T58" fmla="*/ 2147483646 w 1293"/>
              <a:gd name="T59" fmla="*/ 2147483646 h 1047"/>
              <a:gd name="T60" fmla="*/ 2147483646 w 1293"/>
              <a:gd name="T61" fmla="*/ 2147483646 h 1047"/>
              <a:gd name="T62" fmla="*/ 2147483646 w 1293"/>
              <a:gd name="T63" fmla="*/ 2147483646 h 1047"/>
              <a:gd name="T64" fmla="*/ 2147483646 w 1293"/>
              <a:gd name="T65" fmla="*/ 2147483646 h 1047"/>
              <a:gd name="T66" fmla="*/ 2147483646 w 1293"/>
              <a:gd name="T67" fmla="*/ 2147483646 h 1047"/>
              <a:gd name="T68" fmla="*/ 2147483646 w 1293"/>
              <a:gd name="T69" fmla="*/ 2147483646 h 1047"/>
              <a:gd name="T70" fmla="*/ 2147483646 w 1293"/>
              <a:gd name="T71" fmla="*/ 2147483646 h 1047"/>
              <a:gd name="T72" fmla="*/ 2147483646 w 1293"/>
              <a:gd name="T73" fmla="*/ 2147483646 h 1047"/>
              <a:gd name="T74" fmla="*/ 2147483646 w 1293"/>
              <a:gd name="T75" fmla="*/ 2147483646 h 1047"/>
              <a:gd name="T76" fmla="*/ 2147483646 w 1293"/>
              <a:gd name="T77" fmla="*/ 0 h 1047"/>
              <a:gd name="T78" fmla="*/ 2147483646 w 1293"/>
              <a:gd name="T79" fmla="*/ 2147483646 h 1047"/>
              <a:gd name="T80" fmla="*/ 2147483646 w 1293"/>
              <a:gd name="T81" fmla="*/ 2147483646 h 1047"/>
              <a:gd name="T82" fmla="*/ 2147483646 w 1293"/>
              <a:gd name="T83" fmla="*/ 2147483646 h 1047"/>
              <a:gd name="T84" fmla="*/ 2147483646 w 1293"/>
              <a:gd name="T85" fmla="*/ 2147483646 h 1047"/>
              <a:gd name="T86" fmla="*/ 2147483646 w 1293"/>
              <a:gd name="T87" fmla="*/ 2147483646 h 1047"/>
              <a:gd name="T88" fmla="*/ 2147483646 w 1293"/>
              <a:gd name="T89" fmla="*/ 2147483646 h 1047"/>
              <a:gd name="T90" fmla="*/ 2147483646 w 1293"/>
              <a:gd name="T91" fmla="*/ 2147483646 h 1047"/>
              <a:gd name="T92" fmla="*/ 2147483646 w 1293"/>
              <a:gd name="T93" fmla="*/ 2147483646 h 1047"/>
              <a:gd name="T94" fmla="*/ 2147483646 w 1293"/>
              <a:gd name="T95" fmla="*/ 2147483646 h 1047"/>
              <a:gd name="T96" fmla="*/ 2147483646 w 1293"/>
              <a:gd name="T97" fmla="*/ 2147483646 h 1047"/>
              <a:gd name="T98" fmla="*/ 2147483646 w 1293"/>
              <a:gd name="T99" fmla="*/ 2147483646 h 1047"/>
              <a:gd name="T100" fmla="*/ 2147483646 w 1293"/>
              <a:gd name="T101" fmla="*/ 2147483646 h 1047"/>
              <a:gd name="T102" fmla="*/ 2147483646 w 1293"/>
              <a:gd name="T103" fmla="*/ 2147483646 h 1047"/>
              <a:gd name="T104" fmla="*/ 2147483646 w 1293"/>
              <a:gd name="T105" fmla="*/ 2147483646 h 1047"/>
              <a:gd name="T106" fmla="*/ 2147483646 w 1293"/>
              <a:gd name="T107" fmla="*/ 2147483646 h 1047"/>
              <a:gd name="T108" fmla="*/ 2147483646 w 1293"/>
              <a:gd name="T109" fmla="*/ 2147483646 h 1047"/>
              <a:gd name="T110" fmla="*/ 2147483646 w 1293"/>
              <a:gd name="T111" fmla="*/ 2147483646 h 1047"/>
              <a:gd name="T112" fmla="*/ 2147483646 w 1293"/>
              <a:gd name="T113" fmla="*/ 2147483646 h 1047"/>
              <a:gd name="T114" fmla="*/ 2147483646 w 1293"/>
              <a:gd name="T115" fmla="*/ 2147483646 h 1047"/>
              <a:gd name="T116" fmla="*/ 2147483646 w 1293"/>
              <a:gd name="T117" fmla="*/ 2147483646 h 1047"/>
              <a:gd name="T118" fmla="*/ 0 w 1293"/>
              <a:gd name="T119" fmla="*/ 2147483646 h 10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93"/>
              <a:gd name="T181" fmla="*/ 0 h 1047"/>
              <a:gd name="T182" fmla="*/ 1293 w 1293"/>
              <a:gd name="T183" fmla="*/ 1047 h 10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93" h="1047">
                <a:moveTo>
                  <a:pt x="0" y="830"/>
                </a:moveTo>
                <a:lnTo>
                  <a:pt x="14" y="807"/>
                </a:lnTo>
                <a:lnTo>
                  <a:pt x="25" y="790"/>
                </a:lnTo>
                <a:lnTo>
                  <a:pt x="37" y="771"/>
                </a:lnTo>
                <a:lnTo>
                  <a:pt x="48" y="754"/>
                </a:lnTo>
                <a:lnTo>
                  <a:pt x="62" y="735"/>
                </a:lnTo>
                <a:lnTo>
                  <a:pt x="77" y="716"/>
                </a:lnTo>
                <a:lnTo>
                  <a:pt x="90" y="699"/>
                </a:lnTo>
                <a:lnTo>
                  <a:pt x="103" y="680"/>
                </a:lnTo>
                <a:lnTo>
                  <a:pt x="122" y="659"/>
                </a:lnTo>
                <a:lnTo>
                  <a:pt x="142" y="635"/>
                </a:lnTo>
                <a:lnTo>
                  <a:pt x="156" y="618"/>
                </a:lnTo>
                <a:lnTo>
                  <a:pt x="174" y="600"/>
                </a:lnTo>
                <a:lnTo>
                  <a:pt x="193" y="580"/>
                </a:lnTo>
                <a:lnTo>
                  <a:pt x="213" y="559"/>
                </a:lnTo>
                <a:lnTo>
                  <a:pt x="233" y="540"/>
                </a:lnTo>
                <a:lnTo>
                  <a:pt x="255" y="520"/>
                </a:lnTo>
                <a:lnTo>
                  <a:pt x="275" y="504"/>
                </a:lnTo>
                <a:lnTo>
                  <a:pt x="299" y="480"/>
                </a:lnTo>
                <a:lnTo>
                  <a:pt x="321" y="462"/>
                </a:lnTo>
                <a:lnTo>
                  <a:pt x="343" y="446"/>
                </a:lnTo>
                <a:lnTo>
                  <a:pt x="367" y="427"/>
                </a:lnTo>
                <a:lnTo>
                  <a:pt x="386" y="414"/>
                </a:lnTo>
                <a:lnTo>
                  <a:pt x="409" y="398"/>
                </a:lnTo>
                <a:lnTo>
                  <a:pt x="432" y="382"/>
                </a:lnTo>
                <a:lnTo>
                  <a:pt x="460" y="364"/>
                </a:lnTo>
                <a:lnTo>
                  <a:pt x="483" y="350"/>
                </a:lnTo>
                <a:lnTo>
                  <a:pt x="509" y="332"/>
                </a:lnTo>
                <a:lnTo>
                  <a:pt x="542" y="314"/>
                </a:lnTo>
                <a:lnTo>
                  <a:pt x="571" y="296"/>
                </a:lnTo>
                <a:lnTo>
                  <a:pt x="602" y="279"/>
                </a:lnTo>
                <a:lnTo>
                  <a:pt x="634" y="263"/>
                </a:lnTo>
                <a:lnTo>
                  <a:pt x="667" y="248"/>
                </a:lnTo>
                <a:lnTo>
                  <a:pt x="702" y="232"/>
                </a:lnTo>
                <a:lnTo>
                  <a:pt x="732" y="221"/>
                </a:lnTo>
                <a:lnTo>
                  <a:pt x="759" y="208"/>
                </a:lnTo>
                <a:lnTo>
                  <a:pt x="793" y="197"/>
                </a:lnTo>
                <a:lnTo>
                  <a:pt x="817" y="189"/>
                </a:lnTo>
                <a:lnTo>
                  <a:pt x="716" y="0"/>
                </a:lnTo>
                <a:lnTo>
                  <a:pt x="1292" y="268"/>
                </a:lnTo>
                <a:lnTo>
                  <a:pt x="1142" y="823"/>
                </a:lnTo>
                <a:lnTo>
                  <a:pt x="1048" y="659"/>
                </a:lnTo>
                <a:lnTo>
                  <a:pt x="1011" y="674"/>
                </a:lnTo>
                <a:lnTo>
                  <a:pt x="974" y="690"/>
                </a:lnTo>
                <a:lnTo>
                  <a:pt x="934" y="710"/>
                </a:lnTo>
                <a:lnTo>
                  <a:pt x="891" y="732"/>
                </a:lnTo>
                <a:lnTo>
                  <a:pt x="858" y="752"/>
                </a:lnTo>
                <a:lnTo>
                  <a:pt x="824" y="775"/>
                </a:lnTo>
                <a:lnTo>
                  <a:pt x="792" y="797"/>
                </a:lnTo>
                <a:lnTo>
                  <a:pt x="764" y="821"/>
                </a:lnTo>
                <a:lnTo>
                  <a:pt x="736" y="845"/>
                </a:lnTo>
                <a:lnTo>
                  <a:pt x="707" y="870"/>
                </a:lnTo>
                <a:lnTo>
                  <a:pt x="682" y="895"/>
                </a:lnTo>
                <a:lnTo>
                  <a:pt x="658" y="921"/>
                </a:lnTo>
                <a:lnTo>
                  <a:pt x="636" y="943"/>
                </a:lnTo>
                <a:lnTo>
                  <a:pt x="613" y="974"/>
                </a:lnTo>
                <a:lnTo>
                  <a:pt x="591" y="1003"/>
                </a:lnTo>
                <a:lnTo>
                  <a:pt x="579" y="1025"/>
                </a:lnTo>
                <a:lnTo>
                  <a:pt x="565" y="1046"/>
                </a:lnTo>
                <a:lnTo>
                  <a:pt x="0" y="83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5" name="Freeform 4">
            <a:extLst>
              <a:ext uri="{FF2B5EF4-FFF2-40B4-BE49-F238E27FC236}">
                <a16:creationId xmlns:a16="http://schemas.microsoft.com/office/drawing/2014/main" id="{8201ABDE-1544-AA57-7F35-624E5E94CD71}"/>
              </a:ext>
            </a:extLst>
          </p:cNvPr>
          <p:cNvSpPr>
            <a:spLocks/>
          </p:cNvSpPr>
          <p:nvPr/>
        </p:nvSpPr>
        <p:spPr bwMode="auto">
          <a:xfrm>
            <a:off x="1627188" y="3067050"/>
            <a:ext cx="1808162" cy="1847850"/>
          </a:xfrm>
          <a:custGeom>
            <a:avLst/>
            <a:gdLst>
              <a:gd name="T0" fmla="*/ 2147483646 w 1139"/>
              <a:gd name="T1" fmla="*/ 2147483646 h 1164"/>
              <a:gd name="T2" fmla="*/ 2147483646 w 1139"/>
              <a:gd name="T3" fmla="*/ 2147483646 h 1164"/>
              <a:gd name="T4" fmla="*/ 2147483646 w 1139"/>
              <a:gd name="T5" fmla="*/ 2147483646 h 1164"/>
              <a:gd name="T6" fmla="*/ 2147483646 w 1139"/>
              <a:gd name="T7" fmla="*/ 2147483646 h 1164"/>
              <a:gd name="T8" fmla="*/ 2147483646 w 1139"/>
              <a:gd name="T9" fmla="*/ 2147483646 h 1164"/>
              <a:gd name="T10" fmla="*/ 2147483646 w 1139"/>
              <a:gd name="T11" fmla="*/ 2147483646 h 1164"/>
              <a:gd name="T12" fmla="*/ 2147483646 w 1139"/>
              <a:gd name="T13" fmla="*/ 2147483646 h 1164"/>
              <a:gd name="T14" fmla="*/ 2147483646 w 1139"/>
              <a:gd name="T15" fmla="*/ 2147483646 h 1164"/>
              <a:gd name="T16" fmla="*/ 2147483646 w 1139"/>
              <a:gd name="T17" fmla="*/ 2147483646 h 1164"/>
              <a:gd name="T18" fmla="*/ 2147483646 w 1139"/>
              <a:gd name="T19" fmla="*/ 2147483646 h 1164"/>
              <a:gd name="T20" fmla="*/ 2147483646 w 1139"/>
              <a:gd name="T21" fmla="*/ 2147483646 h 1164"/>
              <a:gd name="T22" fmla="*/ 2147483646 w 1139"/>
              <a:gd name="T23" fmla="*/ 2147483646 h 1164"/>
              <a:gd name="T24" fmla="*/ 2147483646 w 1139"/>
              <a:gd name="T25" fmla="*/ 2147483646 h 1164"/>
              <a:gd name="T26" fmla="*/ 2147483646 w 1139"/>
              <a:gd name="T27" fmla="*/ 2147483646 h 1164"/>
              <a:gd name="T28" fmla="*/ 2147483646 w 1139"/>
              <a:gd name="T29" fmla="*/ 2147483646 h 1164"/>
              <a:gd name="T30" fmla="*/ 2147483646 w 1139"/>
              <a:gd name="T31" fmla="*/ 2147483646 h 1164"/>
              <a:gd name="T32" fmla="*/ 2147483646 w 1139"/>
              <a:gd name="T33" fmla="*/ 2147483646 h 1164"/>
              <a:gd name="T34" fmla="*/ 2147483646 w 1139"/>
              <a:gd name="T35" fmla="*/ 2147483646 h 1164"/>
              <a:gd name="T36" fmla="*/ 2147483646 w 1139"/>
              <a:gd name="T37" fmla="*/ 2147483646 h 1164"/>
              <a:gd name="T38" fmla="*/ 2147483646 w 1139"/>
              <a:gd name="T39" fmla="*/ 2147483646 h 1164"/>
              <a:gd name="T40" fmla="*/ 2147483646 w 1139"/>
              <a:gd name="T41" fmla="*/ 2147483646 h 1164"/>
              <a:gd name="T42" fmla="*/ 2147483646 w 1139"/>
              <a:gd name="T43" fmla="*/ 2147483646 h 1164"/>
              <a:gd name="T44" fmla="*/ 2147483646 w 1139"/>
              <a:gd name="T45" fmla="*/ 2147483646 h 1164"/>
              <a:gd name="T46" fmla="*/ 2147483646 w 1139"/>
              <a:gd name="T47" fmla="*/ 2147483646 h 1164"/>
              <a:gd name="T48" fmla="*/ 2147483646 w 1139"/>
              <a:gd name="T49" fmla="*/ 2147483646 h 1164"/>
              <a:gd name="T50" fmla="*/ 2147483646 w 1139"/>
              <a:gd name="T51" fmla="*/ 2147483646 h 1164"/>
              <a:gd name="T52" fmla="*/ 2147483646 w 1139"/>
              <a:gd name="T53" fmla="*/ 2147483646 h 1164"/>
              <a:gd name="T54" fmla="*/ 2147483646 w 1139"/>
              <a:gd name="T55" fmla="*/ 2147483646 h 1164"/>
              <a:gd name="T56" fmla="*/ 2147483646 w 1139"/>
              <a:gd name="T57" fmla="*/ 2147483646 h 1164"/>
              <a:gd name="T58" fmla="*/ 2147483646 w 1139"/>
              <a:gd name="T59" fmla="*/ 2147483646 h 1164"/>
              <a:gd name="T60" fmla="*/ 2147483646 w 1139"/>
              <a:gd name="T61" fmla="*/ 2147483646 h 1164"/>
              <a:gd name="T62" fmla="*/ 2147483646 w 1139"/>
              <a:gd name="T63" fmla="*/ 2147483646 h 1164"/>
              <a:gd name="T64" fmla="*/ 2147483646 w 1139"/>
              <a:gd name="T65" fmla="*/ 2147483646 h 1164"/>
              <a:gd name="T66" fmla="*/ 2147483646 w 1139"/>
              <a:gd name="T67" fmla="*/ 2147483646 h 1164"/>
              <a:gd name="T68" fmla="*/ 2147483646 w 1139"/>
              <a:gd name="T69" fmla="*/ 2147483646 h 1164"/>
              <a:gd name="T70" fmla="*/ 2147483646 w 1139"/>
              <a:gd name="T71" fmla="*/ 2147483646 h 1164"/>
              <a:gd name="T72" fmla="*/ 2147483646 w 1139"/>
              <a:gd name="T73" fmla="*/ 2147483646 h 1164"/>
              <a:gd name="T74" fmla="*/ 2147483646 w 1139"/>
              <a:gd name="T75" fmla="*/ 2147483646 h 1164"/>
              <a:gd name="T76" fmla="*/ 2147483646 w 1139"/>
              <a:gd name="T77" fmla="*/ 2147483646 h 1164"/>
              <a:gd name="T78" fmla="*/ 2147483646 w 1139"/>
              <a:gd name="T79" fmla="*/ 2147483646 h 1164"/>
              <a:gd name="T80" fmla="*/ 2147483646 w 1139"/>
              <a:gd name="T81" fmla="*/ 2147483646 h 1164"/>
              <a:gd name="T82" fmla="*/ 2147483646 w 1139"/>
              <a:gd name="T83" fmla="*/ 2147483646 h 1164"/>
              <a:gd name="T84" fmla="*/ 2147483646 w 1139"/>
              <a:gd name="T85" fmla="*/ 2147483646 h 1164"/>
              <a:gd name="T86" fmla="*/ 2147483646 w 1139"/>
              <a:gd name="T87" fmla="*/ 2147483646 h 1164"/>
              <a:gd name="T88" fmla="*/ 2147483646 w 1139"/>
              <a:gd name="T89" fmla="*/ 2147483646 h 1164"/>
              <a:gd name="T90" fmla="*/ 2147483646 w 1139"/>
              <a:gd name="T91" fmla="*/ 2147483646 h 1164"/>
              <a:gd name="T92" fmla="*/ 2147483646 w 1139"/>
              <a:gd name="T93" fmla="*/ 2147483646 h 1164"/>
              <a:gd name="T94" fmla="*/ 2147483646 w 1139"/>
              <a:gd name="T95" fmla="*/ 2147483646 h 1164"/>
              <a:gd name="T96" fmla="*/ 2147483646 w 1139"/>
              <a:gd name="T97" fmla="*/ 2147483646 h 1164"/>
              <a:gd name="T98" fmla="*/ 2147483646 w 1139"/>
              <a:gd name="T99" fmla="*/ 2147483646 h 1164"/>
              <a:gd name="T100" fmla="*/ 2147483646 w 1139"/>
              <a:gd name="T101" fmla="*/ 2147483646 h 1164"/>
              <a:gd name="T102" fmla="*/ 2147483646 w 1139"/>
              <a:gd name="T103" fmla="*/ 2147483646 h 1164"/>
              <a:gd name="T104" fmla="*/ 2147483646 w 1139"/>
              <a:gd name="T105" fmla="*/ 2147483646 h 1164"/>
              <a:gd name="T106" fmla="*/ 2147483646 w 1139"/>
              <a:gd name="T107" fmla="*/ 2147483646 h 1164"/>
              <a:gd name="T108" fmla="*/ 0 w 1139"/>
              <a:gd name="T109" fmla="*/ 2147483646 h 1164"/>
              <a:gd name="T110" fmla="*/ 2147483646 w 1139"/>
              <a:gd name="T111" fmla="*/ 0 h 1164"/>
              <a:gd name="T112" fmla="*/ 2147483646 w 1139"/>
              <a:gd name="T113" fmla="*/ 2147483646 h 11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39"/>
              <a:gd name="T172" fmla="*/ 0 h 1164"/>
              <a:gd name="T173" fmla="*/ 1139 w 1139"/>
              <a:gd name="T174" fmla="*/ 1164 h 11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39" h="1164">
                <a:moveTo>
                  <a:pt x="1138" y="481"/>
                </a:moveTo>
                <a:lnTo>
                  <a:pt x="848" y="384"/>
                </a:lnTo>
                <a:lnTo>
                  <a:pt x="835" y="408"/>
                </a:lnTo>
                <a:lnTo>
                  <a:pt x="829" y="429"/>
                </a:lnTo>
                <a:lnTo>
                  <a:pt x="821" y="452"/>
                </a:lnTo>
                <a:lnTo>
                  <a:pt x="814" y="476"/>
                </a:lnTo>
                <a:lnTo>
                  <a:pt x="806" y="507"/>
                </a:lnTo>
                <a:lnTo>
                  <a:pt x="801" y="532"/>
                </a:lnTo>
                <a:lnTo>
                  <a:pt x="797" y="560"/>
                </a:lnTo>
                <a:lnTo>
                  <a:pt x="792" y="592"/>
                </a:lnTo>
                <a:lnTo>
                  <a:pt x="789" y="624"/>
                </a:lnTo>
                <a:lnTo>
                  <a:pt x="789" y="682"/>
                </a:lnTo>
                <a:lnTo>
                  <a:pt x="791" y="711"/>
                </a:lnTo>
                <a:lnTo>
                  <a:pt x="792" y="740"/>
                </a:lnTo>
                <a:lnTo>
                  <a:pt x="798" y="768"/>
                </a:lnTo>
                <a:lnTo>
                  <a:pt x="804" y="796"/>
                </a:lnTo>
                <a:lnTo>
                  <a:pt x="811" y="823"/>
                </a:lnTo>
                <a:lnTo>
                  <a:pt x="820" y="855"/>
                </a:lnTo>
                <a:lnTo>
                  <a:pt x="831" y="884"/>
                </a:lnTo>
                <a:lnTo>
                  <a:pt x="289" y="1163"/>
                </a:lnTo>
                <a:lnTo>
                  <a:pt x="275" y="1135"/>
                </a:lnTo>
                <a:lnTo>
                  <a:pt x="264" y="1111"/>
                </a:lnTo>
                <a:lnTo>
                  <a:pt x="253" y="1088"/>
                </a:lnTo>
                <a:lnTo>
                  <a:pt x="244" y="1063"/>
                </a:lnTo>
                <a:lnTo>
                  <a:pt x="235" y="1040"/>
                </a:lnTo>
                <a:lnTo>
                  <a:pt x="225" y="1016"/>
                </a:lnTo>
                <a:lnTo>
                  <a:pt x="219" y="994"/>
                </a:lnTo>
                <a:lnTo>
                  <a:pt x="212" y="972"/>
                </a:lnTo>
                <a:lnTo>
                  <a:pt x="205" y="950"/>
                </a:lnTo>
                <a:lnTo>
                  <a:pt x="198" y="923"/>
                </a:lnTo>
                <a:lnTo>
                  <a:pt x="191" y="895"/>
                </a:lnTo>
                <a:lnTo>
                  <a:pt x="185" y="867"/>
                </a:lnTo>
                <a:lnTo>
                  <a:pt x="179" y="842"/>
                </a:lnTo>
                <a:lnTo>
                  <a:pt x="176" y="812"/>
                </a:lnTo>
                <a:lnTo>
                  <a:pt x="173" y="784"/>
                </a:lnTo>
                <a:lnTo>
                  <a:pt x="168" y="752"/>
                </a:lnTo>
                <a:lnTo>
                  <a:pt x="165" y="720"/>
                </a:lnTo>
                <a:lnTo>
                  <a:pt x="165" y="690"/>
                </a:lnTo>
                <a:lnTo>
                  <a:pt x="165" y="658"/>
                </a:lnTo>
                <a:lnTo>
                  <a:pt x="165" y="618"/>
                </a:lnTo>
                <a:lnTo>
                  <a:pt x="167" y="582"/>
                </a:lnTo>
                <a:lnTo>
                  <a:pt x="168" y="556"/>
                </a:lnTo>
                <a:lnTo>
                  <a:pt x="173" y="527"/>
                </a:lnTo>
                <a:lnTo>
                  <a:pt x="176" y="499"/>
                </a:lnTo>
                <a:lnTo>
                  <a:pt x="181" y="465"/>
                </a:lnTo>
                <a:lnTo>
                  <a:pt x="187" y="436"/>
                </a:lnTo>
                <a:lnTo>
                  <a:pt x="195" y="409"/>
                </a:lnTo>
                <a:lnTo>
                  <a:pt x="202" y="373"/>
                </a:lnTo>
                <a:lnTo>
                  <a:pt x="210" y="347"/>
                </a:lnTo>
                <a:lnTo>
                  <a:pt x="219" y="315"/>
                </a:lnTo>
                <a:lnTo>
                  <a:pt x="229" y="288"/>
                </a:lnTo>
                <a:lnTo>
                  <a:pt x="241" y="259"/>
                </a:lnTo>
                <a:lnTo>
                  <a:pt x="252" y="228"/>
                </a:lnTo>
                <a:lnTo>
                  <a:pt x="269" y="192"/>
                </a:lnTo>
                <a:lnTo>
                  <a:pt x="0" y="101"/>
                </a:lnTo>
                <a:lnTo>
                  <a:pt x="709" y="0"/>
                </a:lnTo>
                <a:lnTo>
                  <a:pt x="1138" y="481"/>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6" name="Freeform 5">
            <a:extLst>
              <a:ext uri="{FF2B5EF4-FFF2-40B4-BE49-F238E27FC236}">
                <a16:creationId xmlns:a16="http://schemas.microsoft.com/office/drawing/2014/main" id="{31738256-E76A-A86E-57B3-3A0A9621407C}"/>
              </a:ext>
            </a:extLst>
          </p:cNvPr>
          <p:cNvSpPr>
            <a:spLocks/>
          </p:cNvSpPr>
          <p:nvPr/>
        </p:nvSpPr>
        <p:spPr bwMode="auto">
          <a:xfrm>
            <a:off x="1706563" y="4400550"/>
            <a:ext cx="2054225" cy="1584325"/>
          </a:xfrm>
          <a:custGeom>
            <a:avLst/>
            <a:gdLst>
              <a:gd name="T0" fmla="*/ 2147483646 w 1294"/>
              <a:gd name="T1" fmla="*/ 2147483646 h 998"/>
              <a:gd name="T2" fmla="*/ 2147483646 w 1294"/>
              <a:gd name="T3" fmla="*/ 2147483646 h 998"/>
              <a:gd name="T4" fmla="*/ 2147483646 w 1294"/>
              <a:gd name="T5" fmla="*/ 2147483646 h 998"/>
              <a:gd name="T6" fmla="*/ 2147483646 w 1294"/>
              <a:gd name="T7" fmla="*/ 2147483646 h 998"/>
              <a:gd name="T8" fmla="*/ 2147483646 w 1294"/>
              <a:gd name="T9" fmla="*/ 2147483646 h 998"/>
              <a:gd name="T10" fmla="*/ 2147483646 w 1294"/>
              <a:gd name="T11" fmla="*/ 2147483646 h 998"/>
              <a:gd name="T12" fmla="*/ 2147483646 w 1294"/>
              <a:gd name="T13" fmla="*/ 2147483646 h 998"/>
              <a:gd name="T14" fmla="*/ 2147483646 w 1294"/>
              <a:gd name="T15" fmla="*/ 2147483646 h 998"/>
              <a:gd name="T16" fmla="*/ 2147483646 w 1294"/>
              <a:gd name="T17" fmla="*/ 2147483646 h 998"/>
              <a:gd name="T18" fmla="*/ 2147483646 w 1294"/>
              <a:gd name="T19" fmla="*/ 2147483646 h 998"/>
              <a:gd name="T20" fmla="*/ 2147483646 w 1294"/>
              <a:gd name="T21" fmla="*/ 2147483646 h 998"/>
              <a:gd name="T22" fmla="*/ 2147483646 w 1294"/>
              <a:gd name="T23" fmla="*/ 2147483646 h 998"/>
              <a:gd name="T24" fmla="*/ 2147483646 w 1294"/>
              <a:gd name="T25" fmla="*/ 2147483646 h 998"/>
              <a:gd name="T26" fmla="*/ 2147483646 w 1294"/>
              <a:gd name="T27" fmla="*/ 2147483646 h 998"/>
              <a:gd name="T28" fmla="*/ 2147483646 w 1294"/>
              <a:gd name="T29" fmla="*/ 2147483646 h 998"/>
              <a:gd name="T30" fmla="*/ 2147483646 w 1294"/>
              <a:gd name="T31" fmla="*/ 2147483646 h 998"/>
              <a:gd name="T32" fmla="*/ 2147483646 w 1294"/>
              <a:gd name="T33" fmla="*/ 2147483646 h 998"/>
              <a:gd name="T34" fmla="*/ 2147483646 w 1294"/>
              <a:gd name="T35" fmla="*/ 2147483646 h 998"/>
              <a:gd name="T36" fmla="*/ 2147483646 w 1294"/>
              <a:gd name="T37" fmla="*/ 2147483646 h 998"/>
              <a:gd name="T38" fmla="*/ 2147483646 w 1294"/>
              <a:gd name="T39" fmla="*/ 2147483646 h 998"/>
              <a:gd name="T40" fmla="*/ 2147483646 w 1294"/>
              <a:gd name="T41" fmla="*/ 2147483646 h 998"/>
              <a:gd name="T42" fmla="*/ 2147483646 w 1294"/>
              <a:gd name="T43" fmla="*/ 2147483646 h 998"/>
              <a:gd name="T44" fmla="*/ 2147483646 w 1294"/>
              <a:gd name="T45" fmla="*/ 2147483646 h 998"/>
              <a:gd name="T46" fmla="*/ 2147483646 w 1294"/>
              <a:gd name="T47" fmla="*/ 2147483646 h 998"/>
              <a:gd name="T48" fmla="*/ 2147483646 w 1294"/>
              <a:gd name="T49" fmla="*/ 2147483646 h 998"/>
              <a:gd name="T50" fmla="*/ 2147483646 w 1294"/>
              <a:gd name="T51" fmla="*/ 2147483646 h 998"/>
              <a:gd name="T52" fmla="*/ 2147483646 w 1294"/>
              <a:gd name="T53" fmla="*/ 2147483646 h 998"/>
              <a:gd name="T54" fmla="*/ 2147483646 w 1294"/>
              <a:gd name="T55" fmla="*/ 2147483646 h 998"/>
              <a:gd name="T56" fmla="*/ 2147483646 w 1294"/>
              <a:gd name="T57" fmla="*/ 2147483646 h 998"/>
              <a:gd name="T58" fmla="*/ 2147483646 w 1294"/>
              <a:gd name="T59" fmla="*/ 2147483646 h 998"/>
              <a:gd name="T60" fmla="*/ 2147483646 w 1294"/>
              <a:gd name="T61" fmla="*/ 2147483646 h 998"/>
              <a:gd name="T62" fmla="*/ 2147483646 w 1294"/>
              <a:gd name="T63" fmla="*/ 2147483646 h 998"/>
              <a:gd name="T64" fmla="*/ 2147483646 w 1294"/>
              <a:gd name="T65" fmla="*/ 2147483646 h 998"/>
              <a:gd name="T66" fmla="*/ 2147483646 w 1294"/>
              <a:gd name="T67" fmla="*/ 2147483646 h 998"/>
              <a:gd name="T68" fmla="*/ 2147483646 w 1294"/>
              <a:gd name="T69" fmla="*/ 2147483646 h 998"/>
              <a:gd name="T70" fmla="*/ 2147483646 w 1294"/>
              <a:gd name="T71" fmla="*/ 2147483646 h 998"/>
              <a:gd name="T72" fmla="*/ 2147483646 w 1294"/>
              <a:gd name="T73" fmla="*/ 2147483646 h 998"/>
              <a:gd name="T74" fmla="*/ 0 w 1294"/>
              <a:gd name="T75" fmla="*/ 2147483646 h 998"/>
              <a:gd name="T76" fmla="*/ 2147483646 w 1294"/>
              <a:gd name="T77" fmla="*/ 0 h 998"/>
              <a:gd name="T78" fmla="*/ 2147483646 w 1294"/>
              <a:gd name="T79" fmla="*/ 2147483646 h 998"/>
              <a:gd name="T80" fmla="*/ 2147483646 w 1294"/>
              <a:gd name="T81" fmla="*/ 2147483646 h 998"/>
              <a:gd name="T82" fmla="*/ 2147483646 w 1294"/>
              <a:gd name="T83" fmla="*/ 2147483646 h 998"/>
              <a:gd name="T84" fmla="*/ 2147483646 w 1294"/>
              <a:gd name="T85" fmla="*/ 2147483646 h 998"/>
              <a:gd name="T86" fmla="*/ 2147483646 w 1294"/>
              <a:gd name="T87" fmla="*/ 2147483646 h 998"/>
              <a:gd name="T88" fmla="*/ 2147483646 w 1294"/>
              <a:gd name="T89" fmla="*/ 2147483646 h 998"/>
              <a:gd name="T90" fmla="*/ 2147483646 w 1294"/>
              <a:gd name="T91" fmla="*/ 2147483646 h 998"/>
              <a:gd name="T92" fmla="*/ 2147483646 w 1294"/>
              <a:gd name="T93" fmla="*/ 2147483646 h 998"/>
              <a:gd name="T94" fmla="*/ 2147483646 w 1294"/>
              <a:gd name="T95" fmla="*/ 2147483646 h 998"/>
              <a:gd name="T96" fmla="*/ 2147483646 w 1294"/>
              <a:gd name="T97" fmla="*/ 2147483646 h 998"/>
              <a:gd name="T98" fmla="*/ 2147483646 w 1294"/>
              <a:gd name="T99" fmla="*/ 2147483646 h 998"/>
              <a:gd name="T100" fmla="*/ 2147483646 w 1294"/>
              <a:gd name="T101" fmla="*/ 2147483646 h 998"/>
              <a:gd name="T102" fmla="*/ 2147483646 w 1294"/>
              <a:gd name="T103" fmla="*/ 2147483646 h 998"/>
              <a:gd name="T104" fmla="*/ 2147483646 w 1294"/>
              <a:gd name="T105" fmla="*/ 2147483646 h 998"/>
              <a:gd name="T106" fmla="*/ 2147483646 w 1294"/>
              <a:gd name="T107" fmla="*/ 2147483646 h 998"/>
              <a:gd name="T108" fmla="*/ 2147483646 w 1294"/>
              <a:gd name="T109" fmla="*/ 2147483646 h 998"/>
              <a:gd name="T110" fmla="*/ 2147483646 w 1294"/>
              <a:gd name="T111" fmla="*/ 2147483646 h 998"/>
              <a:gd name="T112" fmla="*/ 2147483646 w 1294"/>
              <a:gd name="T113" fmla="*/ 2147483646 h 998"/>
              <a:gd name="T114" fmla="*/ 2147483646 w 1294"/>
              <a:gd name="T115" fmla="*/ 2147483646 h 998"/>
              <a:gd name="T116" fmla="*/ 2147483646 w 1294"/>
              <a:gd name="T117" fmla="*/ 2147483646 h 9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94"/>
              <a:gd name="T178" fmla="*/ 0 h 998"/>
              <a:gd name="T179" fmla="*/ 1294 w 1294"/>
              <a:gd name="T180" fmla="*/ 998 h 9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94" h="998">
                <a:moveTo>
                  <a:pt x="1027" y="997"/>
                </a:moveTo>
                <a:lnTo>
                  <a:pt x="1001" y="986"/>
                </a:lnTo>
                <a:lnTo>
                  <a:pt x="979" y="977"/>
                </a:lnTo>
                <a:lnTo>
                  <a:pt x="956" y="968"/>
                </a:lnTo>
                <a:lnTo>
                  <a:pt x="935" y="958"/>
                </a:lnTo>
                <a:lnTo>
                  <a:pt x="911" y="948"/>
                </a:lnTo>
                <a:lnTo>
                  <a:pt x="888" y="937"/>
                </a:lnTo>
                <a:lnTo>
                  <a:pt x="867" y="925"/>
                </a:lnTo>
                <a:lnTo>
                  <a:pt x="843" y="914"/>
                </a:lnTo>
                <a:lnTo>
                  <a:pt x="817" y="900"/>
                </a:lnTo>
                <a:lnTo>
                  <a:pt x="789" y="885"/>
                </a:lnTo>
                <a:lnTo>
                  <a:pt x="768" y="872"/>
                </a:lnTo>
                <a:lnTo>
                  <a:pt x="746" y="856"/>
                </a:lnTo>
                <a:lnTo>
                  <a:pt x="721" y="841"/>
                </a:lnTo>
                <a:lnTo>
                  <a:pt x="694" y="825"/>
                </a:lnTo>
                <a:lnTo>
                  <a:pt x="670" y="809"/>
                </a:lnTo>
                <a:lnTo>
                  <a:pt x="646" y="791"/>
                </a:lnTo>
                <a:lnTo>
                  <a:pt x="626" y="777"/>
                </a:lnTo>
                <a:lnTo>
                  <a:pt x="598" y="755"/>
                </a:lnTo>
                <a:lnTo>
                  <a:pt x="575" y="738"/>
                </a:lnTo>
                <a:lnTo>
                  <a:pt x="555" y="721"/>
                </a:lnTo>
                <a:lnTo>
                  <a:pt x="531" y="701"/>
                </a:lnTo>
                <a:lnTo>
                  <a:pt x="514" y="685"/>
                </a:lnTo>
                <a:lnTo>
                  <a:pt x="494" y="666"/>
                </a:lnTo>
                <a:lnTo>
                  <a:pt x="474" y="647"/>
                </a:lnTo>
                <a:lnTo>
                  <a:pt x="453" y="625"/>
                </a:lnTo>
                <a:lnTo>
                  <a:pt x="434" y="606"/>
                </a:lnTo>
                <a:lnTo>
                  <a:pt x="414" y="585"/>
                </a:lnTo>
                <a:lnTo>
                  <a:pt x="391" y="559"/>
                </a:lnTo>
                <a:lnTo>
                  <a:pt x="371" y="534"/>
                </a:lnTo>
                <a:lnTo>
                  <a:pt x="349" y="509"/>
                </a:lnTo>
                <a:lnTo>
                  <a:pt x="329" y="483"/>
                </a:lnTo>
                <a:lnTo>
                  <a:pt x="311" y="456"/>
                </a:lnTo>
                <a:lnTo>
                  <a:pt x="290" y="428"/>
                </a:lnTo>
                <a:lnTo>
                  <a:pt x="278" y="404"/>
                </a:lnTo>
                <a:lnTo>
                  <a:pt x="261" y="382"/>
                </a:lnTo>
                <a:lnTo>
                  <a:pt x="247" y="355"/>
                </a:lnTo>
                <a:lnTo>
                  <a:pt x="0" y="450"/>
                </a:lnTo>
                <a:lnTo>
                  <a:pt x="406" y="0"/>
                </a:lnTo>
                <a:lnTo>
                  <a:pt x="1094" y="48"/>
                </a:lnTo>
                <a:lnTo>
                  <a:pt x="817" y="149"/>
                </a:lnTo>
                <a:lnTo>
                  <a:pt x="836" y="178"/>
                </a:lnTo>
                <a:lnTo>
                  <a:pt x="856" y="207"/>
                </a:lnTo>
                <a:lnTo>
                  <a:pt x="881" y="240"/>
                </a:lnTo>
                <a:lnTo>
                  <a:pt x="908" y="275"/>
                </a:lnTo>
                <a:lnTo>
                  <a:pt x="933" y="302"/>
                </a:lnTo>
                <a:lnTo>
                  <a:pt x="961" y="328"/>
                </a:lnTo>
                <a:lnTo>
                  <a:pt x="989" y="355"/>
                </a:lnTo>
                <a:lnTo>
                  <a:pt x="1016" y="379"/>
                </a:lnTo>
                <a:lnTo>
                  <a:pt x="1046" y="400"/>
                </a:lnTo>
                <a:lnTo>
                  <a:pt x="1078" y="424"/>
                </a:lnTo>
                <a:lnTo>
                  <a:pt x="1109" y="444"/>
                </a:lnTo>
                <a:lnTo>
                  <a:pt x="1139" y="464"/>
                </a:lnTo>
                <a:lnTo>
                  <a:pt x="1169" y="482"/>
                </a:lnTo>
                <a:lnTo>
                  <a:pt x="1205" y="501"/>
                </a:lnTo>
                <a:lnTo>
                  <a:pt x="1242" y="518"/>
                </a:lnTo>
                <a:lnTo>
                  <a:pt x="1268" y="527"/>
                </a:lnTo>
                <a:lnTo>
                  <a:pt x="1293" y="541"/>
                </a:lnTo>
                <a:lnTo>
                  <a:pt x="1027" y="997"/>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7" name="Freeform 6">
            <a:extLst>
              <a:ext uri="{FF2B5EF4-FFF2-40B4-BE49-F238E27FC236}">
                <a16:creationId xmlns:a16="http://schemas.microsoft.com/office/drawing/2014/main" id="{C37B7C20-4066-2C02-826E-F1C5F32A4019}"/>
              </a:ext>
            </a:extLst>
          </p:cNvPr>
          <p:cNvSpPr>
            <a:spLocks/>
          </p:cNvSpPr>
          <p:nvPr/>
        </p:nvSpPr>
        <p:spPr bwMode="auto">
          <a:xfrm>
            <a:off x="3254375" y="4953000"/>
            <a:ext cx="2230438" cy="1447800"/>
          </a:xfrm>
          <a:custGeom>
            <a:avLst/>
            <a:gdLst>
              <a:gd name="T0" fmla="*/ 2147483646 w 1405"/>
              <a:gd name="T1" fmla="*/ 0 h 912"/>
              <a:gd name="T2" fmla="*/ 2147483646 w 1405"/>
              <a:gd name="T3" fmla="*/ 2147483646 h 912"/>
              <a:gd name="T4" fmla="*/ 2147483646 w 1405"/>
              <a:gd name="T5" fmla="*/ 2147483646 h 912"/>
              <a:gd name="T6" fmla="*/ 2147483646 w 1405"/>
              <a:gd name="T7" fmla="*/ 2147483646 h 912"/>
              <a:gd name="T8" fmla="*/ 2147483646 w 1405"/>
              <a:gd name="T9" fmla="*/ 2147483646 h 912"/>
              <a:gd name="T10" fmla="*/ 2147483646 w 1405"/>
              <a:gd name="T11" fmla="*/ 2147483646 h 912"/>
              <a:gd name="T12" fmla="*/ 2147483646 w 1405"/>
              <a:gd name="T13" fmla="*/ 2147483646 h 912"/>
              <a:gd name="T14" fmla="*/ 2147483646 w 1405"/>
              <a:gd name="T15" fmla="*/ 2147483646 h 912"/>
              <a:gd name="T16" fmla="*/ 2147483646 w 1405"/>
              <a:gd name="T17" fmla="*/ 2147483646 h 912"/>
              <a:gd name="T18" fmla="*/ 2147483646 w 1405"/>
              <a:gd name="T19" fmla="*/ 2147483646 h 912"/>
              <a:gd name="T20" fmla="*/ 2147483646 w 1405"/>
              <a:gd name="T21" fmla="*/ 2147483646 h 912"/>
              <a:gd name="T22" fmla="*/ 2147483646 w 1405"/>
              <a:gd name="T23" fmla="*/ 2147483646 h 912"/>
              <a:gd name="T24" fmla="*/ 2147483646 w 1405"/>
              <a:gd name="T25" fmla="*/ 2147483646 h 912"/>
              <a:gd name="T26" fmla="*/ 2147483646 w 1405"/>
              <a:gd name="T27" fmla="*/ 2147483646 h 912"/>
              <a:gd name="T28" fmla="*/ 2147483646 w 1405"/>
              <a:gd name="T29" fmla="*/ 2147483646 h 912"/>
              <a:gd name="T30" fmla="*/ 2147483646 w 1405"/>
              <a:gd name="T31" fmla="*/ 2147483646 h 912"/>
              <a:gd name="T32" fmla="*/ 2147483646 w 1405"/>
              <a:gd name="T33" fmla="*/ 2147483646 h 912"/>
              <a:gd name="T34" fmla="*/ 2147483646 w 1405"/>
              <a:gd name="T35" fmla="*/ 2147483646 h 912"/>
              <a:gd name="T36" fmla="*/ 2147483646 w 1405"/>
              <a:gd name="T37" fmla="*/ 2147483646 h 912"/>
              <a:gd name="T38" fmla="*/ 2147483646 w 1405"/>
              <a:gd name="T39" fmla="*/ 2147483646 h 912"/>
              <a:gd name="T40" fmla="*/ 2147483646 w 1405"/>
              <a:gd name="T41" fmla="*/ 2147483646 h 912"/>
              <a:gd name="T42" fmla="*/ 2147483646 w 1405"/>
              <a:gd name="T43" fmla="*/ 2147483646 h 912"/>
              <a:gd name="T44" fmla="*/ 2147483646 w 1405"/>
              <a:gd name="T45" fmla="*/ 2147483646 h 912"/>
              <a:gd name="T46" fmla="*/ 2147483646 w 1405"/>
              <a:gd name="T47" fmla="*/ 2147483646 h 912"/>
              <a:gd name="T48" fmla="*/ 2147483646 w 1405"/>
              <a:gd name="T49" fmla="*/ 2147483646 h 912"/>
              <a:gd name="T50" fmla="*/ 2147483646 w 1405"/>
              <a:gd name="T51" fmla="*/ 2147483646 h 912"/>
              <a:gd name="T52" fmla="*/ 2147483646 w 1405"/>
              <a:gd name="T53" fmla="*/ 2147483646 h 912"/>
              <a:gd name="T54" fmla="*/ 2147483646 w 1405"/>
              <a:gd name="T55" fmla="*/ 2147483646 h 912"/>
              <a:gd name="T56" fmla="*/ 2147483646 w 1405"/>
              <a:gd name="T57" fmla="*/ 2147483646 h 912"/>
              <a:gd name="T58" fmla="*/ 2147483646 w 1405"/>
              <a:gd name="T59" fmla="*/ 2147483646 h 912"/>
              <a:gd name="T60" fmla="*/ 2147483646 w 1405"/>
              <a:gd name="T61" fmla="*/ 2147483646 h 912"/>
              <a:gd name="T62" fmla="*/ 2147483646 w 1405"/>
              <a:gd name="T63" fmla="*/ 2147483646 h 912"/>
              <a:gd name="T64" fmla="*/ 2147483646 w 1405"/>
              <a:gd name="T65" fmla="*/ 2147483646 h 912"/>
              <a:gd name="T66" fmla="*/ 2147483646 w 1405"/>
              <a:gd name="T67" fmla="*/ 2147483646 h 912"/>
              <a:gd name="T68" fmla="*/ 2147483646 w 1405"/>
              <a:gd name="T69" fmla="*/ 2147483646 h 912"/>
              <a:gd name="T70" fmla="*/ 2147483646 w 1405"/>
              <a:gd name="T71" fmla="*/ 2147483646 h 912"/>
              <a:gd name="T72" fmla="*/ 2147483646 w 1405"/>
              <a:gd name="T73" fmla="*/ 2147483646 h 912"/>
              <a:gd name="T74" fmla="*/ 2147483646 w 1405"/>
              <a:gd name="T75" fmla="*/ 2147483646 h 912"/>
              <a:gd name="T76" fmla="*/ 2147483646 w 1405"/>
              <a:gd name="T77" fmla="*/ 2147483646 h 912"/>
              <a:gd name="T78" fmla="*/ 2147483646 w 1405"/>
              <a:gd name="T79" fmla="*/ 2147483646 h 912"/>
              <a:gd name="T80" fmla="*/ 2147483646 w 1405"/>
              <a:gd name="T81" fmla="*/ 2147483646 h 912"/>
              <a:gd name="T82" fmla="*/ 2147483646 w 1405"/>
              <a:gd name="T83" fmla="*/ 2147483646 h 912"/>
              <a:gd name="T84" fmla="*/ 2147483646 w 1405"/>
              <a:gd name="T85" fmla="*/ 2147483646 h 912"/>
              <a:gd name="T86" fmla="*/ 2147483646 w 1405"/>
              <a:gd name="T87" fmla="*/ 2147483646 h 912"/>
              <a:gd name="T88" fmla="*/ 2147483646 w 1405"/>
              <a:gd name="T89" fmla="*/ 2147483646 h 912"/>
              <a:gd name="T90" fmla="*/ 2147483646 w 1405"/>
              <a:gd name="T91" fmla="*/ 2147483646 h 912"/>
              <a:gd name="T92" fmla="*/ 2147483646 w 1405"/>
              <a:gd name="T93" fmla="*/ 2147483646 h 912"/>
              <a:gd name="T94" fmla="*/ 2147483646 w 1405"/>
              <a:gd name="T95" fmla="*/ 2147483646 h 912"/>
              <a:gd name="T96" fmla="*/ 2147483646 w 1405"/>
              <a:gd name="T97" fmla="*/ 2147483646 h 912"/>
              <a:gd name="T98" fmla="*/ 2147483646 w 1405"/>
              <a:gd name="T99" fmla="*/ 2147483646 h 912"/>
              <a:gd name="T100" fmla="*/ 2147483646 w 1405"/>
              <a:gd name="T101" fmla="*/ 2147483646 h 912"/>
              <a:gd name="T102" fmla="*/ 2147483646 w 1405"/>
              <a:gd name="T103" fmla="*/ 2147483646 h 912"/>
              <a:gd name="T104" fmla="*/ 2147483646 w 1405"/>
              <a:gd name="T105" fmla="*/ 2147483646 h 912"/>
              <a:gd name="T106" fmla="*/ 2147483646 w 1405"/>
              <a:gd name="T107" fmla="*/ 2147483646 h 912"/>
              <a:gd name="T108" fmla="*/ 2147483646 w 1405"/>
              <a:gd name="T109" fmla="*/ 2147483646 h 912"/>
              <a:gd name="T110" fmla="*/ 0 w 1405"/>
              <a:gd name="T111" fmla="*/ 2147483646 h 912"/>
              <a:gd name="T112" fmla="*/ 2147483646 w 1405"/>
              <a:gd name="T113" fmla="*/ 0 h 9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05"/>
              <a:gd name="T172" fmla="*/ 0 h 912"/>
              <a:gd name="T173" fmla="*/ 1405 w 1405"/>
              <a:gd name="T174" fmla="*/ 912 h 9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05" h="912">
                <a:moveTo>
                  <a:pt x="562" y="0"/>
                </a:moveTo>
                <a:lnTo>
                  <a:pt x="445" y="236"/>
                </a:lnTo>
                <a:lnTo>
                  <a:pt x="473" y="245"/>
                </a:lnTo>
                <a:lnTo>
                  <a:pt x="497" y="251"/>
                </a:lnTo>
                <a:lnTo>
                  <a:pt x="527" y="257"/>
                </a:lnTo>
                <a:lnTo>
                  <a:pt x="558" y="264"/>
                </a:lnTo>
                <a:lnTo>
                  <a:pt x="595" y="269"/>
                </a:lnTo>
                <a:lnTo>
                  <a:pt x="627" y="273"/>
                </a:lnTo>
                <a:lnTo>
                  <a:pt x="661" y="277"/>
                </a:lnTo>
                <a:lnTo>
                  <a:pt x="698" y="281"/>
                </a:lnTo>
                <a:lnTo>
                  <a:pt x="738" y="284"/>
                </a:lnTo>
                <a:lnTo>
                  <a:pt x="809" y="284"/>
                </a:lnTo>
                <a:lnTo>
                  <a:pt x="848" y="283"/>
                </a:lnTo>
                <a:lnTo>
                  <a:pt x="882" y="280"/>
                </a:lnTo>
                <a:lnTo>
                  <a:pt x="916" y="276"/>
                </a:lnTo>
                <a:lnTo>
                  <a:pt x="953" y="271"/>
                </a:lnTo>
                <a:lnTo>
                  <a:pt x="984" y="267"/>
                </a:lnTo>
                <a:lnTo>
                  <a:pt x="1024" y="259"/>
                </a:lnTo>
                <a:lnTo>
                  <a:pt x="1063" y="249"/>
                </a:lnTo>
                <a:lnTo>
                  <a:pt x="1404" y="690"/>
                </a:lnTo>
                <a:lnTo>
                  <a:pt x="1372" y="700"/>
                </a:lnTo>
                <a:lnTo>
                  <a:pt x="1339" y="710"/>
                </a:lnTo>
                <a:lnTo>
                  <a:pt x="1311" y="718"/>
                </a:lnTo>
                <a:lnTo>
                  <a:pt x="1280" y="726"/>
                </a:lnTo>
                <a:lnTo>
                  <a:pt x="1253" y="732"/>
                </a:lnTo>
                <a:lnTo>
                  <a:pt x="1223" y="740"/>
                </a:lnTo>
                <a:lnTo>
                  <a:pt x="1197" y="746"/>
                </a:lnTo>
                <a:lnTo>
                  <a:pt x="1168" y="751"/>
                </a:lnTo>
                <a:lnTo>
                  <a:pt x="1140" y="756"/>
                </a:lnTo>
                <a:lnTo>
                  <a:pt x="1109" y="763"/>
                </a:lnTo>
                <a:lnTo>
                  <a:pt x="1072" y="767"/>
                </a:lnTo>
                <a:lnTo>
                  <a:pt x="1041" y="772"/>
                </a:lnTo>
                <a:lnTo>
                  <a:pt x="1007" y="778"/>
                </a:lnTo>
                <a:lnTo>
                  <a:pt x="973" y="782"/>
                </a:lnTo>
                <a:lnTo>
                  <a:pt x="936" y="784"/>
                </a:lnTo>
                <a:lnTo>
                  <a:pt x="896" y="786"/>
                </a:lnTo>
                <a:lnTo>
                  <a:pt x="857" y="788"/>
                </a:lnTo>
                <a:lnTo>
                  <a:pt x="822" y="788"/>
                </a:lnTo>
                <a:lnTo>
                  <a:pt x="782" y="788"/>
                </a:lnTo>
                <a:lnTo>
                  <a:pt x="732" y="788"/>
                </a:lnTo>
                <a:lnTo>
                  <a:pt x="687" y="787"/>
                </a:lnTo>
                <a:lnTo>
                  <a:pt x="655" y="786"/>
                </a:lnTo>
                <a:lnTo>
                  <a:pt x="621" y="784"/>
                </a:lnTo>
                <a:lnTo>
                  <a:pt x="584" y="782"/>
                </a:lnTo>
                <a:lnTo>
                  <a:pt x="542" y="776"/>
                </a:lnTo>
                <a:lnTo>
                  <a:pt x="508" y="771"/>
                </a:lnTo>
                <a:lnTo>
                  <a:pt x="473" y="767"/>
                </a:lnTo>
                <a:lnTo>
                  <a:pt x="429" y="759"/>
                </a:lnTo>
                <a:lnTo>
                  <a:pt x="398" y="752"/>
                </a:lnTo>
                <a:lnTo>
                  <a:pt x="358" y="746"/>
                </a:lnTo>
                <a:lnTo>
                  <a:pt x="323" y="738"/>
                </a:lnTo>
                <a:lnTo>
                  <a:pt x="289" y="730"/>
                </a:lnTo>
                <a:lnTo>
                  <a:pt x="252" y="719"/>
                </a:lnTo>
                <a:lnTo>
                  <a:pt x="207" y="706"/>
                </a:lnTo>
                <a:lnTo>
                  <a:pt x="100" y="911"/>
                </a:lnTo>
                <a:lnTo>
                  <a:pt x="0" y="327"/>
                </a:lnTo>
                <a:lnTo>
                  <a:pt x="562" y="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8" name="Freeform 7">
            <a:extLst>
              <a:ext uri="{FF2B5EF4-FFF2-40B4-BE49-F238E27FC236}">
                <a16:creationId xmlns:a16="http://schemas.microsoft.com/office/drawing/2014/main" id="{CC1E7000-9DAB-8B90-5028-B16D33598CC5}"/>
              </a:ext>
            </a:extLst>
          </p:cNvPr>
          <p:cNvSpPr>
            <a:spLocks/>
          </p:cNvSpPr>
          <p:nvPr/>
        </p:nvSpPr>
        <p:spPr bwMode="auto">
          <a:xfrm>
            <a:off x="4860925" y="4670425"/>
            <a:ext cx="1938338" cy="1571625"/>
          </a:xfrm>
          <a:custGeom>
            <a:avLst/>
            <a:gdLst>
              <a:gd name="T0" fmla="*/ 2147483646 w 1221"/>
              <a:gd name="T1" fmla="*/ 2147483646 h 990"/>
              <a:gd name="T2" fmla="*/ 2147483646 w 1221"/>
              <a:gd name="T3" fmla="*/ 2147483646 h 990"/>
              <a:gd name="T4" fmla="*/ 2147483646 w 1221"/>
              <a:gd name="T5" fmla="*/ 2147483646 h 990"/>
              <a:gd name="T6" fmla="*/ 2147483646 w 1221"/>
              <a:gd name="T7" fmla="*/ 2147483646 h 990"/>
              <a:gd name="T8" fmla="*/ 2147483646 w 1221"/>
              <a:gd name="T9" fmla="*/ 2147483646 h 990"/>
              <a:gd name="T10" fmla="*/ 2147483646 w 1221"/>
              <a:gd name="T11" fmla="*/ 2147483646 h 990"/>
              <a:gd name="T12" fmla="*/ 2147483646 w 1221"/>
              <a:gd name="T13" fmla="*/ 2147483646 h 990"/>
              <a:gd name="T14" fmla="*/ 2147483646 w 1221"/>
              <a:gd name="T15" fmla="*/ 2147483646 h 990"/>
              <a:gd name="T16" fmla="*/ 2147483646 w 1221"/>
              <a:gd name="T17" fmla="*/ 2147483646 h 990"/>
              <a:gd name="T18" fmla="*/ 2147483646 w 1221"/>
              <a:gd name="T19" fmla="*/ 2147483646 h 990"/>
              <a:gd name="T20" fmla="*/ 2147483646 w 1221"/>
              <a:gd name="T21" fmla="*/ 2147483646 h 990"/>
              <a:gd name="T22" fmla="*/ 2147483646 w 1221"/>
              <a:gd name="T23" fmla="*/ 2147483646 h 990"/>
              <a:gd name="T24" fmla="*/ 2147483646 w 1221"/>
              <a:gd name="T25" fmla="*/ 2147483646 h 990"/>
              <a:gd name="T26" fmla="*/ 2147483646 w 1221"/>
              <a:gd name="T27" fmla="*/ 2147483646 h 990"/>
              <a:gd name="T28" fmla="*/ 2147483646 w 1221"/>
              <a:gd name="T29" fmla="*/ 2147483646 h 990"/>
              <a:gd name="T30" fmla="*/ 2147483646 w 1221"/>
              <a:gd name="T31" fmla="*/ 2147483646 h 990"/>
              <a:gd name="T32" fmla="*/ 2147483646 w 1221"/>
              <a:gd name="T33" fmla="*/ 2147483646 h 990"/>
              <a:gd name="T34" fmla="*/ 2147483646 w 1221"/>
              <a:gd name="T35" fmla="*/ 2147483646 h 990"/>
              <a:gd name="T36" fmla="*/ 2147483646 w 1221"/>
              <a:gd name="T37" fmla="*/ 2147483646 h 990"/>
              <a:gd name="T38" fmla="*/ 2147483646 w 1221"/>
              <a:gd name="T39" fmla="*/ 2147483646 h 990"/>
              <a:gd name="T40" fmla="*/ 2147483646 w 1221"/>
              <a:gd name="T41" fmla="*/ 2147483646 h 990"/>
              <a:gd name="T42" fmla="*/ 2147483646 w 1221"/>
              <a:gd name="T43" fmla="*/ 2147483646 h 990"/>
              <a:gd name="T44" fmla="*/ 2147483646 w 1221"/>
              <a:gd name="T45" fmla="*/ 2147483646 h 990"/>
              <a:gd name="T46" fmla="*/ 2147483646 w 1221"/>
              <a:gd name="T47" fmla="*/ 2147483646 h 990"/>
              <a:gd name="T48" fmla="*/ 2147483646 w 1221"/>
              <a:gd name="T49" fmla="*/ 2147483646 h 990"/>
              <a:gd name="T50" fmla="*/ 2147483646 w 1221"/>
              <a:gd name="T51" fmla="*/ 2147483646 h 990"/>
              <a:gd name="T52" fmla="*/ 2147483646 w 1221"/>
              <a:gd name="T53" fmla="*/ 2147483646 h 990"/>
              <a:gd name="T54" fmla="*/ 2147483646 w 1221"/>
              <a:gd name="T55" fmla="*/ 2147483646 h 990"/>
              <a:gd name="T56" fmla="*/ 2147483646 w 1221"/>
              <a:gd name="T57" fmla="*/ 2147483646 h 990"/>
              <a:gd name="T58" fmla="*/ 2147483646 w 1221"/>
              <a:gd name="T59" fmla="*/ 2147483646 h 990"/>
              <a:gd name="T60" fmla="*/ 2147483646 w 1221"/>
              <a:gd name="T61" fmla="*/ 2147483646 h 990"/>
              <a:gd name="T62" fmla="*/ 2147483646 w 1221"/>
              <a:gd name="T63" fmla="*/ 2147483646 h 990"/>
              <a:gd name="T64" fmla="*/ 2147483646 w 1221"/>
              <a:gd name="T65" fmla="*/ 2147483646 h 990"/>
              <a:gd name="T66" fmla="*/ 2147483646 w 1221"/>
              <a:gd name="T67" fmla="*/ 2147483646 h 990"/>
              <a:gd name="T68" fmla="*/ 2147483646 w 1221"/>
              <a:gd name="T69" fmla="*/ 2147483646 h 990"/>
              <a:gd name="T70" fmla="*/ 0 w 1221"/>
              <a:gd name="T71" fmla="*/ 2147483646 h 990"/>
              <a:gd name="T72" fmla="*/ 2147483646 w 1221"/>
              <a:gd name="T73" fmla="*/ 2147483646 h 990"/>
              <a:gd name="T74" fmla="*/ 2147483646 w 1221"/>
              <a:gd name="T75" fmla="*/ 2147483646 h 990"/>
              <a:gd name="T76" fmla="*/ 2147483646 w 1221"/>
              <a:gd name="T77" fmla="*/ 2147483646 h 990"/>
              <a:gd name="T78" fmla="*/ 2147483646 w 1221"/>
              <a:gd name="T79" fmla="*/ 2147483646 h 990"/>
              <a:gd name="T80" fmla="*/ 2147483646 w 1221"/>
              <a:gd name="T81" fmla="*/ 2147483646 h 990"/>
              <a:gd name="T82" fmla="*/ 2147483646 w 1221"/>
              <a:gd name="T83" fmla="*/ 2147483646 h 990"/>
              <a:gd name="T84" fmla="*/ 2147483646 w 1221"/>
              <a:gd name="T85" fmla="*/ 2147483646 h 990"/>
              <a:gd name="T86" fmla="*/ 2147483646 w 1221"/>
              <a:gd name="T87" fmla="*/ 2147483646 h 990"/>
              <a:gd name="T88" fmla="*/ 2147483646 w 1221"/>
              <a:gd name="T89" fmla="*/ 2147483646 h 990"/>
              <a:gd name="T90" fmla="*/ 2147483646 w 1221"/>
              <a:gd name="T91" fmla="*/ 2147483646 h 990"/>
              <a:gd name="T92" fmla="*/ 2147483646 w 1221"/>
              <a:gd name="T93" fmla="*/ 2147483646 h 990"/>
              <a:gd name="T94" fmla="*/ 2147483646 w 1221"/>
              <a:gd name="T95" fmla="*/ 2147483646 h 990"/>
              <a:gd name="T96" fmla="*/ 2147483646 w 1221"/>
              <a:gd name="T97" fmla="*/ 2147483646 h 990"/>
              <a:gd name="T98" fmla="*/ 2147483646 w 1221"/>
              <a:gd name="T99" fmla="*/ 2147483646 h 990"/>
              <a:gd name="T100" fmla="*/ 2147483646 w 1221"/>
              <a:gd name="T101" fmla="*/ 2147483646 h 990"/>
              <a:gd name="T102" fmla="*/ 2147483646 w 1221"/>
              <a:gd name="T103" fmla="*/ 2147483646 h 990"/>
              <a:gd name="T104" fmla="*/ 2147483646 w 1221"/>
              <a:gd name="T105" fmla="*/ 2147483646 h 990"/>
              <a:gd name="T106" fmla="*/ 2147483646 w 1221"/>
              <a:gd name="T107" fmla="*/ 2147483646 h 990"/>
              <a:gd name="T108" fmla="*/ 2147483646 w 1221"/>
              <a:gd name="T109" fmla="*/ 0 h 990"/>
              <a:gd name="T110" fmla="*/ 2147483646 w 1221"/>
              <a:gd name="T111" fmla="*/ 2147483646 h 9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21"/>
              <a:gd name="T169" fmla="*/ 0 h 990"/>
              <a:gd name="T170" fmla="*/ 1221 w 1221"/>
              <a:gd name="T171" fmla="*/ 990 h 99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21" h="990">
                <a:moveTo>
                  <a:pt x="1220" y="218"/>
                </a:moveTo>
                <a:lnTo>
                  <a:pt x="1206" y="239"/>
                </a:lnTo>
                <a:lnTo>
                  <a:pt x="1195" y="256"/>
                </a:lnTo>
                <a:lnTo>
                  <a:pt x="1183" y="275"/>
                </a:lnTo>
                <a:lnTo>
                  <a:pt x="1172" y="292"/>
                </a:lnTo>
                <a:lnTo>
                  <a:pt x="1158" y="311"/>
                </a:lnTo>
                <a:lnTo>
                  <a:pt x="1144" y="330"/>
                </a:lnTo>
                <a:lnTo>
                  <a:pt x="1130" y="347"/>
                </a:lnTo>
                <a:lnTo>
                  <a:pt x="1117" y="367"/>
                </a:lnTo>
                <a:lnTo>
                  <a:pt x="1098" y="388"/>
                </a:lnTo>
                <a:lnTo>
                  <a:pt x="1079" y="410"/>
                </a:lnTo>
                <a:lnTo>
                  <a:pt x="1064" y="427"/>
                </a:lnTo>
                <a:lnTo>
                  <a:pt x="1045" y="444"/>
                </a:lnTo>
                <a:lnTo>
                  <a:pt x="1027" y="466"/>
                </a:lnTo>
                <a:lnTo>
                  <a:pt x="1007" y="487"/>
                </a:lnTo>
                <a:lnTo>
                  <a:pt x="987" y="506"/>
                </a:lnTo>
                <a:lnTo>
                  <a:pt x="965" y="526"/>
                </a:lnTo>
                <a:lnTo>
                  <a:pt x="947" y="543"/>
                </a:lnTo>
                <a:lnTo>
                  <a:pt x="920" y="566"/>
                </a:lnTo>
                <a:lnTo>
                  <a:pt x="899" y="585"/>
                </a:lnTo>
                <a:lnTo>
                  <a:pt x="877" y="601"/>
                </a:lnTo>
                <a:lnTo>
                  <a:pt x="852" y="619"/>
                </a:lnTo>
                <a:lnTo>
                  <a:pt x="834" y="633"/>
                </a:lnTo>
                <a:lnTo>
                  <a:pt x="811" y="649"/>
                </a:lnTo>
                <a:lnTo>
                  <a:pt x="788" y="665"/>
                </a:lnTo>
                <a:lnTo>
                  <a:pt x="761" y="682"/>
                </a:lnTo>
                <a:lnTo>
                  <a:pt x="738" y="698"/>
                </a:lnTo>
                <a:lnTo>
                  <a:pt x="710" y="714"/>
                </a:lnTo>
                <a:lnTo>
                  <a:pt x="678" y="733"/>
                </a:lnTo>
                <a:lnTo>
                  <a:pt x="650" y="749"/>
                </a:lnTo>
                <a:lnTo>
                  <a:pt x="618" y="766"/>
                </a:lnTo>
                <a:lnTo>
                  <a:pt x="587" y="783"/>
                </a:lnTo>
                <a:lnTo>
                  <a:pt x="553" y="798"/>
                </a:lnTo>
                <a:lnTo>
                  <a:pt x="723" y="989"/>
                </a:lnTo>
                <a:lnTo>
                  <a:pt x="53" y="745"/>
                </a:lnTo>
                <a:lnTo>
                  <a:pt x="0" y="262"/>
                </a:lnTo>
                <a:lnTo>
                  <a:pt x="142" y="399"/>
                </a:lnTo>
                <a:lnTo>
                  <a:pt x="173" y="387"/>
                </a:lnTo>
                <a:lnTo>
                  <a:pt x="205" y="374"/>
                </a:lnTo>
                <a:lnTo>
                  <a:pt x="246" y="355"/>
                </a:lnTo>
                <a:lnTo>
                  <a:pt x="286" y="336"/>
                </a:lnTo>
                <a:lnTo>
                  <a:pt x="327" y="314"/>
                </a:lnTo>
                <a:lnTo>
                  <a:pt x="363" y="294"/>
                </a:lnTo>
                <a:lnTo>
                  <a:pt x="395" y="271"/>
                </a:lnTo>
                <a:lnTo>
                  <a:pt x="429" y="248"/>
                </a:lnTo>
                <a:lnTo>
                  <a:pt x="456" y="227"/>
                </a:lnTo>
                <a:lnTo>
                  <a:pt x="483" y="202"/>
                </a:lnTo>
                <a:lnTo>
                  <a:pt x="513" y="175"/>
                </a:lnTo>
                <a:lnTo>
                  <a:pt x="539" y="151"/>
                </a:lnTo>
                <a:lnTo>
                  <a:pt x="564" y="125"/>
                </a:lnTo>
                <a:lnTo>
                  <a:pt x="585" y="103"/>
                </a:lnTo>
                <a:lnTo>
                  <a:pt x="608" y="72"/>
                </a:lnTo>
                <a:lnTo>
                  <a:pt x="630" y="44"/>
                </a:lnTo>
                <a:lnTo>
                  <a:pt x="641" y="21"/>
                </a:lnTo>
                <a:lnTo>
                  <a:pt x="655" y="0"/>
                </a:lnTo>
                <a:lnTo>
                  <a:pt x="1220" y="218"/>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69" name="Freeform 8">
            <a:extLst>
              <a:ext uri="{FF2B5EF4-FFF2-40B4-BE49-F238E27FC236}">
                <a16:creationId xmlns:a16="http://schemas.microsoft.com/office/drawing/2014/main" id="{6F7ADD31-0880-C430-886F-F6AD4CB3FF2F}"/>
              </a:ext>
            </a:extLst>
          </p:cNvPr>
          <p:cNvSpPr>
            <a:spLocks/>
          </p:cNvSpPr>
          <p:nvPr/>
        </p:nvSpPr>
        <p:spPr bwMode="auto">
          <a:xfrm>
            <a:off x="5511800" y="3270250"/>
            <a:ext cx="1784350" cy="1827213"/>
          </a:xfrm>
          <a:custGeom>
            <a:avLst/>
            <a:gdLst>
              <a:gd name="T0" fmla="*/ 0 w 1124"/>
              <a:gd name="T1" fmla="*/ 2147483646 h 1151"/>
              <a:gd name="T2" fmla="*/ 2147483646 w 1124"/>
              <a:gd name="T3" fmla="*/ 2147483646 h 1151"/>
              <a:gd name="T4" fmla="*/ 2147483646 w 1124"/>
              <a:gd name="T5" fmla="*/ 2147483646 h 1151"/>
              <a:gd name="T6" fmla="*/ 2147483646 w 1124"/>
              <a:gd name="T7" fmla="*/ 2147483646 h 1151"/>
              <a:gd name="T8" fmla="*/ 2147483646 w 1124"/>
              <a:gd name="T9" fmla="*/ 2147483646 h 1151"/>
              <a:gd name="T10" fmla="*/ 2147483646 w 1124"/>
              <a:gd name="T11" fmla="*/ 2147483646 h 1151"/>
              <a:gd name="T12" fmla="*/ 2147483646 w 1124"/>
              <a:gd name="T13" fmla="*/ 2147483646 h 1151"/>
              <a:gd name="T14" fmla="*/ 2147483646 w 1124"/>
              <a:gd name="T15" fmla="*/ 2147483646 h 1151"/>
              <a:gd name="T16" fmla="*/ 2147483646 w 1124"/>
              <a:gd name="T17" fmla="*/ 2147483646 h 1151"/>
              <a:gd name="T18" fmla="*/ 2147483646 w 1124"/>
              <a:gd name="T19" fmla="*/ 2147483646 h 1151"/>
              <a:gd name="T20" fmla="*/ 2147483646 w 1124"/>
              <a:gd name="T21" fmla="*/ 2147483646 h 1151"/>
              <a:gd name="T22" fmla="*/ 2147483646 w 1124"/>
              <a:gd name="T23" fmla="*/ 2147483646 h 1151"/>
              <a:gd name="T24" fmla="*/ 2147483646 w 1124"/>
              <a:gd name="T25" fmla="*/ 2147483646 h 1151"/>
              <a:gd name="T26" fmla="*/ 2147483646 w 1124"/>
              <a:gd name="T27" fmla="*/ 2147483646 h 1151"/>
              <a:gd name="T28" fmla="*/ 2147483646 w 1124"/>
              <a:gd name="T29" fmla="*/ 2147483646 h 1151"/>
              <a:gd name="T30" fmla="*/ 2147483646 w 1124"/>
              <a:gd name="T31" fmla="*/ 2147483646 h 1151"/>
              <a:gd name="T32" fmla="*/ 2147483646 w 1124"/>
              <a:gd name="T33" fmla="*/ 2147483646 h 1151"/>
              <a:gd name="T34" fmla="*/ 2147483646 w 1124"/>
              <a:gd name="T35" fmla="*/ 2147483646 h 1151"/>
              <a:gd name="T36" fmla="*/ 2147483646 w 1124"/>
              <a:gd name="T37" fmla="*/ 2147483646 h 1151"/>
              <a:gd name="T38" fmla="*/ 2147483646 w 1124"/>
              <a:gd name="T39" fmla="*/ 2147483646 h 1151"/>
              <a:gd name="T40" fmla="*/ 2147483646 w 1124"/>
              <a:gd name="T41" fmla="*/ 0 h 1151"/>
              <a:gd name="T42" fmla="*/ 2147483646 w 1124"/>
              <a:gd name="T43" fmla="*/ 2147483646 h 1151"/>
              <a:gd name="T44" fmla="*/ 2147483646 w 1124"/>
              <a:gd name="T45" fmla="*/ 2147483646 h 1151"/>
              <a:gd name="T46" fmla="*/ 2147483646 w 1124"/>
              <a:gd name="T47" fmla="*/ 2147483646 h 1151"/>
              <a:gd name="T48" fmla="*/ 2147483646 w 1124"/>
              <a:gd name="T49" fmla="*/ 2147483646 h 1151"/>
              <a:gd name="T50" fmla="*/ 2147483646 w 1124"/>
              <a:gd name="T51" fmla="*/ 2147483646 h 1151"/>
              <a:gd name="T52" fmla="*/ 2147483646 w 1124"/>
              <a:gd name="T53" fmla="*/ 2147483646 h 1151"/>
              <a:gd name="T54" fmla="*/ 2147483646 w 1124"/>
              <a:gd name="T55" fmla="*/ 2147483646 h 1151"/>
              <a:gd name="T56" fmla="*/ 2147483646 w 1124"/>
              <a:gd name="T57" fmla="*/ 2147483646 h 1151"/>
              <a:gd name="T58" fmla="*/ 2147483646 w 1124"/>
              <a:gd name="T59" fmla="*/ 2147483646 h 1151"/>
              <a:gd name="T60" fmla="*/ 2147483646 w 1124"/>
              <a:gd name="T61" fmla="*/ 2147483646 h 1151"/>
              <a:gd name="T62" fmla="*/ 2147483646 w 1124"/>
              <a:gd name="T63" fmla="*/ 2147483646 h 1151"/>
              <a:gd name="T64" fmla="*/ 2147483646 w 1124"/>
              <a:gd name="T65" fmla="*/ 2147483646 h 1151"/>
              <a:gd name="T66" fmla="*/ 2147483646 w 1124"/>
              <a:gd name="T67" fmla="*/ 2147483646 h 1151"/>
              <a:gd name="T68" fmla="*/ 2147483646 w 1124"/>
              <a:gd name="T69" fmla="*/ 2147483646 h 1151"/>
              <a:gd name="T70" fmla="*/ 2147483646 w 1124"/>
              <a:gd name="T71" fmla="*/ 2147483646 h 1151"/>
              <a:gd name="T72" fmla="*/ 2147483646 w 1124"/>
              <a:gd name="T73" fmla="*/ 2147483646 h 1151"/>
              <a:gd name="T74" fmla="*/ 2147483646 w 1124"/>
              <a:gd name="T75" fmla="*/ 2147483646 h 1151"/>
              <a:gd name="T76" fmla="*/ 2147483646 w 1124"/>
              <a:gd name="T77" fmla="*/ 2147483646 h 1151"/>
              <a:gd name="T78" fmla="*/ 2147483646 w 1124"/>
              <a:gd name="T79" fmla="*/ 2147483646 h 1151"/>
              <a:gd name="T80" fmla="*/ 2147483646 w 1124"/>
              <a:gd name="T81" fmla="*/ 2147483646 h 1151"/>
              <a:gd name="T82" fmla="*/ 2147483646 w 1124"/>
              <a:gd name="T83" fmla="*/ 2147483646 h 1151"/>
              <a:gd name="T84" fmla="*/ 2147483646 w 1124"/>
              <a:gd name="T85" fmla="*/ 2147483646 h 1151"/>
              <a:gd name="T86" fmla="*/ 2147483646 w 1124"/>
              <a:gd name="T87" fmla="*/ 2147483646 h 1151"/>
              <a:gd name="T88" fmla="*/ 2147483646 w 1124"/>
              <a:gd name="T89" fmla="*/ 2147483646 h 1151"/>
              <a:gd name="T90" fmla="*/ 2147483646 w 1124"/>
              <a:gd name="T91" fmla="*/ 2147483646 h 1151"/>
              <a:gd name="T92" fmla="*/ 2147483646 w 1124"/>
              <a:gd name="T93" fmla="*/ 2147483646 h 1151"/>
              <a:gd name="T94" fmla="*/ 2147483646 w 1124"/>
              <a:gd name="T95" fmla="*/ 2147483646 h 1151"/>
              <a:gd name="T96" fmla="*/ 2147483646 w 1124"/>
              <a:gd name="T97" fmla="*/ 2147483646 h 1151"/>
              <a:gd name="T98" fmla="*/ 2147483646 w 1124"/>
              <a:gd name="T99" fmla="*/ 2147483646 h 1151"/>
              <a:gd name="T100" fmla="*/ 2147483646 w 1124"/>
              <a:gd name="T101" fmla="*/ 2147483646 h 1151"/>
              <a:gd name="T102" fmla="*/ 2147483646 w 1124"/>
              <a:gd name="T103" fmla="*/ 2147483646 h 1151"/>
              <a:gd name="T104" fmla="*/ 2147483646 w 1124"/>
              <a:gd name="T105" fmla="*/ 2147483646 h 1151"/>
              <a:gd name="T106" fmla="*/ 2147483646 w 1124"/>
              <a:gd name="T107" fmla="*/ 2147483646 h 1151"/>
              <a:gd name="T108" fmla="*/ 2147483646 w 1124"/>
              <a:gd name="T109" fmla="*/ 2147483646 h 1151"/>
              <a:gd name="T110" fmla="*/ 2147483646 w 1124"/>
              <a:gd name="T111" fmla="*/ 2147483646 h 1151"/>
              <a:gd name="T112" fmla="*/ 2147483646 w 1124"/>
              <a:gd name="T113" fmla="*/ 2147483646 h 1151"/>
              <a:gd name="T114" fmla="*/ 2147483646 w 1124"/>
              <a:gd name="T115" fmla="*/ 2147483646 h 1151"/>
              <a:gd name="T116" fmla="*/ 0 w 1124"/>
              <a:gd name="T117" fmla="*/ 2147483646 h 115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24"/>
              <a:gd name="T178" fmla="*/ 0 h 1151"/>
              <a:gd name="T179" fmla="*/ 1124 w 1124"/>
              <a:gd name="T180" fmla="*/ 1151 h 115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24" h="1151">
                <a:moveTo>
                  <a:pt x="0" y="730"/>
                </a:moveTo>
                <a:lnTo>
                  <a:pt x="279" y="816"/>
                </a:lnTo>
                <a:lnTo>
                  <a:pt x="295" y="788"/>
                </a:lnTo>
                <a:lnTo>
                  <a:pt x="307" y="759"/>
                </a:lnTo>
                <a:lnTo>
                  <a:pt x="315" y="734"/>
                </a:lnTo>
                <a:lnTo>
                  <a:pt x="322" y="711"/>
                </a:lnTo>
                <a:lnTo>
                  <a:pt x="332" y="686"/>
                </a:lnTo>
                <a:lnTo>
                  <a:pt x="338" y="656"/>
                </a:lnTo>
                <a:lnTo>
                  <a:pt x="342" y="630"/>
                </a:lnTo>
                <a:lnTo>
                  <a:pt x="347" y="603"/>
                </a:lnTo>
                <a:lnTo>
                  <a:pt x="353" y="571"/>
                </a:lnTo>
                <a:lnTo>
                  <a:pt x="355" y="539"/>
                </a:lnTo>
                <a:lnTo>
                  <a:pt x="355" y="482"/>
                </a:lnTo>
                <a:lnTo>
                  <a:pt x="353" y="451"/>
                </a:lnTo>
                <a:lnTo>
                  <a:pt x="352" y="423"/>
                </a:lnTo>
                <a:lnTo>
                  <a:pt x="346" y="395"/>
                </a:lnTo>
                <a:lnTo>
                  <a:pt x="339" y="366"/>
                </a:lnTo>
                <a:lnTo>
                  <a:pt x="333" y="340"/>
                </a:lnTo>
                <a:lnTo>
                  <a:pt x="324" y="308"/>
                </a:lnTo>
                <a:lnTo>
                  <a:pt x="313" y="277"/>
                </a:lnTo>
                <a:lnTo>
                  <a:pt x="855" y="0"/>
                </a:lnTo>
                <a:lnTo>
                  <a:pt x="868" y="27"/>
                </a:lnTo>
                <a:lnTo>
                  <a:pt x="879" y="52"/>
                </a:lnTo>
                <a:lnTo>
                  <a:pt x="890" y="75"/>
                </a:lnTo>
                <a:lnTo>
                  <a:pt x="899" y="99"/>
                </a:lnTo>
                <a:lnTo>
                  <a:pt x="909" y="123"/>
                </a:lnTo>
                <a:lnTo>
                  <a:pt x="918" y="147"/>
                </a:lnTo>
                <a:lnTo>
                  <a:pt x="924" y="168"/>
                </a:lnTo>
                <a:lnTo>
                  <a:pt x="932" y="191"/>
                </a:lnTo>
                <a:lnTo>
                  <a:pt x="938" y="213"/>
                </a:lnTo>
                <a:lnTo>
                  <a:pt x="946" y="239"/>
                </a:lnTo>
                <a:lnTo>
                  <a:pt x="952" y="268"/>
                </a:lnTo>
                <a:lnTo>
                  <a:pt x="958" y="295"/>
                </a:lnTo>
                <a:lnTo>
                  <a:pt x="964" y="322"/>
                </a:lnTo>
                <a:lnTo>
                  <a:pt x="969" y="350"/>
                </a:lnTo>
                <a:lnTo>
                  <a:pt x="970" y="379"/>
                </a:lnTo>
                <a:lnTo>
                  <a:pt x="975" y="411"/>
                </a:lnTo>
                <a:lnTo>
                  <a:pt x="978" y="443"/>
                </a:lnTo>
                <a:lnTo>
                  <a:pt x="978" y="472"/>
                </a:lnTo>
                <a:lnTo>
                  <a:pt x="978" y="504"/>
                </a:lnTo>
                <a:lnTo>
                  <a:pt x="978" y="544"/>
                </a:lnTo>
                <a:lnTo>
                  <a:pt x="976" y="580"/>
                </a:lnTo>
                <a:lnTo>
                  <a:pt x="975" y="607"/>
                </a:lnTo>
                <a:lnTo>
                  <a:pt x="970" y="635"/>
                </a:lnTo>
                <a:lnTo>
                  <a:pt x="969" y="664"/>
                </a:lnTo>
                <a:lnTo>
                  <a:pt x="963" y="698"/>
                </a:lnTo>
                <a:lnTo>
                  <a:pt x="956" y="726"/>
                </a:lnTo>
                <a:lnTo>
                  <a:pt x="949" y="754"/>
                </a:lnTo>
                <a:lnTo>
                  <a:pt x="941" y="790"/>
                </a:lnTo>
                <a:lnTo>
                  <a:pt x="933" y="815"/>
                </a:lnTo>
                <a:lnTo>
                  <a:pt x="924" y="847"/>
                </a:lnTo>
                <a:lnTo>
                  <a:pt x="915" y="875"/>
                </a:lnTo>
                <a:lnTo>
                  <a:pt x="902" y="903"/>
                </a:lnTo>
                <a:lnTo>
                  <a:pt x="892" y="934"/>
                </a:lnTo>
                <a:lnTo>
                  <a:pt x="876" y="970"/>
                </a:lnTo>
                <a:lnTo>
                  <a:pt x="859" y="1006"/>
                </a:lnTo>
                <a:lnTo>
                  <a:pt x="1123" y="1094"/>
                </a:lnTo>
                <a:lnTo>
                  <a:pt x="460" y="1150"/>
                </a:lnTo>
                <a:lnTo>
                  <a:pt x="0" y="73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70" name="Freeform 9">
            <a:extLst>
              <a:ext uri="{FF2B5EF4-FFF2-40B4-BE49-F238E27FC236}">
                <a16:creationId xmlns:a16="http://schemas.microsoft.com/office/drawing/2014/main" id="{C0D9609D-A99A-685C-A68A-BFEA25942D5A}"/>
              </a:ext>
            </a:extLst>
          </p:cNvPr>
          <p:cNvSpPr>
            <a:spLocks/>
          </p:cNvSpPr>
          <p:nvPr/>
        </p:nvSpPr>
        <p:spPr bwMode="auto">
          <a:xfrm>
            <a:off x="5183188" y="2211388"/>
            <a:ext cx="2090737" cy="1612900"/>
          </a:xfrm>
          <a:custGeom>
            <a:avLst/>
            <a:gdLst>
              <a:gd name="T0" fmla="*/ 2147483646 w 1317"/>
              <a:gd name="T1" fmla="*/ 0 h 1016"/>
              <a:gd name="T2" fmla="*/ 2147483646 w 1317"/>
              <a:gd name="T3" fmla="*/ 2147483646 h 1016"/>
              <a:gd name="T4" fmla="*/ 2147483646 w 1317"/>
              <a:gd name="T5" fmla="*/ 2147483646 h 1016"/>
              <a:gd name="T6" fmla="*/ 2147483646 w 1317"/>
              <a:gd name="T7" fmla="*/ 2147483646 h 1016"/>
              <a:gd name="T8" fmla="*/ 2147483646 w 1317"/>
              <a:gd name="T9" fmla="*/ 2147483646 h 1016"/>
              <a:gd name="T10" fmla="*/ 2147483646 w 1317"/>
              <a:gd name="T11" fmla="*/ 2147483646 h 1016"/>
              <a:gd name="T12" fmla="*/ 2147483646 w 1317"/>
              <a:gd name="T13" fmla="*/ 2147483646 h 1016"/>
              <a:gd name="T14" fmla="*/ 2147483646 w 1317"/>
              <a:gd name="T15" fmla="*/ 2147483646 h 1016"/>
              <a:gd name="T16" fmla="*/ 2147483646 w 1317"/>
              <a:gd name="T17" fmla="*/ 2147483646 h 1016"/>
              <a:gd name="T18" fmla="*/ 2147483646 w 1317"/>
              <a:gd name="T19" fmla="*/ 2147483646 h 1016"/>
              <a:gd name="T20" fmla="*/ 2147483646 w 1317"/>
              <a:gd name="T21" fmla="*/ 2147483646 h 1016"/>
              <a:gd name="T22" fmla="*/ 2147483646 w 1317"/>
              <a:gd name="T23" fmla="*/ 2147483646 h 1016"/>
              <a:gd name="T24" fmla="*/ 2147483646 w 1317"/>
              <a:gd name="T25" fmla="*/ 2147483646 h 1016"/>
              <a:gd name="T26" fmla="*/ 2147483646 w 1317"/>
              <a:gd name="T27" fmla="*/ 2147483646 h 1016"/>
              <a:gd name="T28" fmla="*/ 2147483646 w 1317"/>
              <a:gd name="T29" fmla="*/ 2147483646 h 1016"/>
              <a:gd name="T30" fmla="*/ 2147483646 w 1317"/>
              <a:gd name="T31" fmla="*/ 2147483646 h 1016"/>
              <a:gd name="T32" fmla="*/ 2147483646 w 1317"/>
              <a:gd name="T33" fmla="*/ 2147483646 h 1016"/>
              <a:gd name="T34" fmla="*/ 2147483646 w 1317"/>
              <a:gd name="T35" fmla="*/ 2147483646 h 1016"/>
              <a:gd name="T36" fmla="*/ 2147483646 w 1317"/>
              <a:gd name="T37" fmla="*/ 2147483646 h 1016"/>
              <a:gd name="T38" fmla="*/ 2147483646 w 1317"/>
              <a:gd name="T39" fmla="*/ 2147483646 h 1016"/>
              <a:gd name="T40" fmla="*/ 2147483646 w 1317"/>
              <a:gd name="T41" fmla="*/ 2147483646 h 1016"/>
              <a:gd name="T42" fmla="*/ 2147483646 w 1317"/>
              <a:gd name="T43" fmla="*/ 2147483646 h 1016"/>
              <a:gd name="T44" fmla="*/ 2147483646 w 1317"/>
              <a:gd name="T45" fmla="*/ 2147483646 h 1016"/>
              <a:gd name="T46" fmla="*/ 2147483646 w 1317"/>
              <a:gd name="T47" fmla="*/ 2147483646 h 1016"/>
              <a:gd name="T48" fmla="*/ 2147483646 w 1317"/>
              <a:gd name="T49" fmla="*/ 2147483646 h 1016"/>
              <a:gd name="T50" fmla="*/ 2147483646 w 1317"/>
              <a:gd name="T51" fmla="*/ 2147483646 h 1016"/>
              <a:gd name="T52" fmla="*/ 2147483646 w 1317"/>
              <a:gd name="T53" fmla="*/ 2147483646 h 1016"/>
              <a:gd name="T54" fmla="*/ 2147483646 w 1317"/>
              <a:gd name="T55" fmla="*/ 2147483646 h 1016"/>
              <a:gd name="T56" fmla="*/ 2147483646 w 1317"/>
              <a:gd name="T57" fmla="*/ 2147483646 h 1016"/>
              <a:gd name="T58" fmla="*/ 2147483646 w 1317"/>
              <a:gd name="T59" fmla="*/ 2147483646 h 1016"/>
              <a:gd name="T60" fmla="*/ 2147483646 w 1317"/>
              <a:gd name="T61" fmla="*/ 2147483646 h 1016"/>
              <a:gd name="T62" fmla="*/ 2147483646 w 1317"/>
              <a:gd name="T63" fmla="*/ 2147483646 h 1016"/>
              <a:gd name="T64" fmla="*/ 2147483646 w 1317"/>
              <a:gd name="T65" fmla="*/ 2147483646 h 1016"/>
              <a:gd name="T66" fmla="*/ 2147483646 w 1317"/>
              <a:gd name="T67" fmla="*/ 2147483646 h 1016"/>
              <a:gd name="T68" fmla="*/ 2147483646 w 1317"/>
              <a:gd name="T69" fmla="*/ 2147483646 h 1016"/>
              <a:gd name="T70" fmla="*/ 2147483646 w 1317"/>
              <a:gd name="T71" fmla="*/ 2147483646 h 1016"/>
              <a:gd name="T72" fmla="*/ 2147483646 w 1317"/>
              <a:gd name="T73" fmla="*/ 2147483646 h 1016"/>
              <a:gd name="T74" fmla="*/ 2147483646 w 1317"/>
              <a:gd name="T75" fmla="*/ 2147483646 h 1016"/>
              <a:gd name="T76" fmla="*/ 2147483646 w 1317"/>
              <a:gd name="T77" fmla="*/ 2147483646 h 1016"/>
              <a:gd name="T78" fmla="*/ 2147483646 w 1317"/>
              <a:gd name="T79" fmla="*/ 2147483646 h 1016"/>
              <a:gd name="T80" fmla="*/ 2147483646 w 1317"/>
              <a:gd name="T81" fmla="*/ 2147483646 h 1016"/>
              <a:gd name="T82" fmla="*/ 2147483646 w 1317"/>
              <a:gd name="T83" fmla="*/ 2147483646 h 1016"/>
              <a:gd name="T84" fmla="*/ 2147483646 w 1317"/>
              <a:gd name="T85" fmla="*/ 2147483646 h 1016"/>
              <a:gd name="T86" fmla="*/ 2147483646 w 1317"/>
              <a:gd name="T87" fmla="*/ 2147483646 h 1016"/>
              <a:gd name="T88" fmla="*/ 2147483646 w 1317"/>
              <a:gd name="T89" fmla="*/ 2147483646 h 1016"/>
              <a:gd name="T90" fmla="*/ 2147483646 w 1317"/>
              <a:gd name="T91" fmla="*/ 2147483646 h 1016"/>
              <a:gd name="T92" fmla="*/ 2147483646 w 1317"/>
              <a:gd name="T93" fmla="*/ 2147483646 h 1016"/>
              <a:gd name="T94" fmla="*/ 2147483646 w 1317"/>
              <a:gd name="T95" fmla="*/ 2147483646 h 1016"/>
              <a:gd name="T96" fmla="*/ 2147483646 w 1317"/>
              <a:gd name="T97" fmla="*/ 2147483646 h 1016"/>
              <a:gd name="T98" fmla="*/ 2147483646 w 1317"/>
              <a:gd name="T99" fmla="*/ 2147483646 h 1016"/>
              <a:gd name="T100" fmla="*/ 2147483646 w 1317"/>
              <a:gd name="T101" fmla="*/ 2147483646 h 1016"/>
              <a:gd name="T102" fmla="*/ 2147483646 w 1317"/>
              <a:gd name="T103" fmla="*/ 2147483646 h 1016"/>
              <a:gd name="T104" fmla="*/ 2147483646 w 1317"/>
              <a:gd name="T105" fmla="*/ 2147483646 h 1016"/>
              <a:gd name="T106" fmla="*/ 2147483646 w 1317"/>
              <a:gd name="T107" fmla="*/ 2147483646 h 1016"/>
              <a:gd name="T108" fmla="*/ 2147483646 w 1317"/>
              <a:gd name="T109" fmla="*/ 2147483646 h 1016"/>
              <a:gd name="T110" fmla="*/ 2147483646 w 1317"/>
              <a:gd name="T111" fmla="*/ 2147483646 h 1016"/>
              <a:gd name="T112" fmla="*/ 2147483646 w 1317"/>
              <a:gd name="T113" fmla="*/ 2147483646 h 1016"/>
              <a:gd name="T114" fmla="*/ 2147483646 w 1317"/>
              <a:gd name="T115" fmla="*/ 2147483646 h 1016"/>
              <a:gd name="T116" fmla="*/ 0 w 1317"/>
              <a:gd name="T117" fmla="*/ 2147483646 h 1016"/>
              <a:gd name="T118" fmla="*/ 2147483646 w 1317"/>
              <a:gd name="T119" fmla="*/ 0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17"/>
              <a:gd name="T181" fmla="*/ 0 h 1016"/>
              <a:gd name="T182" fmla="*/ 1317 w 1317"/>
              <a:gd name="T183" fmla="*/ 1016 h 10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17" h="1016">
                <a:moveTo>
                  <a:pt x="267" y="0"/>
                </a:moveTo>
                <a:lnTo>
                  <a:pt x="293" y="11"/>
                </a:lnTo>
                <a:lnTo>
                  <a:pt x="315" y="20"/>
                </a:lnTo>
                <a:lnTo>
                  <a:pt x="338" y="29"/>
                </a:lnTo>
                <a:lnTo>
                  <a:pt x="360" y="39"/>
                </a:lnTo>
                <a:lnTo>
                  <a:pt x="383" y="49"/>
                </a:lnTo>
                <a:lnTo>
                  <a:pt x="405" y="61"/>
                </a:lnTo>
                <a:lnTo>
                  <a:pt x="426" y="72"/>
                </a:lnTo>
                <a:lnTo>
                  <a:pt x="449" y="83"/>
                </a:lnTo>
                <a:lnTo>
                  <a:pt x="476" y="97"/>
                </a:lnTo>
                <a:lnTo>
                  <a:pt x="504" y="113"/>
                </a:lnTo>
                <a:lnTo>
                  <a:pt x="525" y="125"/>
                </a:lnTo>
                <a:lnTo>
                  <a:pt x="547" y="141"/>
                </a:lnTo>
                <a:lnTo>
                  <a:pt x="573" y="156"/>
                </a:lnTo>
                <a:lnTo>
                  <a:pt x="601" y="172"/>
                </a:lnTo>
                <a:lnTo>
                  <a:pt x="624" y="188"/>
                </a:lnTo>
                <a:lnTo>
                  <a:pt x="647" y="205"/>
                </a:lnTo>
                <a:lnTo>
                  <a:pt x="669" y="221"/>
                </a:lnTo>
                <a:lnTo>
                  <a:pt x="695" y="241"/>
                </a:lnTo>
                <a:lnTo>
                  <a:pt x="718" y="259"/>
                </a:lnTo>
                <a:lnTo>
                  <a:pt x="738" y="276"/>
                </a:lnTo>
                <a:lnTo>
                  <a:pt x="761" y="297"/>
                </a:lnTo>
                <a:lnTo>
                  <a:pt x="780" y="312"/>
                </a:lnTo>
                <a:lnTo>
                  <a:pt x="799" y="331"/>
                </a:lnTo>
                <a:lnTo>
                  <a:pt x="819" y="349"/>
                </a:lnTo>
                <a:lnTo>
                  <a:pt x="840" y="372"/>
                </a:lnTo>
                <a:lnTo>
                  <a:pt x="859" y="391"/>
                </a:lnTo>
                <a:lnTo>
                  <a:pt x="879" y="412"/>
                </a:lnTo>
                <a:lnTo>
                  <a:pt x="902" y="437"/>
                </a:lnTo>
                <a:lnTo>
                  <a:pt x="922" y="463"/>
                </a:lnTo>
                <a:lnTo>
                  <a:pt x="944" y="488"/>
                </a:lnTo>
                <a:lnTo>
                  <a:pt x="964" y="514"/>
                </a:lnTo>
                <a:lnTo>
                  <a:pt x="982" y="540"/>
                </a:lnTo>
                <a:lnTo>
                  <a:pt x="1002" y="568"/>
                </a:lnTo>
                <a:lnTo>
                  <a:pt x="1016" y="592"/>
                </a:lnTo>
                <a:lnTo>
                  <a:pt x="1032" y="615"/>
                </a:lnTo>
                <a:lnTo>
                  <a:pt x="1046" y="643"/>
                </a:lnTo>
                <a:lnTo>
                  <a:pt x="1055" y="662"/>
                </a:lnTo>
                <a:lnTo>
                  <a:pt x="1316" y="578"/>
                </a:lnTo>
                <a:lnTo>
                  <a:pt x="908" y="1015"/>
                </a:lnTo>
                <a:lnTo>
                  <a:pt x="190" y="944"/>
                </a:lnTo>
                <a:lnTo>
                  <a:pt x="476" y="850"/>
                </a:lnTo>
                <a:lnTo>
                  <a:pt x="457" y="819"/>
                </a:lnTo>
                <a:lnTo>
                  <a:pt x="437" y="790"/>
                </a:lnTo>
                <a:lnTo>
                  <a:pt x="412" y="756"/>
                </a:lnTo>
                <a:lnTo>
                  <a:pt x="385" y="723"/>
                </a:lnTo>
                <a:lnTo>
                  <a:pt x="360" y="695"/>
                </a:lnTo>
                <a:lnTo>
                  <a:pt x="334" y="668"/>
                </a:lnTo>
                <a:lnTo>
                  <a:pt x="304" y="642"/>
                </a:lnTo>
                <a:lnTo>
                  <a:pt x="276" y="619"/>
                </a:lnTo>
                <a:lnTo>
                  <a:pt x="249" y="596"/>
                </a:lnTo>
                <a:lnTo>
                  <a:pt x="215" y="572"/>
                </a:lnTo>
                <a:lnTo>
                  <a:pt x="184" y="552"/>
                </a:lnTo>
                <a:lnTo>
                  <a:pt x="153" y="532"/>
                </a:lnTo>
                <a:lnTo>
                  <a:pt x="124" y="515"/>
                </a:lnTo>
                <a:lnTo>
                  <a:pt x="86" y="496"/>
                </a:lnTo>
                <a:lnTo>
                  <a:pt x="51" y="479"/>
                </a:lnTo>
                <a:lnTo>
                  <a:pt x="26" y="469"/>
                </a:lnTo>
                <a:lnTo>
                  <a:pt x="0" y="457"/>
                </a:lnTo>
                <a:lnTo>
                  <a:pt x="267" y="0"/>
                </a:lnTo>
              </a:path>
            </a:pathLst>
          </a:custGeom>
          <a:solidFill>
            <a:srgbClr val="E6E6E6"/>
          </a:solidFill>
          <a:ln w="12700" cap="rnd" cmpd="sng">
            <a:solidFill>
              <a:srgbClr val="000000"/>
            </a:solidFill>
            <a:prstDash val="solid"/>
            <a:round/>
            <a:headEnd type="none" w="med" len="med"/>
            <a:tailEnd type="none" w="med" len="med"/>
          </a:ln>
        </p:spPr>
        <p:txBody>
          <a:bodyPr/>
          <a:lstStyle/>
          <a:p>
            <a:endParaRPr lang="en-IN"/>
          </a:p>
        </p:txBody>
      </p:sp>
      <p:sp>
        <p:nvSpPr>
          <p:cNvPr id="143371" name="Freeform 10">
            <a:extLst>
              <a:ext uri="{FF2B5EF4-FFF2-40B4-BE49-F238E27FC236}">
                <a16:creationId xmlns:a16="http://schemas.microsoft.com/office/drawing/2014/main" id="{1DA31A1C-1E4D-BFA3-9944-A7D756A6694E}"/>
              </a:ext>
            </a:extLst>
          </p:cNvPr>
          <p:cNvSpPr>
            <a:spLocks/>
          </p:cNvSpPr>
          <p:nvPr/>
        </p:nvSpPr>
        <p:spPr bwMode="auto">
          <a:xfrm>
            <a:off x="3719513" y="1797050"/>
            <a:ext cx="2020887" cy="1323975"/>
          </a:xfrm>
          <a:custGeom>
            <a:avLst/>
            <a:gdLst>
              <a:gd name="T0" fmla="*/ 2147483646 w 1273"/>
              <a:gd name="T1" fmla="*/ 2147483646 h 834"/>
              <a:gd name="T2" fmla="*/ 2147483646 w 1273"/>
              <a:gd name="T3" fmla="*/ 2147483646 h 834"/>
              <a:gd name="T4" fmla="*/ 2147483646 w 1273"/>
              <a:gd name="T5" fmla="*/ 2147483646 h 834"/>
              <a:gd name="T6" fmla="*/ 2147483646 w 1273"/>
              <a:gd name="T7" fmla="*/ 2147483646 h 834"/>
              <a:gd name="T8" fmla="*/ 2147483646 w 1273"/>
              <a:gd name="T9" fmla="*/ 2147483646 h 834"/>
              <a:gd name="T10" fmla="*/ 2147483646 w 1273"/>
              <a:gd name="T11" fmla="*/ 2147483646 h 834"/>
              <a:gd name="T12" fmla="*/ 2147483646 w 1273"/>
              <a:gd name="T13" fmla="*/ 2147483646 h 834"/>
              <a:gd name="T14" fmla="*/ 2147483646 w 1273"/>
              <a:gd name="T15" fmla="*/ 2147483646 h 834"/>
              <a:gd name="T16" fmla="*/ 2147483646 w 1273"/>
              <a:gd name="T17" fmla="*/ 2147483646 h 834"/>
              <a:gd name="T18" fmla="*/ 2147483646 w 1273"/>
              <a:gd name="T19" fmla="*/ 2147483646 h 834"/>
              <a:gd name="T20" fmla="*/ 2147483646 w 1273"/>
              <a:gd name="T21" fmla="*/ 2147483646 h 834"/>
              <a:gd name="T22" fmla="*/ 2147483646 w 1273"/>
              <a:gd name="T23" fmla="*/ 2147483646 h 834"/>
              <a:gd name="T24" fmla="*/ 2147483646 w 1273"/>
              <a:gd name="T25" fmla="*/ 2147483646 h 834"/>
              <a:gd name="T26" fmla="*/ 2147483646 w 1273"/>
              <a:gd name="T27" fmla="*/ 2147483646 h 834"/>
              <a:gd name="T28" fmla="*/ 2147483646 w 1273"/>
              <a:gd name="T29" fmla="*/ 2147483646 h 834"/>
              <a:gd name="T30" fmla="*/ 2147483646 w 1273"/>
              <a:gd name="T31" fmla="*/ 2147483646 h 834"/>
              <a:gd name="T32" fmla="*/ 2147483646 w 1273"/>
              <a:gd name="T33" fmla="*/ 2147483646 h 834"/>
              <a:gd name="T34" fmla="*/ 2147483646 w 1273"/>
              <a:gd name="T35" fmla="*/ 2147483646 h 834"/>
              <a:gd name="T36" fmla="*/ 0 w 1273"/>
              <a:gd name="T37" fmla="*/ 2147483646 h 834"/>
              <a:gd name="T38" fmla="*/ 2147483646 w 1273"/>
              <a:gd name="T39" fmla="*/ 2147483646 h 834"/>
              <a:gd name="T40" fmla="*/ 2147483646 w 1273"/>
              <a:gd name="T41" fmla="*/ 2147483646 h 834"/>
              <a:gd name="T42" fmla="*/ 2147483646 w 1273"/>
              <a:gd name="T43" fmla="*/ 2147483646 h 834"/>
              <a:gd name="T44" fmla="*/ 2147483646 w 1273"/>
              <a:gd name="T45" fmla="*/ 2147483646 h 834"/>
              <a:gd name="T46" fmla="*/ 2147483646 w 1273"/>
              <a:gd name="T47" fmla="*/ 2147483646 h 834"/>
              <a:gd name="T48" fmla="*/ 2147483646 w 1273"/>
              <a:gd name="T49" fmla="*/ 2147483646 h 834"/>
              <a:gd name="T50" fmla="*/ 2147483646 w 1273"/>
              <a:gd name="T51" fmla="*/ 2147483646 h 834"/>
              <a:gd name="T52" fmla="*/ 2147483646 w 1273"/>
              <a:gd name="T53" fmla="*/ 2147483646 h 834"/>
              <a:gd name="T54" fmla="*/ 2147483646 w 1273"/>
              <a:gd name="T55" fmla="*/ 2147483646 h 834"/>
              <a:gd name="T56" fmla="*/ 2147483646 w 1273"/>
              <a:gd name="T57" fmla="*/ 2147483646 h 834"/>
              <a:gd name="T58" fmla="*/ 2147483646 w 1273"/>
              <a:gd name="T59" fmla="*/ 2147483646 h 834"/>
              <a:gd name="T60" fmla="*/ 2147483646 w 1273"/>
              <a:gd name="T61" fmla="*/ 2147483646 h 834"/>
              <a:gd name="T62" fmla="*/ 2147483646 w 1273"/>
              <a:gd name="T63" fmla="*/ 2147483646 h 834"/>
              <a:gd name="T64" fmla="*/ 2147483646 w 1273"/>
              <a:gd name="T65" fmla="*/ 2147483646 h 834"/>
              <a:gd name="T66" fmla="*/ 2147483646 w 1273"/>
              <a:gd name="T67" fmla="*/ 2147483646 h 834"/>
              <a:gd name="T68" fmla="*/ 2147483646 w 1273"/>
              <a:gd name="T69" fmla="*/ 2147483646 h 834"/>
              <a:gd name="T70" fmla="*/ 2147483646 w 1273"/>
              <a:gd name="T71" fmla="*/ 2147483646 h 834"/>
              <a:gd name="T72" fmla="*/ 2147483646 w 1273"/>
              <a:gd name="T73" fmla="*/ 2147483646 h 834"/>
              <a:gd name="T74" fmla="*/ 2147483646 w 1273"/>
              <a:gd name="T75" fmla="*/ 2147483646 h 834"/>
              <a:gd name="T76" fmla="*/ 2147483646 w 1273"/>
              <a:gd name="T77" fmla="*/ 2147483646 h 834"/>
              <a:gd name="T78" fmla="*/ 2147483646 w 1273"/>
              <a:gd name="T79" fmla="*/ 2147483646 h 834"/>
              <a:gd name="T80" fmla="*/ 2147483646 w 1273"/>
              <a:gd name="T81" fmla="*/ 2147483646 h 834"/>
              <a:gd name="T82" fmla="*/ 2147483646 w 1273"/>
              <a:gd name="T83" fmla="*/ 2147483646 h 834"/>
              <a:gd name="T84" fmla="*/ 2147483646 w 1273"/>
              <a:gd name="T85" fmla="*/ 2147483646 h 834"/>
              <a:gd name="T86" fmla="*/ 2147483646 w 1273"/>
              <a:gd name="T87" fmla="*/ 2147483646 h 834"/>
              <a:gd name="T88" fmla="*/ 2147483646 w 1273"/>
              <a:gd name="T89" fmla="*/ 2147483646 h 834"/>
              <a:gd name="T90" fmla="*/ 2147483646 w 1273"/>
              <a:gd name="T91" fmla="*/ 2147483646 h 834"/>
              <a:gd name="T92" fmla="*/ 2147483646 w 1273"/>
              <a:gd name="T93" fmla="*/ 2147483646 h 834"/>
              <a:gd name="T94" fmla="*/ 2147483646 w 1273"/>
              <a:gd name="T95" fmla="*/ 2147483646 h 834"/>
              <a:gd name="T96" fmla="*/ 2147483646 w 1273"/>
              <a:gd name="T97" fmla="*/ 0 h 834"/>
              <a:gd name="T98" fmla="*/ 2147483646 w 1273"/>
              <a:gd name="T99" fmla="*/ 2147483646 h 834"/>
              <a:gd name="T100" fmla="*/ 2147483646 w 1273"/>
              <a:gd name="T101" fmla="*/ 2147483646 h 83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73"/>
              <a:gd name="T154" fmla="*/ 0 h 834"/>
              <a:gd name="T155" fmla="*/ 1273 w 1273"/>
              <a:gd name="T156" fmla="*/ 834 h 83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73" h="834">
                <a:moveTo>
                  <a:pt x="679" y="833"/>
                </a:moveTo>
                <a:lnTo>
                  <a:pt x="761" y="670"/>
                </a:lnTo>
                <a:lnTo>
                  <a:pt x="735" y="663"/>
                </a:lnTo>
                <a:lnTo>
                  <a:pt x="705" y="658"/>
                </a:lnTo>
                <a:lnTo>
                  <a:pt x="667" y="651"/>
                </a:lnTo>
                <a:lnTo>
                  <a:pt x="636" y="647"/>
                </a:lnTo>
                <a:lnTo>
                  <a:pt x="600" y="643"/>
                </a:lnTo>
                <a:lnTo>
                  <a:pt x="562" y="641"/>
                </a:lnTo>
                <a:lnTo>
                  <a:pt x="523" y="638"/>
                </a:lnTo>
                <a:lnTo>
                  <a:pt x="451" y="638"/>
                </a:lnTo>
                <a:lnTo>
                  <a:pt x="415" y="639"/>
                </a:lnTo>
                <a:lnTo>
                  <a:pt x="380" y="642"/>
                </a:lnTo>
                <a:lnTo>
                  <a:pt x="346" y="645"/>
                </a:lnTo>
                <a:lnTo>
                  <a:pt x="310" y="650"/>
                </a:lnTo>
                <a:lnTo>
                  <a:pt x="276" y="655"/>
                </a:lnTo>
                <a:lnTo>
                  <a:pt x="238" y="662"/>
                </a:lnTo>
                <a:lnTo>
                  <a:pt x="202" y="671"/>
                </a:lnTo>
                <a:lnTo>
                  <a:pt x="293" y="330"/>
                </a:lnTo>
                <a:lnTo>
                  <a:pt x="0" y="192"/>
                </a:lnTo>
                <a:lnTo>
                  <a:pt x="15" y="188"/>
                </a:lnTo>
                <a:lnTo>
                  <a:pt x="45" y="180"/>
                </a:lnTo>
                <a:lnTo>
                  <a:pt x="68" y="175"/>
                </a:lnTo>
                <a:lnTo>
                  <a:pt x="94" y="168"/>
                </a:lnTo>
                <a:lnTo>
                  <a:pt x="127" y="163"/>
                </a:lnTo>
                <a:lnTo>
                  <a:pt x="153" y="158"/>
                </a:lnTo>
                <a:lnTo>
                  <a:pt x="190" y="151"/>
                </a:lnTo>
                <a:lnTo>
                  <a:pt x="219" y="147"/>
                </a:lnTo>
                <a:lnTo>
                  <a:pt x="253" y="143"/>
                </a:lnTo>
                <a:lnTo>
                  <a:pt x="290" y="139"/>
                </a:lnTo>
                <a:lnTo>
                  <a:pt x="326" y="136"/>
                </a:lnTo>
                <a:lnTo>
                  <a:pt x="364" y="135"/>
                </a:lnTo>
                <a:lnTo>
                  <a:pt x="403" y="132"/>
                </a:lnTo>
                <a:lnTo>
                  <a:pt x="441" y="132"/>
                </a:lnTo>
                <a:lnTo>
                  <a:pt x="482" y="132"/>
                </a:lnTo>
                <a:lnTo>
                  <a:pt x="531" y="132"/>
                </a:lnTo>
                <a:lnTo>
                  <a:pt x="576" y="133"/>
                </a:lnTo>
                <a:lnTo>
                  <a:pt x="605" y="135"/>
                </a:lnTo>
                <a:lnTo>
                  <a:pt x="642" y="137"/>
                </a:lnTo>
                <a:lnTo>
                  <a:pt x="676" y="140"/>
                </a:lnTo>
                <a:lnTo>
                  <a:pt x="718" y="144"/>
                </a:lnTo>
                <a:lnTo>
                  <a:pt x="753" y="150"/>
                </a:lnTo>
                <a:lnTo>
                  <a:pt x="787" y="155"/>
                </a:lnTo>
                <a:lnTo>
                  <a:pt x="831" y="162"/>
                </a:lnTo>
                <a:lnTo>
                  <a:pt x="864" y="168"/>
                </a:lnTo>
                <a:lnTo>
                  <a:pt x="905" y="176"/>
                </a:lnTo>
                <a:lnTo>
                  <a:pt x="937" y="183"/>
                </a:lnTo>
                <a:lnTo>
                  <a:pt x="974" y="192"/>
                </a:lnTo>
                <a:lnTo>
                  <a:pt x="1010" y="202"/>
                </a:lnTo>
                <a:lnTo>
                  <a:pt x="1118" y="0"/>
                </a:lnTo>
                <a:lnTo>
                  <a:pt x="1272" y="565"/>
                </a:lnTo>
                <a:lnTo>
                  <a:pt x="679" y="833"/>
                </a:lnTo>
              </a:path>
            </a:pathLst>
          </a:custGeom>
          <a:solidFill>
            <a:srgbClr val="93B1CC"/>
          </a:solidFill>
          <a:ln w="12700" cap="rnd" cmpd="sng">
            <a:solidFill>
              <a:srgbClr val="000000"/>
            </a:solidFill>
            <a:prstDash val="solid"/>
            <a:round/>
            <a:headEnd type="none" w="med" len="med"/>
            <a:tailEnd type="none" w="med" len="med"/>
          </a:ln>
        </p:spPr>
        <p:txBody>
          <a:bodyPr/>
          <a:lstStyle/>
          <a:p>
            <a:endParaRPr lang="en-IN"/>
          </a:p>
        </p:txBody>
      </p:sp>
      <p:sp>
        <p:nvSpPr>
          <p:cNvPr id="143372" name="Rectangle 11">
            <a:extLst>
              <a:ext uri="{FF2B5EF4-FFF2-40B4-BE49-F238E27FC236}">
                <a16:creationId xmlns:a16="http://schemas.microsoft.com/office/drawing/2014/main" id="{528F03C8-5500-1CDC-995B-BD902D182F65}"/>
              </a:ext>
            </a:extLst>
          </p:cNvPr>
          <p:cNvSpPr>
            <a:spLocks noChangeArrowheads="1"/>
          </p:cNvSpPr>
          <p:nvPr/>
        </p:nvSpPr>
        <p:spPr bwMode="auto">
          <a:xfrm>
            <a:off x="4254500" y="2166938"/>
            <a:ext cx="11588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800" b="1">
                <a:solidFill>
                  <a:schemeClr val="tx1"/>
                </a:solidFill>
              </a:rPr>
              <a:t>Specific </a:t>
            </a:r>
          </a:p>
          <a:p>
            <a:pPr algn="ctr" eaLnBrk="1" hangingPunct="1">
              <a:lnSpc>
                <a:spcPct val="80000"/>
              </a:lnSpc>
              <a:spcAft>
                <a:spcPct val="0"/>
              </a:spcAft>
              <a:buFontTx/>
              <a:buNone/>
            </a:pPr>
            <a:r>
              <a:rPr lang="en-GB" altLang="en-US" sz="1800" b="1">
                <a:solidFill>
                  <a:schemeClr val="tx1"/>
                </a:solidFill>
              </a:rPr>
              <a:t>Situation</a:t>
            </a:r>
          </a:p>
        </p:txBody>
      </p:sp>
      <p:sp>
        <p:nvSpPr>
          <p:cNvPr id="143373" name="Rectangle 12">
            <a:extLst>
              <a:ext uri="{FF2B5EF4-FFF2-40B4-BE49-F238E27FC236}">
                <a16:creationId xmlns:a16="http://schemas.microsoft.com/office/drawing/2014/main" id="{482D5BC8-113D-2142-5CB3-7A33F18E3186}"/>
              </a:ext>
            </a:extLst>
          </p:cNvPr>
          <p:cNvSpPr>
            <a:spLocks noChangeArrowheads="1"/>
          </p:cNvSpPr>
          <p:nvPr/>
        </p:nvSpPr>
        <p:spPr bwMode="auto">
          <a:xfrm>
            <a:off x="5657850" y="2884488"/>
            <a:ext cx="8413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Posture</a:t>
            </a:r>
          </a:p>
        </p:txBody>
      </p:sp>
      <p:sp>
        <p:nvSpPr>
          <p:cNvPr id="143374" name="Rectangle 13">
            <a:extLst>
              <a:ext uri="{FF2B5EF4-FFF2-40B4-BE49-F238E27FC236}">
                <a16:creationId xmlns:a16="http://schemas.microsoft.com/office/drawing/2014/main" id="{8DCF79FA-3CA6-6E15-C46F-00BF6261F6C6}"/>
              </a:ext>
            </a:extLst>
          </p:cNvPr>
          <p:cNvSpPr>
            <a:spLocks noChangeArrowheads="1"/>
          </p:cNvSpPr>
          <p:nvPr/>
        </p:nvSpPr>
        <p:spPr bwMode="auto">
          <a:xfrm>
            <a:off x="6043613" y="4151313"/>
            <a:ext cx="1136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GB" altLang="en-US" sz="1400" b="1">
                <a:solidFill>
                  <a:schemeClr val="tx1"/>
                </a:solidFill>
              </a:rPr>
              <a:t>Expression</a:t>
            </a:r>
          </a:p>
        </p:txBody>
      </p:sp>
      <p:sp>
        <p:nvSpPr>
          <p:cNvPr id="143375" name="Rectangle 14">
            <a:extLst>
              <a:ext uri="{FF2B5EF4-FFF2-40B4-BE49-F238E27FC236}">
                <a16:creationId xmlns:a16="http://schemas.microsoft.com/office/drawing/2014/main" id="{EFD5E5E3-05C0-DD2B-8FFB-35396AACB8C8}"/>
              </a:ext>
            </a:extLst>
          </p:cNvPr>
          <p:cNvSpPr>
            <a:spLocks noChangeArrowheads="1"/>
          </p:cNvSpPr>
          <p:nvPr/>
        </p:nvSpPr>
        <p:spPr bwMode="auto">
          <a:xfrm>
            <a:off x="5195888" y="5322888"/>
            <a:ext cx="8509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Gesture</a:t>
            </a:r>
          </a:p>
        </p:txBody>
      </p:sp>
      <p:sp>
        <p:nvSpPr>
          <p:cNvPr id="143376" name="Rectangle 15">
            <a:extLst>
              <a:ext uri="{FF2B5EF4-FFF2-40B4-BE49-F238E27FC236}">
                <a16:creationId xmlns:a16="http://schemas.microsoft.com/office/drawing/2014/main" id="{C2746DAC-A3B0-04A1-1320-211AAF48550D}"/>
              </a:ext>
            </a:extLst>
          </p:cNvPr>
          <p:cNvSpPr>
            <a:spLocks noChangeArrowheads="1"/>
          </p:cNvSpPr>
          <p:nvPr/>
        </p:nvSpPr>
        <p:spPr bwMode="auto">
          <a:xfrm>
            <a:off x="2719388" y="2547938"/>
            <a:ext cx="11953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Appearance</a:t>
            </a:r>
          </a:p>
        </p:txBody>
      </p:sp>
      <p:sp>
        <p:nvSpPr>
          <p:cNvPr id="143377" name="Rectangle 16">
            <a:extLst>
              <a:ext uri="{FF2B5EF4-FFF2-40B4-BE49-F238E27FC236}">
                <a16:creationId xmlns:a16="http://schemas.microsoft.com/office/drawing/2014/main" id="{E78CB5BC-CA74-71C5-9EB9-60BC34A58BA2}"/>
              </a:ext>
            </a:extLst>
          </p:cNvPr>
          <p:cNvSpPr>
            <a:spLocks noChangeArrowheads="1"/>
          </p:cNvSpPr>
          <p:nvPr/>
        </p:nvSpPr>
        <p:spPr bwMode="auto">
          <a:xfrm>
            <a:off x="2473325" y="4941888"/>
            <a:ext cx="654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Voice</a:t>
            </a:r>
          </a:p>
        </p:txBody>
      </p:sp>
      <p:sp>
        <p:nvSpPr>
          <p:cNvPr id="143378" name="Rectangle 17">
            <a:extLst>
              <a:ext uri="{FF2B5EF4-FFF2-40B4-BE49-F238E27FC236}">
                <a16:creationId xmlns:a16="http://schemas.microsoft.com/office/drawing/2014/main" id="{F0605EAD-48CE-560C-7B34-3620E0428BC0}"/>
              </a:ext>
            </a:extLst>
          </p:cNvPr>
          <p:cNvSpPr>
            <a:spLocks noChangeArrowheads="1"/>
          </p:cNvSpPr>
          <p:nvPr/>
        </p:nvSpPr>
        <p:spPr bwMode="auto">
          <a:xfrm>
            <a:off x="3567113" y="5551488"/>
            <a:ext cx="12144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Eye-Contact</a:t>
            </a:r>
          </a:p>
        </p:txBody>
      </p:sp>
      <p:sp>
        <p:nvSpPr>
          <p:cNvPr id="143379" name="Rectangle 18">
            <a:extLst>
              <a:ext uri="{FF2B5EF4-FFF2-40B4-BE49-F238E27FC236}">
                <a16:creationId xmlns:a16="http://schemas.microsoft.com/office/drawing/2014/main" id="{67F25B1B-182C-C359-4FF0-67382C296448}"/>
              </a:ext>
            </a:extLst>
          </p:cNvPr>
          <p:cNvSpPr>
            <a:spLocks noChangeArrowheads="1"/>
          </p:cNvSpPr>
          <p:nvPr/>
        </p:nvSpPr>
        <p:spPr bwMode="auto">
          <a:xfrm>
            <a:off x="3622675" y="3859213"/>
            <a:ext cx="18557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b="1">
                <a:solidFill>
                  <a:srgbClr val="081D58"/>
                </a:solidFill>
              </a:rPr>
              <a:t>Information</a:t>
            </a:r>
          </a:p>
        </p:txBody>
      </p:sp>
      <p:sp>
        <p:nvSpPr>
          <p:cNvPr id="143380" name="Rectangle 19">
            <a:extLst>
              <a:ext uri="{FF2B5EF4-FFF2-40B4-BE49-F238E27FC236}">
                <a16:creationId xmlns:a16="http://schemas.microsoft.com/office/drawing/2014/main" id="{C7D95BB8-9109-B608-FD9A-EC1EF4A99D9C}"/>
              </a:ext>
            </a:extLst>
          </p:cNvPr>
          <p:cNvSpPr>
            <a:spLocks noChangeArrowheads="1"/>
          </p:cNvSpPr>
          <p:nvPr/>
        </p:nvSpPr>
        <p:spPr bwMode="auto">
          <a:xfrm>
            <a:off x="1901825" y="3694113"/>
            <a:ext cx="1016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eaLnBrk="1" hangingPunct="1">
              <a:lnSpc>
                <a:spcPct val="80000"/>
              </a:lnSpc>
              <a:spcAft>
                <a:spcPct val="0"/>
              </a:spcAft>
              <a:buFontTx/>
              <a:buNone/>
            </a:pPr>
            <a:r>
              <a:rPr lang="en-GB" altLang="en-US" sz="1400" b="1">
                <a:solidFill>
                  <a:schemeClr val="tx1"/>
                </a:solidFill>
              </a:rPr>
              <a:t>Language</a:t>
            </a:r>
          </a:p>
        </p:txBody>
      </p:sp>
      <p:sp>
        <p:nvSpPr>
          <p:cNvPr id="143381" name="Rectangle 20">
            <a:extLst>
              <a:ext uri="{FF2B5EF4-FFF2-40B4-BE49-F238E27FC236}">
                <a16:creationId xmlns:a16="http://schemas.microsoft.com/office/drawing/2014/main" id="{2B4BD518-86FC-AD75-494D-2A81A68C4D9E}"/>
              </a:ext>
            </a:extLst>
          </p:cNvPr>
          <p:cNvSpPr>
            <a:spLocks noChangeArrowheads="1"/>
          </p:cNvSpPr>
          <p:nvPr/>
        </p:nvSpPr>
        <p:spPr bwMode="auto">
          <a:xfrm>
            <a:off x="604838" y="1436688"/>
            <a:ext cx="78216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5113" indent="-26511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r>
              <a:rPr lang="en-GB" altLang="en-US" sz="1800">
                <a:solidFill>
                  <a:schemeClr val="tx1"/>
                </a:solidFill>
              </a:rPr>
              <a:t>A good rapport can be built through reaction and similarity in:</a:t>
            </a:r>
          </a:p>
        </p:txBody>
      </p:sp>
    </p:spTree>
  </p:cSld>
  <p:clrMapOvr>
    <a:masterClrMapping/>
  </p:clrMapOvr>
  <p:transition spd="slow">
    <p:dissolv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47A5AE4A-8A08-5BE6-FA62-84C404097677}"/>
              </a:ext>
            </a:extLst>
          </p:cNvPr>
          <p:cNvSpPr>
            <a:spLocks noGrp="1" noChangeArrowheads="1"/>
          </p:cNvSpPr>
          <p:nvPr>
            <p:ph type="title"/>
          </p:nvPr>
        </p:nvSpPr>
        <p:spPr/>
        <p:txBody>
          <a:bodyPr/>
          <a:lstStyle/>
          <a:p>
            <a:r>
              <a:rPr lang="en-US" altLang="en-US"/>
              <a:t>Friendly nature</a:t>
            </a:r>
            <a:endParaRPr lang="en-IN" altLang="en-US"/>
          </a:p>
        </p:txBody>
      </p:sp>
      <p:sp>
        <p:nvSpPr>
          <p:cNvPr id="145411" name="Content Placeholder 2">
            <a:extLst>
              <a:ext uri="{FF2B5EF4-FFF2-40B4-BE49-F238E27FC236}">
                <a16:creationId xmlns:a16="http://schemas.microsoft.com/office/drawing/2014/main" id="{C14FAEEE-FF34-EDD5-6EAB-C64DE6446870}"/>
              </a:ext>
            </a:extLst>
          </p:cNvPr>
          <p:cNvSpPr>
            <a:spLocks noGrp="1" noChangeArrowheads="1"/>
          </p:cNvSpPr>
          <p:nvPr>
            <p:ph idx="1"/>
          </p:nvPr>
        </p:nvSpPr>
        <p:spPr/>
        <p:txBody>
          <a:bodyPr/>
          <a:lstStyle/>
          <a:p>
            <a:pPr marL="457200" indent="-457200">
              <a:buFontTx/>
              <a:buAutoNum type="arabicPeriod"/>
            </a:pPr>
            <a:r>
              <a:rPr lang="en-IN" altLang="en-US"/>
              <a:t>What makes a person most likeable is </a:t>
            </a:r>
            <a:r>
              <a:rPr lang="en-IN" altLang="en-US" b="1"/>
              <a:t>sincere interest </a:t>
            </a:r>
            <a:r>
              <a:rPr lang="en-IN" altLang="en-US"/>
              <a:t>in others.</a:t>
            </a:r>
          </a:p>
          <a:p>
            <a:pPr marL="457200" indent="-457200">
              <a:buFontTx/>
              <a:buAutoNum type="arabicPeriod"/>
            </a:pPr>
            <a:r>
              <a:rPr lang="en-IN" altLang="en-US"/>
              <a:t>A warm, </a:t>
            </a:r>
            <a:r>
              <a:rPr lang="en-IN" altLang="en-US" b="1"/>
              <a:t>genuine</a:t>
            </a:r>
            <a:r>
              <a:rPr lang="en-IN" altLang="en-US"/>
              <a:t> </a:t>
            </a:r>
            <a:r>
              <a:rPr lang="en-IN" altLang="en-US" b="1"/>
              <a:t>smile </a:t>
            </a:r>
            <a:r>
              <a:rPr lang="en-IN" altLang="en-US"/>
              <a:t>attracts other to you</a:t>
            </a:r>
          </a:p>
          <a:p>
            <a:pPr marL="457200" indent="-457200">
              <a:buFontTx/>
              <a:buAutoNum type="arabicPeriod"/>
            </a:pPr>
            <a:r>
              <a:rPr lang="en-IN" altLang="en-US"/>
              <a:t>Be an </a:t>
            </a:r>
            <a:r>
              <a:rPr lang="en-IN" altLang="en-US" b="1"/>
              <a:t>open up </a:t>
            </a:r>
            <a:r>
              <a:rPr lang="en-IN" altLang="en-US"/>
              <a:t>person</a:t>
            </a:r>
            <a:r>
              <a:rPr lang="en-IN" altLang="en-US" b="1"/>
              <a:t>.</a:t>
            </a:r>
            <a:r>
              <a:rPr lang="en-IN" altLang="en-US"/>
              <a:t> People when they are uncomfortable have a tendency to close off</a:t>
            </a:r>
          </a:p>
          <a:p>
            <a:pPr marL="457200" indent="-457200">
              <a:buFontTx/>
              <a:buAutoNum type="arabicPeriod"/>
            </a:pPr>
            <a:r>
              <a:rPr lang="en-IN" altLang="en-US" b="1"/>
              <a:t>Use your eyes.</a:t>
            </a:r>
            <a:r>
              <a:rPr lang="en-IN" altLang="en-US"/>
              <a:t> </a:t>
            </a:r>
          </a:p>
          <a:p>
            <a:pPr marL="457200" indent="-457200">
              <a:buFontTx/>
              <a:buAutoNum type="arabicPeriod"/>
            </a:pPr>
            <a:r>
              <a:rPr lang="en-IN" altLang="en-US"/>
              <a:t>What your </a:t>
            </a:r>
            <a:r>
              <a:rPr lang="en-IN" altLang="en-US" b="1"/>
              <a:t>body is projecting</a:t>
            </a:r>
          </a:p>
          <a:p>
            <a:pPr marL="457200" indent="-457200">
              <a:buFontTx/>
              <a:buAutoNum type="arabicPeriod"/>
            </a:pPr>
            <a:r>
              <a:rPr lang="en-IN" altLang="en-US" b="1"/>
              <a:t>Approach others</a:t>
            </a:r>
            <a:endParaRPr lang="en-IN" altLang="en-US"/>
          </a:p>
        </p:txBody>
      </p:sp>
      <p:sp>
        <p:nvSpPr>
          <p:cNvPr id="145412" name="Slide Number Placeholder 3">
            <a:extLst>
              <a:ext uri="{FF2B5EF4-FFF2-40B4-BE49-F238E27FC236}">
                <a16:creationId xmlns:a16="http://schemas.microsoft.com/office/drawing/2014/main" id="{5FCCE104-D2AF-C032-3C8A-8D0C5412EB5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7967CC8-580C-4E6A-9EC7-050ACB52BBC6}" type="slidenum">
              <a:rPr lang="en-GB" altLang="en-US" sz="900">
                <a:solidFill>
                  <a:schemeClr val="tx1"/>
                </a:solidFill>
              </a:rPr>
              <a:pPr>
                <a:lnSpc>
                  <a:spcPct val="100000"/>
                </a:lnSpc>
                <a:spcAft>
                  <a:spcPct val="0"/>
                </a:spcAft>
                <a:buFontTx/>
                <a:buNone/>
              </a:pPr>
              <a:t>79</a:t>
            </a:fld>
            <a:endParaRPr lang="en-GB" altLang="en-US" sz="900">
              <a:solidFill>
                <a:schemeClr val="tx1"/>
              </a:solidFill>
            </a:endParaRPr>
          </a:p>
        </p:txBody>
      </p:sp>
      <p:pic>
        <p:nvPicPr>
          <p:cNvPr id="145413" name="Picture 5">
            <a:extLst>
              <a:ext uri="{FF2B5EF4-FFF2-40B4-BE49-F238E27FC236}">
                <a16:creationId xmlns:a16="http://schemas.microsoft.com/office/drawing/2014/main" id="{018C454C-B46E-B67E-656D-6FD906D64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3" y="4108450"/>
            <a:ext cx="356870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7CEBA823-113F-FABB-E8EE-90976C0041B3}"/>
              </a:ext>
            </a:extLst>
          </p:cNvPr>
          <p:cNvSpPr>
            <a:spLocks noGrp="1" noChangeArrowheads="1"/>
          </p:cNvSpPr>
          <p:nvPr>
            <p:ph type="title"/>
          </p:nvPr>
        </p:nvSpPr>
        <p:spPr/>
        <p:txBody>
          <a:bodyPr/>
          <a:lstStyle/>
          <a:p>
            <a:r>
              <a:rPr lang="en-US" altLang="en-US"/>
              <a:t>How to influence positively</a:t>
            </a:r>
            <a:endParaRPr lang="en-IN" altLang="en-US"/>
          </a:p>
        </p:txBody>
      </p:sp>
      <p:sp>
        <p:nvSpPr>
          <p:cNvPr id="146435" name="Content Placeholder 2">
            <a:extLst>
              <a:ext uri="{FF2B5EF4-FFF2-40B4-BE49-F238E27FC236}">
                <a16:creationId xmlns:a16="http://schemas.microsoft.com/office/drawing/2014/main" id="{C5413E75-B523-2C1A-A940-0374055F1711}"/>
              </a:ext>
            </a:extLst>
          </p:cNvPr>
          <p:cNvSpPr>
            <a:spLocks noGrp="1" noChangeArrowheads="1"/>
          </p:cNvSpPr>
          <p:nvPr>
            <p:ph idx="1"/>
          </p:nvPr>
        </p:nvSpPr>
        <p:spPr>
          <a:xfrm>
            <a:off x="749300" y="2684463"/>
            <a:ext cx="7235825" cy="2897187"/>
          </a:xfrm>
        </p:spPr>
        <p:txBody>
          <a:bodyPr/>
          <a:lstStyle/>
          <a:p>
            <a:r>
              <a:rPr lang="en-US" altLang="en-US"/>
              <a:t>Bring awareness</a:t>
            </a:r>
          </a:p>
          <a:p>
            <a:r>
              <a:rPr lang="en-US" altLang="en-US"/>
              <a:t>Show an example</a:t>
            </a:r>
          </a:p>
          <a:p>
            <a:r>
              <a:rPr lang="en-US" altLang="en-US"/>
              <a:t>Generate imagination of positive results</a:t>
            </a:r>
          </a:p>
          <a:p>
            <a:r>
              <a:rPr lang="en-US" altLang="en-US"/>
              <a:t>Encourage in right efforts</a:t>
            </a:r>
          </a:p>
          <a:p>
            <a:r>
              <a:rPr lang="en-US" altLang="en-US"/>
              <a:t>Col-laborate</a:t>
            </a:r>
          </a:p>
          <a:p>
            <a:endParaRPr lang="en-IN" altLang="en-US"/>
          </a:p>
        </p:txBody>
      </p:sp>
      <p:sp>
        <p:nvSpPr>
          <p:cNvPr id="146436" name="Slide Number Placeholder 3">
            <a:extLst>
              <a:ext uri="{FF2B5EF4-FFF2-40B4-BE49-F238E27FC236}">
                <a16:creationId xmlns:a16="http://schemas.microsoft.com/office/drawing/2014/main" id="{E5DB9C8B-F823-146B-67B0-876032DBB6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B3284FC-D8B1-48A2-9214-E7EEEABAD8C7}" type="slidenum">
              <a:rPr lang="en-GB" altLang="en-US" sz="900">
                <a:solidFill>
                  <a:schemeClr val="tx1"/>
                </a:solidFill>
              </a:rPr>
              <a:pPr>
                <a:lnSpc>
                  <a:spcPct val="100000"/>
                </a:lnSpc>
                <a:spcAft>
                  <a:spcPct val="0"/>
                </a:spcAft>
                <a:buFontTx/>
                <a:buNone/>
              </a:pPr>
              <a:t>80</a:t>
            </a:fld>
            <a:endParaRPr lang="en-GB" altLang="en-US" sz="900">
              <a:solidFill>
                <a:schemeClr val="tx1"/>
              </a:solidFill>
            </a:endParaRPr>
          </a:p>
        </p:txBody>
      </p:sp>
      <p:pic>
        <p:nvPicPr>
          <p:cNvPr id="146437" name="Picture 2">
            <a:extLst>
              <a:ext uri="{FF2B5EF4-FFF2-40B4-BE49-F238E27FC236}">
                <a16:creationId xmlns:a16="http://schemas.microsoft.com/office/drawing/2014/main" id="{5D1146DD-1C66-03C8-7B56-E2D2DEBB7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213" y="1639888"/>
            <a:ext cx="338613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5C4E8783-EEFE-E2C6-BBDC-C2A27D781EE2}"/>
              </a:ext>
            </a:extLst>
          </p:cNvPr>
          <p:cNvSpPr>
            <a:spLocks noGrp="1" noChangeArrowheads="1"/>
          </p:cNvSpPr>
          <p:nvPr>
            <p:ph type="title"/>
          </p:nvPr>
        </p:nvSpPr>
        <p:spPr/>
        <p:txBody>
          <a:bodyPr/>
          <a:lstStyle/>
          <a:p>
            <a:r>
              <a:rPr lang="en-US" altLang="en-US"/>
              <a:t>Rapport</a:t>
            </a:r>
            <a:br>
              <a:rPr lang="en-US" altLang="en-US"/>
            </a:br>
            <a:endParaRPr lang="en-IN" altLang="en-US"/>
          </a:p>
        </p:txBody>
      </p:sp>
      <p:sp>
        <p:nvSpPr>
          <p:cNvPr id="21507" name="Content Placeholder 2">
            <a:extLst>
              <a:ext uri="{FF2B5EF4-FFF2-40B4-BE49-F238E27FC236}">
                <a16:creationId xmlns:a16="http://schemas.microsoft.com/office/drawing/2014/main" id="{3AA42E59-4A2A-AB32-54A0-535858A36E6F}"/>
              </a:ext>
            </a:extLst>
          </p:cNvPr>
          <p:cNvSpPr>
            <a:spLocks noGrp="1"/>
          </p:cNvSpPr>
          <p:nvPr>
            <p:ph idx="1"/>
          </p:nvPr>
        </p:nvSpPr>
        <p:spPr>
          <a:xfrm>
            <a:off x="604838" y="3314700"/>
            <a:ext cx="7802562" cy="2908300"/>
          </a:xfrm>
        </p:spPr>
        <p:txBody>
          <a:bodyPr/>
          <a:lstStyle/>
          <a:p>
            <a:pPr>
              <a:lnSpc>
                <a:spcPct val="90000"/>
              </a:lnSpc>
              <a:defRPr/>
            </a:pPr>
            <a:r>
              <a:rPr lang="en-GB" dirty="0"/>
              <a:t>Rapport is a relationship of mutual respect, responsiveness and influence</a:t>
            </a:r>
          </a:p>
          <a:p>
            <a:pPr>
              <a:lnSpc>
                <a:spcPct val="90000"/>
              </a:lnSpc>
              <a:defRPr/>
            </a:pPr>
            <a:r>
              <a:rPr lang="en-GB" dirty="0"/>
              <a:t>Its an honest attempt to understand another person from their world</a:t>
            </a:r>
          </a:p>
          <a:p>
            <a:pPr>
              <a:lnSpc>
                <a:spcPct val="90000"/>
              </a:lnSpc>
              <a:defRPr/>
            </a:pPr>
            <a:r>
              <a:rPr lang="en-GB" dirty="0"/>
              <a:t>A willingness to be open – it is not agreement</a:t>
            </a:r>
          </a:p>
          <a:p>
            <a:pPr>
              <a:lnSpc>
                <a:spcPct val="90000"/>
              </a:lnSpc>
              <a:defRPr/>
            </a:pPr>
            <a:r>
              <a:rPr lang="en-GB" dirty="0"/>
              <a:t>It is possible to have good rapport and strongly disagree</a:t>
            </a:r>
          </a:p>
          <a:p>
            <a:pPr marL="0" indent="0">
              <a:buFontTx/>
              <a:buNone/>
              <a:defRPr/>
            </a:pPr>
            <a:endParaRPr lang="en-IN" dirty="0"/>
          </a:p>
        </p:txBody>
      </p:sp>
      <p:sp>
        <p:nvSpPr>
          <p:cNvPr id="147460" name="Slide Number Placeholder 3">
            <a:extLst>
              <a:ext uri="{FF2B5EF4-FFF2-40B4-BE49-F238E27FC236}">
                <a16:creationId xmlns:a16="http://schemas.microsoft.com/office/drawing/2014/main" id="{2956068A-60D5-9847-9ADB-72D08076606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F0D8B94-89E9-429B-8831-5C7F9EA77B96}" type="slidenum">
              <a:rPr lang="en-GB" altLang="en-US" sz="900">
                <a:solidFill>
                  <a:schemeClr val="tx1"/>
                </a:solidFill>
              </a:rPr>
              <a:pPr>
                <a:lnSpc>
                  <a:spcPct val="100000"/>
                </a:lnSpc>
                <a:spcAft>
                  <a:spcPct val="0"/>
                </a:spcAft>
                <a:buFontTx/>
                <a:buNone/>
              </a:pPr>
              <a:t>81</a:t>
            </a:fld>
            <a:endParaRPr lang="en-GB" altLang="en-US" sz="900">
              <a:solidFill>
                <a:schemeClr val="tx1"/>
              </a:solidFill>
            </a:endParaRPr>
          </a:p>
        </p:txBody>
      </p:sp>
      <p:pic>
        <p:nvPicPr>
          <p:cNvPr id="147461" name="Picture 6">
            <a:extLst>
              <a:ext uri="{FF2B5EF4-FFF2-40B4-BE49-F238E27FC236}">
                <a16:creationId xmlns:a16="http://schemas.microsoft.com/office/drawing/2014/main" id="{7CD3CD8C-8FC0-FDA4-2128-E9E9F813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188" y="1347788"/>
            <a:ext cx="26289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8D3A260-4710-7D45-9B98-43847BC606D1}"/>
              </a:ext>
            </a:extLst>
          </p:cNvPr>
          <p:cNvSpPr txBox="1"/>
          <p:nvPr/>
        </p:nvSpPr>
        <p:spPr>
          <a:xfrm>
            <a:off x="593725" y="1585913"/>
            <a:ext cx="5653088" cy="1568450"/>
          </a:xfrm>
          <a:prstGeom prst="rect">
            <a:avLst/>
          </a:prstGeom>
          <a:noFill/>
        </p:spPr>
        <p:txBody>
          <a:bodyPr>
            <a:spAutoFit/>
          </a:bodyPr>
          <a:lstStyle/>
          <a:p>
            <a:pPr eaLnBrk="1" hangingPunct="1">
              <a:defRPr/>
            </a:pPr>
            <a:r>
              <a:rPr lang="en-IN" sz="2400" dirty="0">
                <a:latin typeface="+mn-lt"/>
              </a:rPr>
              <a:t>A close and harmonious relationship in</a:t>
            </a:r>
          </a:p>
          <a:p>
            <a:pPr eaLnBrk="1" hangingPunct="1">
              <a:defRPr/>
            </a:pPr>
            <a:r>
              <a:rPr lang="en-IN" sz="2400" dirty="0">
                <a:latin typeface="+mn-lt"/>
              </a:rPr>
              <a:t>which the people or groups concerned understand each other's feelings or ideas and communicate well.</a:t>
            </a:r>
          </a:p>
        </p:txBody>
      </p:sp>
    </p:spTree>
  </p:cSld>
  <p:clrMapOvr>
    <a:masterClrMapping/>
  </p:clrMapOvr>
  <p:transition spd="slow">
    <p:dissolv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EF8FA23E-7708-40C5-47F5-0D81969109F2}"/>
              </a:ext>
            </a:extLst>
          </p:cNvPr>
          <p:cNvSpPr>
            <a:spLocks noGrp="1" noChangeArrowheads="1"/>
          </p:cNvSpPr>
          <p:nvPr>
            <p:ph type="title"/>
          </p:nvPr>
        </p:nvSpPr>
        <p:spPr/>
        <p:txBody>
          <a:bodyPr/>
          <a:lstStyle/>
          <a:p>
            <a:r>
              <a:rPr lang="en-GB" altLang="en-US"/>
              <a:t>Perceptual Positions</a:t>
            </a:r>
          </a:p>
        </p:txBody>
      </p:sp>
      <p:sp>
        <p:nvSpPr>
          <p:cNvPr id="15363" name="Rectangle 3">
            <a:extLst>
              <a:ext uri="{FF2B5EF4-FFF2-40B4-BE49-F238E27FC236}">
                <a16:creationId xmlns:a16="http://schemas.microsoft.com/office/drawing/2014/main" id="{04FA8550-8A04-FC79-902A-2474C1E3BD11}"/>
              </a:ext>
            </a:extLst>
          </p:cNvPr>
          <p:cNvSpPr>
            <a:spLocks noGrp="1" noChangeArrowheads="1"/>
          </p:cNvSpPr>
          <p:nvPr>
            <p:ph type="body" idx="1"/>
          </p:nvPr>
        </p:nvSpPr>
        <p:spPr>
          <a:xfrm>
            <a:off x="3230563" y="1639888"/>
            <a:ext cx="4610100" cy="4238625"/>
          </a:xfrm>
        </p:spPr>
        <p:txBody>
          <a:bodyPr/>
          <a:lstStyle/>
          <a:p>
            <a:pPr marL="0" indent="0">
              <a:buFontTx/>
              <a:buNone/>
              <a:defRPr/>
            </a:pPr>
            <a:r>
              <a:rPr lang="en-GB" dirty="0"/>
              <a:t>The art of seeing events through the eyes of others</a:t>
            </a:r>
          </a:p>
          <a:p>
            <a:pPr marL="0" indent="0">
              <a:buFontTx/>
              <a:buNone/>
              <a:defRPr/>
            </a:pPr>
            <a:endParaRPr lang="en-GB" dirty="0"/>
          </a:p>
          <a:p>
            <a:pPr>
              <a:defRPr/>
            </a:pPr>
            <a:r>
              <a:rPr lang="en-GB" dirty="0"/>
              <a:t>‘the way I see it’</a:t>
            </a:r>
          </a:p>
          <a:p>
            <a:pPr>
              <a:defRPr/>
            </a:pPr>
            <a:r>
              <a:rPr lang="en-GB" dirty="0"/>
              <a:t>‘If I were you I would’</a:t>
            </a:r>
          </a:p>
          <a:p>
            <a:pPr>
              <a:defRPr/>
            </a:pPr>
            <a:r>
              <a:rPr lang="en-GB" dirty="0"/>
              <a:t>‘taking into account both views it seems like this'</a:t>
            </a:r>
          </a:p>
          <a:p>
            <a:pPr>
              <a:defRPr/>
            </a:pPr>
            <a:endParaRPr lang="en-GB" dirty="0"/>
          </a:p>
        </p:txBody>
      </p:sp>
      <p:pic>
        <p:nvPicPr>
          <p:cNvPr id="149508" name="Picture 2">
            <a:extLst>
              <a:ext uri="{FF2B5EF4-FFF2-40B4-BE49-F238E27FC236}">
                <a16:creationId xmlns:a16="http://schemas.microsoft.com/office/drawing/2014/main" id="{9102AEA2-3F5F-12CA-4898-3A855EA4D2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2552700"/>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A8FF6E21-7E6B-2D58-5CF3-317BDE5064E2}"/>
              </a:ext>
            </a:extLst>
          </p:cNvPr>
          <p:cNvSpPr>
            <a:spLocks noGrp="1" noChangeArrowheads="1"/>
          </p:cNvSpPr>
          <p:nvPr>
            <p:ph type="title"/>
          </p:nvPr>
        </p:nvSpPr>
        <p:spPr/>
        <p:txBody>
          <a:bodyPr/>
          <a:lstStyle/>
          <a:p>
            <a:r>
              <a:rPr lang="en-US" altLang="en-US"/>
              <a:t>Overcoming negativeness</a:t>
            </a:r>
            <a:endParaRPr lang="en-IN" altLang="en-US"/>
          </a:p>
        </p:txBody>
      </p:sp>
      <p:sp>
        <p:nvSpPr>
          <p:cNvPr id="150531" name="Content Placeholder 2">
            <a:extLst>
              <a:ext uri="{FF2B5EF4-FFF2-40B4-BE49-F238E27FC236}">
                <a16:creationId xmlns:a16="http://schemas.microsoft.com/office/drawing/2014/main" id="{12CD4186-02C9-557F-0EBF-333CDDA1EC4A}"/>
              </a:ext>
            </a:extLst>
          </p:cNvPr>
          <p:cNvSpPr>
            <a:spLocks noGrp="1" noChangeArrowheads="1"/>
          </p:cNvSpPr>
          <p:nvPr>
            <p:ph idx="1"/>
          </p:nvPr>
        </p:nvSpPr>
        <p:spPr>
          <a:xfrm>
            <a:off x="604838" y="1639888"/>
            <a:ext cx="7235825" cy="4535487"/>
          </a:xfrm>
        </p:spPr>
        <p:txBody>
          <a:bodyPr/>
          <a:lstStyle/>
          <a:p>
            <a:r>
              <a:rPr lang="en-US" altLang="en-US" dirty="0"/>
              <a:t>Persist in your positive-ness</a:t>
            </a:r>
          </a:p>
          <a:p>
            <a:r>
              <a:rPr lang="en-US" altLang="en-US" dirty="0"/>
              <a:t>Be strong in your positive-ness</a:t>
            </a:r>
          </a:p>
          <a:p>
            <a:r>
              <a:rPr lang="en-US" altLang="en-US" dirty="0"/>
              <a:t>Assert your positive-ness</a:t>
            </a:r>
          </a:p>
          <a:p>
            <a:r>
              <a:rPr lang="en-US" altLang="en-US" dirty="0"/>
              <a:t>Ask the auditee to consider the positive side of logic</a:t>
            </a:r>
          </a:p>
          <a:p>
            <a:r>
              <a:rPr lang="en-US" altLang="en-US" dirty="0"/>
              <a:t>Persevere if required </a:t>
            </a:r>
          </a:p>
          <a:p>
            <a:r>
              <a:rPr lang="en-US" altLang="en-US" dirty="0"/>
              <a:t>Never give in</a:t>
            </a:r>
          </a:p>
          <a:p>
            <a:r>
              <a:rPr lang="en-US" altLang="en-US" dirty="0"/>
              <a:t>You would succeed – partially or fully</a:t>
            </a:r>
          </a:p>
          <a:p>
            <a:endParaRPr lang="en-US" altLang="en-US" dirty="0"/>
          </a:p>
          <a:p>
            <a:endParaRPr lang="en-US" altLang="en-US" dirty="0"/>
          </a:p>
        </p:txBody>
      </p:sp>
      <p:sp>
        <p:nvSpPr>
          <p:cNvPr id="150532" name="Slide Number Placeholder 3">
            <a:extLst>
              <a:ext uri="{FF2B5EF4-FFF2-40B4-BE49-F238E27FC236}">
                <a16:creationId xmlns:a16="http://schemas.microsoft.com/office/drawing/2014/main" id="{48F5EF78-FE46-4B16-B89D-9DCA2D982074}"/>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A822A18A-1A46-49EE-9932-12E0F84B886E}" type="slidenum">
              <a:rPr lang="en-GB" altLang="en-US" sz="900">
                <a:solidFill>
                  <a:schemeClr val="tx1"/>
                </a:solidFill>
              </a:rPr>
              <a:pPr>
                <a:lnSpc>
                  <a:spcPct val="100000"/>
                </a:lnSpc>
                <a:spcAft>
                  <a:spcPct val="0"/>
                </a:spcAft>
                <a:buFontTx/>
                <a:buNone/>
              </a:pPr>
              <a:t>83</a:t>
            </a:fld>
            <a:endParaRPr lang="en-GB" altLang="en-US" sz="900">
              <a:solidFill>
                <a:schemeClr val="tx1"/>
              </a:solidFill>
            </a:endParaRPr>
          </a:p>
        </p:txBody>
      </p:sp>
      <p:pic>
        <p:nvPicPr>
          <p:cNvPr id="150533" name="Picture 2">
            <a:extLst>
              <a:ext uri="{FF2B5EF4-FFF2-40B4-BE49-F238E27FC236}">
                <a16:creationId xmlns:a16="http://schemas.microsoft.com/office/drawing/2014/main" id="{3482EE6E-8B2D-EB24-F573-4AF754A47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238" y="6096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42E3C5A5-1D1C-C96C-552A-B35003AA9E81}"/>
              </a:ext>
            </a:extLst>
          </p:cNvPr>
          <p:cNvSpPr>
            <a:spLocks noGrp="1" noChangeArrowheads="1"/>
          </p:cNvSpPr>
          <p:nvPr>
            <p:ph type="title"/>
          </p:nvPr>
        </p:nvSpPr>
        <p:spPr/>
        <p:txBody>
          <a:bodyPr/>
          <a:lstStyle/>
          <a:p>
            <a:r>
              <a:rPr lang="en-US" altLang="en-US"/>
              <a:t>Group Exercise 5</a:t>
            </a:r>
            <a:endParaRPr lang="en-IN" altLang="en-US"/>
          </a:p>
        </p:txBody>
      </p:sp>
      <p:sp>
        <p:nvSpPr>
          <p:cNvPr id="151555" name="Content Placeholder 2">
            <a:extLst>
              <a:ext uri="{FF2B5EF4-FFF2-40B4-BE49-F238E27FC236}">
                <a16:creationId xmlns:a16="http://schemas.microsoft.com/office/drawing/2014/main" id="{CE05D947-C3A7-78AE-04F1-A1F72B5F16F3}"/>
              </a:ext>
            </a:extLst>
          </p:cNvPr>
          <p:cNvSpPr>
            <a:spLocks noGrp="1" noChangeArrowheads="1"/>
          </p:cNvSpPr>
          <p:nvPr>
            <p:ph idx="1"/>
          </p:nvPr>
        </p:nvSpPr>
        <p:spPr/>
        <p:txBody>
          <a:bodyPr/>
          <a:lstStyle/>
          <a:p>
            <a:r>
              <a:rPr lang="en-US" altLang="en-US"/>
              <a:t>Discuss in your group – how one can enhance auditor’s personal attribute of being diplomatic</a:t>
            </a:r>
            <a:endParaRPr lang="en-IN" altLang="en-US"/>
          </a:p>
        </p:txBody>
      </p:sp>
      <p:sp>
        <p:nvSpPr>
          <p:cNvPr id="151556" name="Slide Number Placeholder 3">
            <a:extLst>
              <a:ext uri="{FF2B5EF4-FFF2-40B4-BE49-F238E27FC236}">
                <a16:creationId xmlns:a16="http://schemas.microsoft.com/office/drawing/2014/main" id="{100CF04F-1E40-1745-D02B-E177B067610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34FAD76-122A-4A8A-9CF4-D5E5AC2F89F9}" type="slidenum">
              <a:rPr lang="en-GB" altLang="en-US" sz="900">
                <a:solidFill>
                  <a:schemeClr val="tx1"/>
                </a:solidFill>
              </a:rPr>
              <a:pPr>
                <a:lnSpc>
                  <a:spcPct val="100000"/>
                </a:lnSpc>
                <a:spcAft>
                  <a:spcPct val="0"/>
                </a:spcAft>
                <a:buFontTx/>
                <a:buNone/>
              </a:pPr>
              <a:t>84</a:t>
            </a:fld>
            <a:endParaRPr lang="en-GB" altLang="en-US" sz="900">
              <a:solidFill>
                <a:schemeClr val="tx1"/>
              </a:solidFill>
            </a:endParaRPr>
          </a:p>
        </p:txBody>
      </p:sp>
      <p:grpSp>
        <p:nvGrpSpPr>
          <p:cNvPr id="151557" name="Group 4">
            <a:extLst>
              <a:ext uri="{FF2B5EF4-FFF2-40B4-BE49-F238E27FC236}">
                <a16:creationId xmlns:a16="http://schemas.microsoft.com/office/drawing/2014/main" id="{A5F2F7DF-1377-5575-6355-A80BED5206CF}"/>
              </a:ext>
            </a:extLst>
          </p:cNvPr>
          <p:cNvGrpSpPr>
            <a:grpSpLocks noChangeAspect="1"/>
          </p:cNvGrpSpPr>
          <p:nvPr/>
        </p:nvGrpSpPr>
        <p:grpSpPr bwMode="auto">
          <a:xfrm>
            <a:off x="5165725" y="4676775"/>
            <a:ext cx="3232150" cy="1439863"/>
            <a:chOff x="3918863" y="3572634"/>
            <a:chExt cx="3989397" cy="1777312"/>
          </a:xfrm>
        </p:grpSpPr>
        <p:sp>
          <p:nvSpPr>
            <p:cNvPr id="6" name="Rounded Rectangle 5">
              <a:extLst>
                <a:ext uri="{FF2B5EF4-FFF2-40B4-BE49-F238E27FC236}">
                  <a16:creationId xmlns:a16="http://schemas.microsoft.com/office/drawing/2014/main" id="{F1B64312-70BB-EEC1-F18D-990636F27541}"/>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7F88B3F8-DE54-4DC6-4A52-C69FA044DED3}"/>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15 minutes</a:t>
              </a:r>
            </a:p>
          </p:txBody>
        </p:sp>
        <p:grpSp>
          <p:nvGrpSpPr>
            <p:cNvPr id="151560" name="Group 7">
              <a:extLst>
                <a:ext uri="{FF2B5EF4-FFF2-40B4-BE49-F238E27FC236}">
                  <a16:creationId xmlns:a16="http://schemas.microsoft.com/office/drawing/2014/main" id="{A4BA4D07-7AFC-FE6B-1EE4-04F96A1EAD4A}"/>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AA0937B4-6223-D911-A5E1-D8452F9876EE}"/>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25D98520-DD91-1760-4956-168D9BA8BB21}"/>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1A304596-7059-08CD-29F5-558B92EB6ACD}"/>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2C61692A-9892-AD86-D1FB-3CEC58AD6FE3}"/>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02CC75E6-36E1-8FED-0529-0E67F6A51F8C}"/>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51564" name="Group 11">
                <a:extLst>
                  <a:ext uri="{FF2B5EF4-FFF2-40B4-BE49-F238E27FC236}">
                    <a16:creationId xmlns:a16="http://schemas.microsoft.com/office/drawing/2014/main" id="{13786DF3-D80F-7C34-C117-666B53F16E82}"/>
                  </a:ext>
                </a:extLst>
              </p:cNvPr>
              <p:cNvGrpSpPr>
                <a:grpSpLocks/>
              </p:cNvGrpSpPr>
              <p:nvPr/>
            </p:nvGrpSpPr>
            <p:grpSpPr bwMode="auto">
              <a:xfrm>
                <a:off x="6296409" y="3936826"/>
                <a:ext cx="30175" cy="1283040"/>
                <a:chOff x="7118569" y="3479015"/>
                <a:chExt cx="45719" cy="2341044"/>
              </a:xfrm>
            </p:grpSpPr>
            <p:sp>
              <p:nvSpPr>
                <p:cNvPr id="151571" name="Isosceles Triangle 18">
                  <a:extLst>
                    <a:ext uri="{FF2B5EF4-FFF2-40B4-BE49-F238E27FC236}">
                      <a16:creationId xmlns:a16="http://schemas.microsoft.com/office/drawing/2014/main" id="{5F30C8F3-E3AB-F6CB-EE2F-7FD07177B409}"/>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72" name="Isosceles Triangle 19">
                  <a:extLst>
                    <a:ext uri="{FF2B5EF4-FFF2-40B4-BE49-F238E27FC236}">
                      <a16:creationId xmlns:a16="http://schemas.microsoft.com/office/drawing/2014/main" id="{D54D7778-99EA-DED5-BA5F-E830153B10C4}"/>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51565" name="Oval 12">
                <a:extLst>
                  <a:ext uri="{FF2B5EF4-FFF2-40B4-BE49-F238E27FC236}">
                    <a16:creationId xmlns:a16="http://schemas.microsoft.com/office/drawing/2014/main" id="{D736DE73-383C-7266-2C19-72765CA67F8F}"/>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6" name="Oval 13">
                <a:extLst>
                  <a:ext uri="{FF2B5EF4-FFF2-40B4-BE49-F238E27FC236}">
                    <a16:creationId xmlns:a16="http://schemas.microsoft.com/office/drawing/2014/main" id="{04B0CF1F-8882-8329-0BA9-E0527BA8F9E1}"/>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7" name="Oval 14">
                <a:extLst>
                  <a:ext uri="{FF2B5EF4-FFF2-40B4-BE49-F238E27FC236}">
                    <a16:creationId xmlns:a16="http://schemas.microsoft.com/office/drawing/2014/main" id="{6FC44D7B-748C-B9A5-9BFD-EDCF9682F3FB}"/>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8" name="Oval 15">
                <a:extLst>
                  <a:ext uri="{FF2B5EF4-FFF2-40B4-BE49-F238E27FC236}">
                    <a16:creationId xmlns:a16="http://schemas.microsoft.com/office/drawing/2014/main" id="{C082A30E-B2E3-C862-397E-6FD301006E15}"/>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69" name="Oval 16">
                <a:extLst>
                  <a:ext uri="{FF2B5EF4-FFF2-40B4-BE49-F238E27FC236}">
                    <a16:creationId xmlns:a16="http://schemas.microsoft.com/office/drawing/2014/main" id="{8D8BB9EB-8E65-DB0A-C479-BB6FF996816F}"/>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51570" name="Oval 9">
                <a:extLst>
                  <a:ext uri="{FF2B5EF4-FFF2-40B4-BE49-F238E27FC236}">
                    <a16:creationId xmlns:a16="http://schemas.microsoft.com/office/drawing/2014/main" id="{5D285DA3-EF03-4BAC-5246-4AF4AEDBF939}"/>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3">
            <a:extLst>
              <a:ext uri="{FF2B5EF4-FFF2-40B4-BE49-F238E27FC236}">
                <a16:creationId xmlns:a16="http://schemas.microsoft.com/office/drawing/2014/main" id="{C3AE41C6-CB4E-1C3B-C659-C10491000E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75F9280-0BCC-464B-A93A-21C34E7065F5}" type="slidenum">
              <a:rPr lang="en-GB" altLang="en-US" sz="900">
                <a:solidFill>
                  <a:schemeClr val="tx1"/>
                </a:solidFill>
              </a:rPr>
              <a:pPr>
                <a:lnSpc>
                  <a:spcPct val="100000"/>
                </a:lnSpc>
                <a:spcAft>
                  <a:spcPct val="0"/>
                </a:spcAft>
                <a:buFontTx/>
                <a:buNone/>
              </a:pPr>
              <a:t>85</a:t>
            </a:fld>
            <a:endParaRPr lang="en-GB" altLang="en-US" sz="900">
              <a:solidFill>
                <a:schemeClr val="tx1"/>
              </a:solidFill>
            </a:endParaRPr>
          </a:p>
        </p:txBody>
      </p:sp>
      <p:sp>
        <p:nvSpPr>
          <p:cNvPr id="152579" name="Rectangle 2">
            <a:extLst>
              <a:ext uri="{FF2B5EF4-FFF2-40B4-BE49-F238E27FC236}">
                <a16:creationId xmlns:a16="http://schemas.microsoft.com/office/drawing/2014/main" id="{10E99E2E-022A-38E1-74AE-F131B486A853}"/>
              </a:ext>
            </a:extLst>
          </p:cNvPr>
          <p:cNvSpPr>
            <a:spLocks noGrp="1" noChangeArrowheads="1"/>
          </p:cNvSpPr>
          <p:nvPr>
            <p:ph type="title"/>
          </p:nvPr>
        </p:nvSpPr>
        <p:spPr/>
        <p:txBody>
          <a:bodyPr/>
          <a:lstStyle/>
          <a:p>
            <a:r>
              <a:rPr lang="en-GB" altLang="en-US"/>
              <a:t>Questioning – Funnel Approach</a:t>
            </a:r>
            <a:endParaRPr lang="en-US" altLang="en-US"/>
          </a:p>
        </p:txBody>
      </p:sp>
      <p:pic>
        <p:nvPicPr>
          <p:cNvPr id="152580" name="Picture 8">
            <a:extLst>
              <a:ext uri="{FF2B5EF4-FFF2-40B4-BE49-F238E27FC236}">
                <a16:creationId xmlns:a16="http://schemas.microsoft.com/office/drawing/2014/main" id="{9AD8F63E-1AF8-E0D1-2C43-27E8EF96D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730375"/>
            <a:ext cx="4470400"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1" name="Text Box 12">
            <a:extLst>
              <a:ext uri="{FF2B5EF4-FFF2-40B4-BE49-F238E27FC236}">
                <a16:creationId xmlns:a16="http://schemas.microsoft.com/office/drawing/2014/main" id="{0CBA5FF6-B2E7-39FE-FF36-0DFBEFD28C7C}"/>
              </a:ext>
            </a:extLst>
          </p:cNvPr>
          <p:cNvSpPr txBox="1">
            <a:spLocks noChangeArrowheads="1"/>
          </p:cNvSpPr>
          <p:nvPr/>
        </p:nvSpPr>
        <p:spPr bwMode="auto">
          <a:xfrm>
            <a:off x="808038" y="1854200"/>
            <a:ext cx="13763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a:solidFill>
                  <a:schemeClr val="tx1"/>
                </a:solidFill>
              </a:rPr>
              <a:t> OPEN</a:t>
            </a:r>
            <a:endParaRPr lang="en-US" altLang="en-US">
              <a:solidFill>
                <a:schemeClr val="tx1"/>
              </a:solidFill>
            </a:endParaRPr>
          </a:p>
        </p:txBody>
      </p:sp>
      <p:sp>
        <p:nvSpPr>
          <p:cNvPr id="152582" name="Text Box 13">
            <a:extLst>
              <a:ext uri="{FF2B5EF4-FFF2-40B4-BE49-F238E27FC236}">
                <a16:creationId xmlns:a16="http://schemas.microsoft.com/office/drawing/2014/main" id="{8626705E-8D20-327A-2569-83F60DF0C7E5}"/>
              </a:ext>
            </a:extLst>
          </p:cNvPr>
          <p:cNvSpPr txBox="1">
            <a:spLocks noChangeArrowheads="1"/>
          </p:cNvSpPr>
          <p:nvPr/>
        </p:nvSpPr>
        <p:spPr bwMode="auto">
          <a:xfrm>
            <a:off x="808038" y="5130800"/>
            <a:ext cx="13763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a:solidFill>
                  <a:schemeClr val="tx1"/>
                </a:solidFill>
              </a:rPr>
              <a:t>CLOSED</a:t>
            </a:r>
            <a:endParaRPr lang="en-US" altLang="en-US">
              <a:solidFill>
                <a:schemeClr val="tx1"/>
              </a:solidFill>
            </a:endParaRPr>
          </a:p>
        </p:txBody>
      </p:sp>
      <p:sp>
        <p:nvSpPr>
          <p:cNvPr id="152583" name="Line 14">
            <a:extLst>
              <a:ext uri="{FF2B5EF4-FFF2-40B4-BE49-F238E27FC236}">
                <a16:creationId xmlns:a16="http://schemas.microsoft.com/office/drawing/2014/main" id="{FA67C9DD-4ADF-9AD2-1507-A68CB879DBC5}"/>
              </a:ext>
            </a:extLst>
          </p:cNvPr>
          <p:cNvSpPr>
            <a:spLocks noChangeShapeType="1"/>
          </p:cNvSpPr>
          <p:nvPr/>
        </p:nvSpPr>
        <p:spPr bwMode="auto">
          <a:xfrm>
            <a:off x="1447800" y="2292350"/>
            <a:ext cx="0" cy="2660650"/>
          </a:xfrm>
          <a:prstGeom prst="line">
            <a:avLst/>
          </a:prstGeom>
          <a:noFill/>
          <a:ln w="1270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84" name="Text Box 15">
            <a:extLst>
              <a:ext uri="{FF2B5EF4-FFF2-40B4-BE49-F238E27FC236}">
                <a16:creationId xmlns:a16="http://schemas.microsoft.com/office/drawing/2014/main" id="{41D5AD12-8D0B-C7E4-AD7F-B2A295A18919}"/>
              </a:ext>
            </a:extLst>
          </p:cNvPr>
          <p:cNvSpPr txBox="1">
            <a:spLocks noChangeArrowheads="1"/>
          </p:cNvSpPr>
          <p:nvPr/>
        </p:nvSpPr>
        <p:spPr bwMode="auto">
          <a:xfrm>
            <a:off x="6489700" y="2679700"/>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Gathering </a:t>
            </a:r>
            <a:endParaRPr lang="en-US" altLang="en-US" sz="2000">
              <a:solidFill>
                <a:schemeClr val="tx1"/>
              </a:solidFill>
            </a:endParaRPr>
          </a:p>
        </p:txBody>
      </p:sp>
      <p:sp>
        <p:nvSpPr>
          <p:cNvPr id="152585" name="Text Box 16">
            <a:extLst>
              <a:ext uri="{FF2B5EF4-FFF2-40B4-BE49-F238E27FC236}">
                <a16:creationId xmlns:a16="http://schemas.microsoft.com/office/drawing/2014/main" id="{BECB2B9C-E21E-0FD5-C425-B0988CBF076E}"/>
              </a:ext>
            </a:extLst>
          </p:cNvPr>
          <p:cNvSpPr txBox="1">
            <a:spLocks noChangeArrowheads="1"/>
          </p:cNvSpPr>
          <p:nvPr/>
        </p:nvSpPr>
        <p:spPr bwMode="auto">
          <a:xfrm>
            <a:off x="5797550" y="380841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Probing  </a:t>
            </a:r>
            <a:endParaRPr lang="en-US" altLang="en-US" sz="2000">
              <a:solidFill>
                <a:schemeClr val="tx1"/>
              </a:solidFill>
            </a:endParaRPr>
          </a:p>
        </p:txBody>
      </p:sp>
      <p:sp>
        <p:nvSpPr>
          <p:cNvPr id="152586" name="Text Box 17">
            <a:extLst>
              <a:ext uri="{FF2B5EF4-FFF2-40B4-BE49-F238E27FC236}">
                <a16:creationId xmlns:a16="http://schemas.microsoft.com/office/drawing/2014/main" id="{CD4E383E-DF28-982B-739A-FD0E7D152C47}"/>
              </a:ext>
            </a:extLst>
          </p:cNvPr>
          <p:cNvSpPr txBox="1">
            <a:spLocks noChangeArrowheads="1"/>
          </p:cNvSpPr>
          <p:nvPr/>
        </p:nvSpPr>
        <p:spPr bwMode="auto">
          <a:xfrm>
            <a:off x="5546725" y="444976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Verifying  </a:t>
            </a:r>
            <a:endParaRPr lang="en-US" altLang="en-US" sz="2000">
              <a:solidFill>
                <a:schemeClr val="tx1"/>
              </a:solidFill>
            </a:endParaRPr>
          </a:p>
        </p:txBody>
      </p:sp>
      <p:sp>
        <p:nvSpPr>
          <p:cNvPr id="152587" name="Text Box 18">
            <a:extLst>
              <a:ext uri="{FF2B5EF4-FFF2-40B4-BE49-F238E27FC236}">
                <a16:creationId xmlns:a16="http://schemas.microsoft.com/office/drawing/2014/main" id="{CC63518F-C131-4C04-B24C-59BCB8B79BF3}"/>
              </a:ext>
            </a:extLst>
          </p:cNvPr>
          <p:cNvSpPr txBox="1">
            <a:spLocks noChangeArrowheads="1"/>
          </p:cNvSpPr>
          <p:nvPr/>
        </p:nvSpPr>
        <p:spPr bwMode="auto">
          <a:xfrm>
            <a:off x="5372100" y="5178425"/>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Finding  </a:t>
            </a:r>
            <a:endParaRPr lang="en-US" altLang="en-US" sz="2000">
              <a:solidFill>
                <a:schemeClr val="tx1"/>
              </a:solidFill>
            </a:endParaRPr>
          </a:p>
        </p:txBody>
      </p:sp>
      <p:sp>
        <p:nvSpPr>
          <p:cNvPr id="152588" name="Line 19">
            <a:extLst>
              <a:ext uri="{FF2B5EF4-FFF2-40B4-BE49-F238E27FC236}">
                <a16:creationId xmlns:a16="http://schemas.microsoft.com/office/drawing/2014/main" id="{B2FD91DD-DCEC-D2BF-808A-DFE4DB7DB2F9}"/>
              </a:ext>
            </a:extLst>
          </p:cNvPr>
          <p:cNvSpPr>
            <a:spLocks noChangeShapeType="1"/>
          </p:cNvSpPr>
          <p:nvPr/>
        </p:nvSpPr>
        <p:spPr bwMode="auto">
          <a:xfrm flipH="1" flipV="1">
            <a:off x="4699000" y="5291138"/>
            <a:ext cx="673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89" name="Line 20">
            <a:extLst>
              <a:ext uri="{FF2B5EF4-FFF2-40B4-BE49-F238E27FC236}">
                <a16:creationId xmlns:a16="http://schemas.microsoft.com/office/drawing/2014/main" id="{B25ED178-7F3D-4D49-1C30-653B7EBED3FD}"/>
              </a:ext>
            </a:extLst>
          </p:cNvPr>
          <p:cNvSpPr>
            <a:spLocks noChangeShapeType="1"/>
          </p:cNvSpPr>
          <p:nvPr/>
        </p:nvSpPr>
        <p:spPr bwMode="auto">
          <a:xfrm flipH="1" flipV="1">
            <a:off x="4829175" y="4572000"/>
            <a:ext cx="7175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0" name="Line 21">
            <a:extLst>
              <a:ext uri="{FF2B5EF4-FFF2-40B4-BE49-F238E27FC236}">
                <a16:creationId xmlns:a16="http://schemas.microsoft.com/office/drawing/2014/main" id="{FEAC66DA-0BC9-217F-3E92-21C0A0892F3A}"/>
              </a:ext>
            </a:extLst>
          </p:cNvPr>
          <p:cNvSpPr>
            <a:spLocks noChangeShapeType="1"/>
          </p:cNvSpPr>
          <p:nvPr/>
        </p:nvSpPr>
        <p:spPr bwMode="auto">
          <a:xfrm flipH="1" flipV="1">
            <a:off x="5102225" y="3940175"/>
            <a:ext cx="695325"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1" name="Line 22">
            <a:extLst>
              <a:ext uri="{FF2B5EF4-FFF2-40B4-BE49-F238E27FC236}">
                <a16:creationId xmlns:a16="http://schemas.microsoft.com/office/drawing/2014/main" id="{0819950F-4511-34A0-F592-184081C06CCE}"/>
              </a:ext>
            </a:extLst>
          </p:cNvPr>
          <p:cNvSpPr>
            <a:spLocks noChangeShapeType="1"/>
          </p:cNvSpPr>
          <p:nvPr/>
        </p:nvSpPr>
        <p:spPr bwMode="auto">
          <a:xfrm flipH="1" flipV="1">
            <a:off x="5797550" y="2801938"/>
            <a:ext cx="6921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2" name="Line 23">
            <a:extLst>
              <a:ext uri="{FF2B5EF4-FFF2-40B4-BE49-F238E27FC236}">
                <a16:creationId xmlns:a16="http://schemas.microsoft.com/office/drawing/2014/main" id="{49DC4055-77D9-E301-C12C-61C630AD3F57}"/>
              </a:ext>
            </a:extLst>
          </p:cNvPr>
          <p:cNvSpPr>
            <a:spLocks noChangeShapeType="1"/>
          </p:cNvSpPr>
          <p:nvPr/>
        </p:nvSpPr>
        <p:spPr bwMode="auto">
          <a:xfrm flipH="1" flipV="1">
            <a:off x="4829175" y="4943475"/>
            <a:ext cx="7175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36000" tIns="0" rIns="36000" bIns="0">
            <a:spAutoFit/>
          </a:bodyPr>
          <a:lstStyle/>
          <a:p>
            <a:endParaRPr lang="en-IN"/>
          </a:p>
        </p:txBody>
      </p:sp>
      <p:sp>
        <p:nvSpPr>
          <p:cNvPr id="152593" name="Text Box 25">
            <a:extLst>
              <a:ext uri="{FF2B5EF4-FFF2-40B4-BE49-F238E27FC236}">
                <a16:creationId xmlns:a16="http://schemas.microsoft.com/office/drawing/2014/main" id="{FE6B9992-60B8-D475-D977-84C1B1F625F8}"/>
              </a:ext>
            </a:extLst>
          </p:cNvPr>
          <p:cNvSpPr txBox="1">
            <a:spLocks noChangeArrowheads="1"/>
          </p:cNvSpPr>
          <p:nvPr/>
        </p:nvSpPr>
        <p:spPr bwMode="auto">
          <a:xfrm>
            <a:off x="5546725" y="4830763"/>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Bef>
                <a:spcPct val="50000"/>
              </a:spcBef>
              <a:spcAft>
                <a:spcPct val="0"/>
              </a:spcAft>
              <a:buFontTx/>
              <a:buNone/>
            </a:pPr>
            <a:r>
              <a:rPr lang="en-GB" altLang="en-US" sz="2000">
                <a:solidFill>
                  <a:schemeClr val="tx1"/>
                </a:solidFill>
              </a:rPr>
              <a:t>Parroting   </a:t>
            </a:r>
            <a:endParaRPr lang="en-US" altLang="en-US" sz="2000">
              <a:solidFill>
                <a:schemeClr val="tx1"/>
              </a:solidFill>
            </a:endParaRPr>
          </a:p>
        </p:txBody>
      </p:sp>
    </p:spTree>
  </p:cSld>
  <p:clrMapOvr>
    <a:masterClrMapping/>
  </p:clrMapOvr>
  <p:transition spd="slow">
    <p:dissolv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3">
            <a:extLst>
              <a:ext uri="{FF2B5EF4-FFF2-40B4-BE49-F238E27FC236}">
                <a16:creationId xmlns:a16="http://schemas.microsoft.com/office/drawing/2014/main" id="{69AC1ECE-C3BC-AC67-F631-B5899F3ED83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C5250FF-EB7B-42D5-9930-0D4545DB04F6}" type="slidenum">
              <a:rPr lang="en-GB" altLang="en-US" sz="900">
                <a:solidFill>
                  <a:schemeClr val="tx1"/>
                </a:solidFill>
              </a:rPr>
              <a:pPr>
                <a:lnSpc>
                  <a:spcPct val="100000"/>
                </a:lnSpc>
                <a:spcAft>
                  <a:spcPct val="0"/>
                </a:spcAft>
                <a:buFontTx/>
                <a:buNone/>
              </a:pPr>
              <a:t>86</a:t>
            </a:fld>
            <a:endParaRPr lang="en-GB" altLang="en-US" sz="900">
              <a:solidFill>
                <a:schemeClr val="tx1"/>
              </a:solidFill>
            </a:endParaRPr>
          </a:p>
        </p:txBody>
      </p:sp>
      <p:sp>
        <p:nvSpPr>
          <p:cNvPr id="156675" name="Rectangle 2">
            <a:extLst>
              <a:ext uri="{FF2B5EF4-FFF2-40B4-BE49-F238E27FC236}">
                <a16:creationId xmlns:a16="http://schemas.microsoft.com/office/drawing/2014/main" id="{A1478C36-CF98-7E96-2BB3-215442E3A683}"/>
              </a:ext>
            </a:extLst>
          </p:cNvPr>
          <p:cNvSpPr>
            <a:spLocks noGrp="1" noChangeArrowheads="1"/>
          </p:cNvSpPr>
          <p:nvPr>
            <p:ph type="title"/>
          </p:nvPr>
        </p:nvSpPr>
        <p:spPr/>
        <p:txBody>
          <a:bodyPr/>
          <a:lstStyle/>
          <a:p>
            <a:pPr eaLnBrk="1" hangingPunct="1"/>
            <a:r>
              <a:rPr lang="en-GB" altLang="en-US"/>
              <a:t>Questioning </a:t>
            </a:r>
            <a:endParaRPr lang="en-US" altLang="en-US"/>
          </a:p>
        </p:txBody>
      </p:sp>
      <p:sp>
        <p:nvSpPr>
          <p:cNvPr id="156676" name="Rectangle 3">
            <a:extLst>
              <a:ext uri="{FF2B5EF4-FFF2-40B4-BE49-F238E27FC236}">
                <a16:creationId xmlns:a16="http://schemas.microsoft.com/office/drawing/2014/main" id="{753F675E-CE99-FF22-C3A4-DEBE19560AB2}"/>
              </a:ext>
            </a:extLst>
          </p:cNvPr>
          <p:cNvSpPr>
            <a:spLocks noGrp="1" noChangeArrowheads="1"/>
          </p:cNvSpPr>
          <p:nvPr>
            <p:ph type="body" idx="1"/>
          </p:nvPr>
        </p:nvSpPr>
        <p:spPr/>
        <p:txBody>
          <a:bodyPr/>
          <a:lstStyle/>
          <a:p>
            <a:pPr eaLnBrk="1" hangingPunct="1"/>
            <a:r>
              <a:rPr lang="en-GB" altLang="en-US"/>
              <a:t>Some basic points</a:t>
            </a:r>
          </a:p>
          <a:p>
            <a:pPr lvl="1" eaLnBrk="1" hangingPunct="1"/>
            <a:r>
              <a:rPr lang="en-GB" altLang="en-US"/>
              <a:t>Ask the right person</a:t>
            </a:r>
          </a:p>
          <a:p>
            <a:pPr lvl="1" eaLnBrk="1" hangingPunct="1"/>
            <a:r>
              <a:rPr lang="en-GB" altLang="en-US"/>
              <a:t>Recognize the individual</a:t>
            </a:r>
          </a:p>
          <a:p>
            <a:pPr lvl="1" eaLnBrk="1" hangingPunct="1"/>
            <a:r>
              <a:rPr lang="en-GB" altLang="en-US"/>
              <a:t>Understand why you are asking the question</a:t>
            </a:r>
          </a:p>
          <a:p>
            <a:pPr lvl="1" eaLnBrk="1" hangingPunct="1"/>
            <a:r>
              <a:rPr lang="en-GB" altLang="en-US"/>
              <a:t>Ask simple questions</a:t>
            </a:r>
          </a:p>
          <a:p>
            <a:pPr lvl="1" eaLnBrk="1" hangingPunct="1"/>
            <a:r>
              <a:rPr lang="en-GB" altLang="en-US"/>
              <a:t>Give time to answer</a:t>
            </a:r>
          </a:p>
          <a:p>
            <a:pPr lvl="1" eaLnBrk="1" hangingPunct="1"/>
            <a:r>
              <a:rPr lang="en-GB" altLang="en-US"/>
              <a:t>Don’t be judgemental  </a:t>
            </a:r>
            <a:endParaRPr lang="en-US" altLang="en-US"/>
          </a:p>
        </p:txBody>
      </p:sp>
    </p:spTree>
  </p:cSld>
  <p:clrMapOvr>
    <a:masterClrMapping/>
  </p:clrMapOvr>
  <p:transition spd="slow">
    <p:dissolv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3">
            <a:extLst>
              <a:ext uri="{FF2B5EF4-FFF2-40B4-BE49-F238E27FC236}">
                <a16:creationId xmlns:a16="http://schemas.microsoft.com/office/drawing/2014/main" id="{3A5F1DA9-464A-9E0A-BA33-648818B6FC0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88731E2-5D29-4B4A-8A8F-357A547261C4}" type="slidenum">
              <a:rPr lang="en-GB" altLang="en-US" sz="900">
                <a:solidFill>
                  <a:schemeClr val="tx1"/>
                </a:solidFill>
              </a:rPr>
              <a:pPr>
                <a:lnSpc>
                  <a:spcPct val="100000"/>
                </a:lnSpc>
                <a:spcAft>
                  <a:spcPct val="0"/>
                </a:spcAft>
                <a:buFontTx/>
                <a:buNone/>
              </a:pPr>
              <a:t>87</a:t>
            </a:fld>
            <a:endParaRPr lang="en-GB" altLang="en-US" sz="900">
              <a:solidFill>
                <a:schemeClr val="tx1"/>
              </a:solidFill>
            </a:endParaRPr>
          </a:p>
        </p:txBody>
      </p:sp>
      <p:sp>
        <p:nvSpPr>
          <p:cNvPr id="158723" name="Rectangle 2">
            <a:extLst>
              <a:ext uri="{FF2B5EF4-FFF2-40B4-BE49-F238E27FC236}">
                <a16:creationId xmlns:a16="http://schemas.microsoft.com/office/drawing/2014/main" id="{15CEA903-65A2-E409-626F-FB50ECAC55FF}"/>
              </a:ext>
            </a:extLst>
          </p:cNvPr>
          <p:cNvSpPr>
            <a:spLocks noGrp="1" noChangeArrowheads="1"/>
          </p:cNvSpPr>
          <p:nvPr>
            <p:ph type="title"/>
          </p:nvPr>
        </p:nvSpPr>
        <p:spPr/>
        <p:txBody>
          <a:bodyPr/>
          <a:lstStyle/>
          <a:p>
            <a:r>
              <a:rPr lang="en-GB" altLang="en-US"/>
              <a:t>Questioning – Avoid Problems</a:t>
            </a:r>
            <a:endParaRPr lang="en-US" altLang="en-US"/>
          </a:p>
        </p:txBody>
      </p:sp>
      <p:sp>
        <p:nvSpPr>
          <p:cNvPr id="158724" name="Rectangle 3">
            <a:extLst>
              <a:ext uri="{FF2B5EF4-FFF2-40B4-BE49-F238E27FC236}">
                <a16:creationId xmlns:a16="http://schemas.microsoft.com/office/drawing/2014/main" id="{6839239C-6F1C-A393-72AD-AEC6A4E7C526}"/>
              </a:ext>
            </a:extLst>
          </p:cNvPr>
          <p:cNvSpPr>
            <a:spLocks noGrp="1" noChangeArrowheads="1"/>
          </p:cNvSpPr>
          <p:nvPr>
            <p:ph type="body" idx="1"/>
          </p:nvPr>
        </p:nvSpPr>
        <p:spPr/>
        <p:txBody>
          <a:bodyPr/>
          <a:lstStyle/>
          <a:p>
            <a:r>
              <a:rPr lang="en-GB" altLang="en-US"/>
              <a:t>Tell the auditee</a:t>
            </a:r>
          </a:p>
          <a:p>
            <a:pPr lvl="1"/>
            <a:r>
              <a:rPr lang="en-GB" altLang="en-US"/>
              <a:t>What you are going to do</a:t>
            </a:r>
          </a:p>
          <a:p>
            <a:pPr lvl="1"/>
            <a:r>
              <a:rPr lang="en-GB" altLang="en-US"/>
              <a:t>Why you are there</a:t>
            </a:r>
          </a:p>
          <a:p>
            <a:pPr lvl="1"/>
            <a:r>
              <a:rPr lang="en-GB" altLang="en-US"/>
              <a:t>What you are asking</a:t>
            </a:r>
          </a:p>
          <a:p>
            <a:pPr lvl="1"/>
            <a:r>
              <a:rPr lang="en-GB" altLang="en-US"/>
              <a:t>What your findings may be</a:t>
            </a:r>
          </a:p>
          <a:p>
            <a:pPr lvl="1"/>
            <a:r>
              <a:rPr lang="en-GB" altLang="en-US"/>
              <a:t>And then, what your findings are</a:t>
            </a:r>
          </a:p>
          <a:p>
            <a:endParaRPr lang="en-US" altLang="en-US"/>
          </a:p>
        </p:txBody>
      </p:sp>
    </p:spTree>
  </p:cSld>
  <p:clrMapOvr>
    <a:masterClrMapping/>
  </p:clrMapOvr>
  <p:transition spd="slow">
    <p:dissolv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id="{61A7FDC2-F6F2-7B96-61BC-FD3915F26829}"/>
              </a:ext>
            </a:extLst>
          </p:cNvPr>
          <p:cNvSpPr>
            <a:spLocks noGrp="1" noChangeArrowheads="1"/>
          </p:cNvSpPr>
          <p:nvPr>
            <p:ph type="title"/>
          </p:nvPr>
        </p:nvSpPr>
        <p:spPr/>
        <p:txBody>
          <a:bodyPr/>
          <a:lstStyle/>
          <a:p>
            <a:r>
              <a:rPr lang="en-US" altLang="en-US"/>
              <a:t>Managing difficult situations</a:t>
            </a:r>
            <a:endParaRPr lang="en-IN" altLang="en-US"/>
          </a:p>
        </p:txBody>
      </p:sp>
      <p:sp>
        <p:nvSpPr>
          <p:cNvPr id="172035" name="Content Placeholder 2">
            <a:extLst>
              <a:ext uri="{FF2B5EF4-FFF2-40B4-BE49-F238E27FC236}">
                <a16:creationId xmlns:a16="http://schemas.microsoft.com/office/drawing/2014/main" id="{007E6C92-965E-01E8-7CC3-E259CAA482CF}"/>
              </a:ext>
            </a:extLst>
          </p:cNvPr>
          <p:cNvSpPr>
            <a:spLocks noGrp="1"/>
          </p:cNvSpPr>
          <p:nvPr>
            <p:ph idx="1"/>
          </p:nvPr>
        </p:nvSpPr>
        <p:spPr>
          <a:xfrm>
            <a:off x="615950" y="2116138"/>
            <a:ext cx="8123238" cy="4106862"/>
          </a:xfrm>
        </p:spPr>
        <p:txBody>
          <a:bodyPr/>
          <a:lstStyle/>
          <a:p>
            <a:pPr marL="457200" indent="-457200">
              <a:buFontTx/>
              <a:buAutoNum type="arabicPeriod"/>
              <a:defRPr/>
            </a:pPr>
            <a:r>
              <a:rPr lang="en-US" dirty="0"/>
              <a:t>Auditor own HOD does not make him fully free to do job with focused attention</a:t>
            </a:r>
            <a:endParaRPr lang="en-IN" dirty="0"/>
          </a:p>
          <a:p>
            <a:pPr marL="457200" indent="-457200">
              <a:buFontTx/>
              <a:buAutoNum type="arabicPeriod"/>
              <a:defRPr/>
            </a:pPr>
            <a:r>
              <a:rPr lang="en-US" dirty="0"/>
              <a:t>Senior auditee ignore you</a:t>
            </a:r>
          </a:p>
          <a:p>
            <a:pPr marL="457200" indent="-457200">
              <a:buFontTx/>
              <a:buAutoNum type="arabicPeriod"/>
              <a:defRPr/>
            </a:pPr>
            <a:r>
              <a:rPr lang="en-US" dirty="0"/>
              <a:t>Frequent interruptions such that auditee is not available. Time is wasted.</a:t>
            </a:r>
          </a:p>
          <a:p>
            <a:pPr marL="457200" indent="-457200">
              <a:buFontTx/>
              <a:buAutoNum type="arabicPeriod"/>
              <a:defRPr/>
            </a:pPr>
            <a:r>
              <a:rPr lang="en-US" dirty="0"/>
              <a:t>Coordinators only answers all the questions</a:t>
            </a:r>
          </a:p>
          <a:p>
            <a:pPr marL="0" indent="0">
              <a:buFontTx/>
              <a:buNone/>
              <a:defRPr/>
            </a:pPr>
            <a:endParaRPr lang="en-IN" dirty="0"/>
          </a:p>
        </p:txBody>
      </p:sp>
      <p:sp>
        <p:nvSpPr>
          <p:cNvPr id="160772" name="Slide Number Placeholder 3">
            <a:extLst>
              <a:ext uri="{FF2B5EF4-FFF2-40B4-BE49-F238E27FC236}">
                <a16:creationId xmlns:a16="http://schemas.microsoft.com/office/drawing/2014/main" id="{B541431F-BE4A-50C6-7565-069FED76309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6B00C077-89CC-4B97-BCF4-953F7EFBCB35}" type="slidenum">
              <a:rPr lang="en-GB" altLang="en-US" sz="900">
                <a:solidFill>
                  <a:schemeClr val="tx1"/>
                </a:solidFill>
              </a:rPr>
              <a:pPr>
                <a:lnSpc>
                  <a:spcPct val="100000"/>
                </a:lnSpc>
                <a:spcAft>
                  <a:spcPct val="0"/>
                </a:spcAft>
                <a:buFontTx/>
                <a:buNone/>
              </a:pPr>
              <a:t>88</a:t>
            </a:fld>
            <a:endParaRPr lang="en-GB" altLang="en-US" sz="900">
              <a:solidFill>
                <a:schemeClr val="tx1"/>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20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0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a:extLst>
              <a:ext uri="{FF2B5EF4-FFF2-40B4-BE49-F238E27FC236}">
                <a16:creationId xmlns:a16="http://schemas.microsoft.com/office/drawing/2014/main" id="{CB4B7BE5-8A0D-AC11-0B43-47D7C48B7D6C}"/>
              </a:ext>
            </a:extLst>
          </p:cNvPr>
          <p:cNvSpPr>
            <a:spLocks noGrp="1" noChangeArrowheads="1"/>
          </p:cNvSpPr>
          <p:nvPr>
            <p:ph type="title"/>
          </p:nvPr>
        </p:nvSpPr>
        <p:spPr/>
        <p:txBody>
          <a:bodyPr/>
          <a:lstStyle/>
          <a:p>
            <a:r>
              <a:rPr lang="en-US" altLang="en-US"/>
              <a:t>Managing difficult situations</a:t>
            </a:r>
            <a:endParaRPr lang="en-IN" altLang="en-US"/>
          </a:p>
        </p:txBody>
      </p:sp>
      <p:sp>
        <p:nvSpPr>
          <p:cNvPr id="161795" name="Content Placeholder 2">
            <a:extLst>
              <a:ext uri="{FF2B5EF4-FFF2-40B4-BE49-F238E27FC236}">
                <a16:creationId xmlns:a16="http://schemas.microsoft.com/office/drawing/2014/main" id="{27D4EE57-8B4A-DF2B-50F5-822E4804E3E0}"/>
              </a:ext>
            </a:extLst>
          </p:cNvPr>
          <p:cNvSpPr>
            <a:spLocks noGrp="1" noChangeArrowheads="1"/>
          </p:cNvSpPr>
          <p:nvPr>
            <p:ph idx="1"/>
          </p:nvPr>
        </p:nvSpPr>
        <p:spPr/>
        <p:txBody>
          <a:bodyPr/>
          <a:lstStyle/>
          <a:p>
            <a:pPr marL="457200" indent="-457200">
              <a:buFontTx/>
              <a:buAutoNum type="arabicPeriod" startAt="5"/>
            </a:pPr>
            <a:r>
              <a:rPr lang="en-US" altLang="en-US" dirty="0"/>
              <a:t>Activity which you wanted to observe is not happening on the day. Or the person you wanted to meet is not available that day.</a:t>
            </a:r>
          </a:p>
          <a:p>
            <a:pPr marL="457200" indent="-457200">
              <a:buFontTx/>
              <a:buAutoNum type="arabicPeriod" startAt="5"/>
            </a:pPr>
            <a:r>
              <a:rPr lang="en-US" altLang="en-US" dirty="0"/>
              <a:t>Auditor is insulted by group of auditees and coerced to not write certain findings.</a:t>
            </a:r>
          </a:p>
          <a:p>
            <a:pPr marL="457200" indent="-457200">
              <a:buFontTx/>
              <a:buAutoNum type="arabicPeriod" startAt="5"/>
            </a:pPr>
            <a:r>
              <a:rPr lang="en-US" altLang="en-US" dirty="0"/>
              <a:t>Auditees does not accept genuine findings – opposes</a:t>
            </a:r>
            <a:endParaRPr lang="en-IN" altLang="en-US" dirty="0"/>
          </a:p>
        </p:txBody>
      </p:sp>
      <p:sp>
        <p:nvSpPr>
          <p:cNvPr id="161796" name="Slide Number Placeholder 3">
            <a:extLst>
              <a:ext uri="{FF2B5EF4-FFF2-40B4-BE49-F238E27FC236}">
                <a16:creationId xmlns:a16="http://schemas.microsoft.com/office/drawing/2014/main" id="{063179E8-9E08-A3BC-3431-A0935AE393D7}"/>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29F7E0FD-D187-4900-B221-37E68CC5C016}" type="slidenum">
              <a:rPr lang="en-GB" altLang="en-US" sz="900">
                <a:solidFill>
                  <a:schemeClr val="tx1"/>
                </a:solidFill>
              </a:rPr>
              <a:pPr>
                <a:lnSpc>
                  <a:spcPct val="100000"/>
                </a:lnSpc>
                <a:spcAft>
                  <a:spcPct val="0"/>
                </a:spcAft>
                <a:buFontTx/>
                <a:buNone/>
              </a:pPr>
              <a:t>89</a:t>
            </a:fld>
            <a:endParaRPr lang="en-GB" altLang="en-US" sz="900">
              <a:solidFill>
                <a:schemeClr val="tx1"/>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3">
            <a:extLst>
              <a:ext uri="{FF2B5EF4-FFF2-40B4-BE49-F238E27FC236}">
                <a16:creationId xmlns:a16="http://schemas.microsoft.com/office/drawing/2014/main" id="{4A944DB6-1C6E-BDCA-3312-EC720750521A}"/>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142A309-FBF4-45E5-8445-C7175C13D6E9}" type="slidenum">
              <a:rPr lang="en-GB" altLang="en-US" sz="900">
                <a:solidFill>
                  <a:schemeClr val="tx1"/>
                </a:solidFill>
              </a:rPr>
              <a:pPr>
                <a:lnSpc>
                  <a:spcPct val="100000"/>
                </a:lnSpc>
                <a:spcAft>
                  <a:spcPct val="0"/>
                </a:spcAft>
                <a:buFontTx/>
                <a:buNone/>
              </a:pPr>
              <a:t>90</a:t>
            </a:fld>
            <a:endParaRPr lang="en-GB" altLang="en-US" sz="900">
              <a:solidFill>
                <a:schemeClr val="tx1"/>
              </a:solidFill>
            </a:endParaRPr>
          </a:p>
        </p:txBody>
      </p:sp>
      <p:sp>
        <p:nvSpPr>
          <p:cNvPr id="162819" name="Rectangle 2">
            <a:extLst>
              <a:ext uri="{FF2B5EF4-FFF2-40B4-BE49-F238E27FC236}">
                <a16:creationId xmlns:a16="http://schemas.microsoft.com/office/drawing/2014/main" id="{836E3454-B0EF-CC6F-DB86-286C78B07646}"/>
              </a:ext>
            </a:extLst>
          </p:cNvPr>
          <p:cNvSpPr>
            <a:spLocks noGrp="1" noChangeArrowheads="1"/>
          </p:cNvSpPr>
          <p:nvPr>
            <p:ph type="title"/>
          </p:nvPr>
        </p:nvSpPr>
        <p:spPr/>
        <p:txBody>
          <a:bodyPr/>
          <a:lstStyle/>
          <a:p>
            <a:r>
              <a:rPr lang="en-GB" altLang="en-US"/>
              <a:t>Sampling </a:t>
            </a:r>
            <a:endParaRPr lang="en-US" altLang="en-US"/>
          </a:p>
        </p:txBody>
      </p:sp>
      <p:sp>
        <p:nvSpPr>
          <p:cNvPr id="162820" name="Rectangle 3">
            <a:extLst>
              <a:ext uri="{FF2B5EF4-FFF2-40B4-BE49-F238E27FC236}">
                <a16:creationId xmlns:a16="http://schemas.microsoft.com/office/drawing/2014/main" id="{74667709-0684-3366-B785-6AC1569F53F7}"/>
              </a:ext>
            </a:extLst>
          </p:cNvPr>
          <p:cNvSpPr>
            <a:spLocks noGrp="1" noChangeArrowheads="1"/>
          </p:cNvSpPr>
          <p:nvPr>
            <p:ph type="body" idx="1"/>
          </p:nvPr>
        </p:nvSpPr>
        <p:spPr/>
        <p:txBody>
          <a:bodyPr/>
          <a:lstStyle/>
          <a:p>
            <a:r>
              <a:rPr lang="en-GB" altLang="en-US"/>
              <a:t>Sampling is undertaken as we cannot assess every aspect of all activities</a:t>
            </a:r>
          </a:p>
          <a:p>
            <a:r>
              <a:rPr lang="en-GB" altLang="en-US"/>
              <a:t>Samples are taken from numbers of</a:t>
            </a:r>
          </a:p>
          <a:p>
            <a:pPr lvl="1"/>
            <a:r>
              <a:rPr lang="en-GB" altLang="en-US"/>
              <a:t>Personnel</a:t>
            </a:r>
          </a:p>
          <a:p>
            <a:pPr lvl="1"/>
            <a:r>
              <a:rPr lang="en-GB" altLang="en-US"/>
              <a:t>Records, documents</a:t>
            </a:r>
          </a:p>
          <a:p>
            <a:pPr lvl="1"/>
            <a:r>
              <a:rPr lang="en-GB" altLang="en-US"/>
              <a:t>Plant, equipment</a:t>
            </a:r>
          </a:p>
          <a:p>
            <a:pPr lvl="1"/>
            <a:r>
              <a:rPr lang="en-GB" altLang="en-US"/>
              <a:t>Areas, locations etc</a:t>
            </a:r>
            <a:endParaRPr lang="en-US" altLang="en-US"/>
          </a:p>
        </p:txBody>
      </p:sp>
    </p:spTree>
  </p:cSld>
  <p:clrMapOvr>
    <a:masterClrMapping/>
  </p:clrMapOvr>
  <p:transition spd="slow">
    <p:dissolv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3">
            <a:extLst>
              <a:ext uri="{FF2B5EF4-FFF2-40B4-BE49-F238E27FC236}">
                <a16:creationId xmlns:a16="http://schemas.microsoft.com/office/drawing/2014/main" id="{3F766200-BF14-A657-D44A-462F393BFFF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BCE5F11-B474-4CAA-A1C2-344FD57015EA}" type="slidenum">
              <a:rPr lang="en-GB" altLang="en-US" sz="900">
                <a:solidFill>
                  <a:schemeClr val="tx1"/>
                </a:solidFill>
              </a:rPr>
              <a:pPr>
                <a:lnSpc>
                  <a:spcPct val="100000"/>
                </a:lnSpc>
                <a:spcAft>
                  <a:spcPct val="0"/>
                </a:spcAft>
                <a:buFontTx/>
                <a:buNone/>
              </a:pPr>
              <a:t>91</a:t>
            </a:fld>
            <a:endParaRPr lang="en-GB" altLang="en-US" sz="900">
              <a:solidFill>
                <a:schemeClr val="tx1"/>
              </a:solidFill>
            </a:endParaRPr>
          </a:p>
        </p:txBody>
      </p:sp>
      <p:sp>
        <p:nvSpPr>
          <p:cNvPr id="164867" name="Rectangle 2">
            <a:extLst>
              <a:ext uri="{FF2B5EF4-FFF2-40B4-BE49-F238E27FC236}">
                <a16:creationId xmlns:a16="http://schemas.microsoft.com/office/drawing/2014/main" id="{63F89E48-F9A2-DD19-2A98-9487532B0618}"/>
              </a:ext>
            </a:extLst>
          </p:cNvPr>
          <p:cNvSpPr>
            <a:spLocks noGrp="1" noChangeArrowheads="1"/>
          </p:cNvSpPr>
          <p:nvPr>
            <p:ph type="title"/>
          </p:nvPr>
        </p:nvSpPr>
        <p:spPr/>
        <p:txBody>
          <a:bodyPr/>
          <a:lstStyle/>
          <a:p>
            <a:r>
              <a:rPr lang="en-GB" altLang="en-US"/>
              <a:t>Sampling </a:t>
            </a:r>
            <a:endParaRPr lang="en-US" altLang="en-US"/>
          </a:p>
        </p:txBody>
      </p:sp>
      <p:sp>
        <p:nvSpPr>
          <p:cNvPr id="164868" name="Rectangle 3">
            <a:extLst>
              <a:ext uri="{FF2B5EF4-FFF2-40B4-BE49-F238E27FC236}">
                <a16:creationId xmlns:a16="http://schemas.microsoft.com/office/drawing/2014/main" id="{C55291D2-582D-7C5E-E7D2-999410619F49}"/>
              </a:ext>
            </a:extLst>
          </p:cNvPr>
          <p:cNvSpPr>
            <a:spLocks noGrp="1" noChangeArrowheads="1"/>
          </p:cNvSpPr>
          <p:nvPr>
            <p:ph type="body" idx="1"/>
          </p:nvPr>
        </p:nvSpPr>
        <p:spPr/>
        <p:txBody>
          <a:bodyPr/>
          <a:lstStyle/>
          <a:p>
            <a:r>
              <a:rPr lang="en-GB" altLang="en-US"/>
              <a:t>The extent of samples is determined through a process of identifying</a:t>
            </a:r>
          </a:p>
          <a:p>
            <a:pPr lvl="1"/>
            <a:r>
              <a:rPr lang="en-GB" altLang="en-US"/>
              <a:t>Risk</a:t>
            </a:r>
          </a:p>
          <a:p>
            <a:pPr lvl="1"/>
            <a:r>
              <a:rPr lang="en-GB" altLang="en-US"/>
              <a:t>Extent</a:t>
            </a:r>
          </a:p>
          <a:p>
            <a:pPr lvl="1"/>
            <a:r>
              <a:rPr lang="en-GB" altLang="en-US"/>
              <a:t>Importance</a:t>
            </a:r>
          </a:p>
          <a:p>
            <a:pPr lvl="1"/>
            <a:r>
              <a:rPr lang="en-GB" altLang="en-US"/>
              <a:t>Findings</a:t>
            </a:r>
          </a:p>
          <a:p>
            <a:endParaRPr lang="en-US" altLang="en-US"/>
          </a:p>
        </p:txBody>
      </p:sp>
    </p:spTree>
  </p:cSld>
  <p:clrMapOvr>
    <a:masterClrMapping/>
  </p:clrMapOvr>
  <p:transition spd="slow">
    <p:dissolv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4">
            <a:extLst>
              <a:ext uri="{FF2B5EF4-FFF2-40B4-BE49-F238E27FC236}">
                <a16:creationId xmlns:a16="http://schemas.microsoft.com/office/drawing/2014/main" id="{C6412659-5B73-FA29-1F00-8567C951D8C4}"/>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758FDA8-AED9-49DF-BED4-C8841BFF8195}" type="slidenum">
              <a:rPr lang="en-GB" altLang="en-US" sz="900">
                <a:solidFill>
                  <a:schemeClr val="tx1"/>
                </a:solidFill>
              </a:rPr>
              <a:pPr>
                <a:lnSpc>
                  <a:spcPct val="100000"/>
                </a:lnSpc>
                <a:spcAft>
                  <a:spcPct val="0"/>
                </a:spcAft>
                <a:buFontTx/>
                <a:buNone/>
              </a:pPr>
              <a:t>92</a:t>
            </a:fld>
            <a:endParaRPr lang="en-GB" altLang="en-US" sz="900">
              <a:solidFill>
                <a:schemeClr val="tx1"/>
              </a:solidFill>
            </a:endParaRPr>
          </a:p>
        </p:txBody>
      </p:sp>
      <p:sp>
        <p:nvSpPr>
          <p:cNvPr id="166915" name="Rectangle 2">
            <a:extLst>
              <a:ext uri="{FF2B5EF4-FFF2-40B4-BE49-F238E27FC236}">
                <a16:creationId xmlns:a16="http://schemas.microsoft.com/office/drawing/2014/main" id="{1B2B57A5-C1FC-2AE4-4B44-8B0CB3FE30F9}"/>
              </a:ext>
            </a:extLst>
          </p:cNvPr>
          <p:cNvSpPr>
            <a:spLocks noGrp="1" noChangeArrowheads="1"/>
          </p:cNvSpPr>
          <p:nvPr>
            <p:ph type="title"/>
          </p:nvPr>
        </p:nvSpPr>
        <p:spPr/>
        <p:txBody>
          <a:bodyPr/>
          <a:lstStyle/>
          <a:p>
            <a:r>
              <a:rPr lang="en-GB" altLang="en-US"/>
              <a:t>Audit Trails </a:t>
            </a:r>
            <a:endParaRPr lang="en-US" altLang="en-US"/>
          </a:p>
        </p:txBody>
      </p:sp>
      <p:sp>
        <p:nvSpPr>
          <p:cNvPr id="166916" name="Rectangle 3">
            <a:extLst>
              <a:ext uri="{FF2B5EF4-FFF2-40B4-BE49-F238E27FC236}">
                <a16:creationId xmlns:a16="http://schemas.microsoft.com/office/drawing/2014/main" id="{DF56B276-701E-5734-C57B-D47901669A5A}"/>
              </a:ext>
            </a:extLst>
          </p:cNvPr>
          <p:cNvSpPr>
            <a:spLocks noGrp="1" noChangeArrowheads="1"/>
          </p:cNvSpPr>
          <p:nvPr>
            <p:ph type="body" sz="half" idx="1"/>
          </p:nvPr>
        </p:nvSpPr>
        <p:spPr>
          <a:xfrm>
            <a:off x="604838" y="1639888"/>
            <a:ext cx="7573962" cy="4238625"/>
          </a:xfrm>
        </p:spPr>
        <p:txBody>
          <a:bodyPr/>
          <a:lstStyle/>
          <a:p>
            <a:r>
              <a:rPr lang="en-GB" altLang="en-US"/>
              <a:t>Logical audit trails develop from the responses to initial ‘trigger’ questions</a:t>
            </a:r>
          </a:p>
          <a:p>
            <a:r>
              <a:rPr lang="en-GB" altLang="en-US"/>
              <a:t>Audit trails are the questions auditors ask to determine</a:t>
            </a:r>
          </a:p>
          <a:p>
            <a:pPr lvl="1"/>
            <a:r>
              <a:rPr lang="en-GB" altLang="en-US"/>
              <a:t>Conformity</a:t>
            </a:r>
          </a:p>
          <a:p>
            <a:pPr lvl="1"/>
            <a:r>
              <a:rPr lang="en-GB" altLang="en-US"/>
              <a:t>Effectiveness</a:t>
            </a:r>
          </a:p>
          <a:p>
            <a:pPr lvl="1"/>
            <a:r>
              <a:rPr lang="en-GB" altLang="en-US"/>
              <a:t>Control</a:t>
            </a:r>
          </a:p>
          <a:p>
            <a:pPr lvl="1"/>
            <a:r>
              <a:rPr lang="en-GB" altLang="en-US"/>
              <a:t>Competence</a:t>
            </a:r>
          </a:p>
          <a:p>
            <a:endParaRPr lang="en-US"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23EE7682-4C49-5A29-75DD-34F6130F4168}"/>
              </a:ext>
            </a:extLst>
          </p:cNvPr>
          <p:cNvSpPr>
            <a:spLocks noGrp="1" noChangeArrowheads="1"/>
          </p:cNvSpPr>
          <p:nvPr>
            <p:ph type="title"/>
          </p:nvPr>
        </p:nvSpPr>
        <p:spPr/>
        <p:txBody>
          <a:bodyPr/>
          <a:lstStyle/>
          <a:p>
            <a:r>
              <a:rPr lang="en-US" altLang="en-US" dirty="0"/>
              <a:t>One Audit Approach</a:t>
            </a:r>
            <a:endParaRPr lang="en-IN" altLang="en-US" dirty="0"/>
          </a:p>
        </p:txBody>
      </p:sp>
      <p:graphicFrame>
        <p:nvGraphicFramePr>
          <p:cNvPr id="5" name="Content Placeholder 4">
            <a:extLst>
              <a:ext uri="{FF2B5EF4-FFF2-40B4-BE49-F238E27FC236}">
                <a16:creationId xmlns:a16="http://schemas.microsoft.com/office/drawing/2014/main" id="{336EA6A3-0AA7-8E90-BE6D-35A2D232C7E1}"/>
              </a:ext>
            </a:extLst>
          </p:cNvPr>
          <p:cNvGraphicFramePr>
            <a:graphicFrameLocks noGrp="1"/>
          </p:cNvGraphicFramePr>
          <p:nvPr>
            <p:ph idx="1"/>
          </p:nvPr>
        </p:nvGraphicFramePr>
        <p:xfrm>
          <a:off x="1198588" y="1639888"/>
          <a:ext cx="7235825" cy="4238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1012" name="Slide Number Placeholder 3">
            <a:extLst>
              <a:ext uri="{FF2B5EF4-FFF2-40B4-BE49-F238E27FC236}">
                <a16:creationId xmlns:a16="http://schemas.microsoft.com/office/drawing/2014/main" id="{5E11883D-1FA8-91D5-63A8-B5A54813F17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F576A17-35FB-45B4-961E-85D1C16AB2DB}" type="slidenum">
              <a:rPr lang="en-GB" altLang="en-US" sz="900">
                <a:solidFill>
                  <a:schemeClr val="tx1"/>
                </a:solidFill>
              </a:rPr>
              <a:pPr>
                <a:lnSpc>
                  <a:spcPct val="100000"/>
                </a:lnSpc>
                <a:spcAft>
                  <a:spcPct val="0"/>
                </a:spcAft>
                <a:buFontTx/>
                <a:buNone/>
              </a:pPr>
              <a:t>93</a:t>
            </a:fld>
            <a:endParaRPr lang="en-GB" altLang="en-US" sz="900">
              <a:solidFill>
                <a:schemeClr val="tx1"/>
              </a:solidFill>
            </a:endParaRPr>
          </a:p>
        </p:txBody>
      </p:sp>
      <p:grpSp>
        <p:nvGrpSpPr>
          <p:cNvPr id="171013" name="Group 2">
            <a:extLst>
              <a:ext uri="{FF2B5EF4-FFF2-40B4-BE49-F238E27FC236}">
                <a16:creationId xmlns:a16="http://schemas.microsoft.com/office/drawing/2014/main" id="{F6E301EF-4714-8731-47D9-A5501DA74604}"/>
              </a:ext>
            </a:extLst>
          </p:cNvPr>
          <p:cNvGrpSpPr>
            <a:grpSpLocks noChangeAspect="1"/>
          </p:cNvGrpSpPr>
          <p:nvPr/>
        </p:nvGrpSpPr>
        <p:grpSpPr bwMode="auto">
          <a:xfrm rot="5400000">
            <a:off x="-1378743" y="3558381"/>
            <a:ext cx="4343400" cy="296863"/>
            <a:chOff x="1525785" y="2993826"/>
            <a:chExt cx="6092428" cy="870354"/>
          </a:xfrm>
        </p:grpSpPr>
        <p:sp>
          <p:nvSpPr>
            <p:cNvPr id="4" name="Freeform 3">
              <a:extLst>
                <a:ext uri="{FF2B5EF4-FFF2-40B4-BE49-F238E27FC236}">
                  <a16:creationId xmlns:a16="http://schemas.microsoft.com/office/drawing/2014/main" id="{FF9CA0CD-F692-772F-994F-DF58283BDA65}"/>
                </a:ext>
              </a:extLst>
            </p:cNvPr>
            <p:cNvSpPr/>
            <p:nvPr/>
          </p:nvSpPr>
          <p:spPr>
            <a:xfrm>
              <a:off x="1525786" y="2993827"/>
              <a:ext cx="2175548" cy="870354"/>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79191" tIns="48006" rIns="483179" bIns="48006" spcCol="1270" anchor="ctr"/>
            <a:lstStyle/>
            <a:p>
              <a:pPr algn="ctr" defTabSz="1600200" eaLnBrk="1" hangingPunct="1">
                <a:lnSpc>
                  <a:spcPct val="90000"/>
                </a:lnSpc>
                <a:spcAft>
                  <a:spcPct val="35000"/>
                </a:spcAft>
                <a:defRPr/>
              </a:pPr>
              <a:endParaRPr lang="en-IN" sz="3600"/>
            </a:p>
          </p:txBody>
        </p:sp>
        <p:sp>
          <p:nvSpPr>
            <p:cNvPr id="6" name="Freeform 5">
              <a:extLst>
                <a:ext uri="{FF2B5EF4-FFF2-40B4-BE49-F238E27FC236}">
                  <a16:creationId xmlns:a16="http://schemas.microsoft.com/office/drawing/2014/main" id="{5EAD13CC-7D3D-C4D7-D57B-14ADD9241F15}"/>
                </a:ext>
              </a:extLst>
            </p:cNvPr>
            <p:cNvSpPr/>
            <p:nvPr/>
          </p:nvSpPr>
          <p:spPr>
            <a:xfrm>
              <a:off x="3483111" y="2993827"/>
              <a:ext cx="2177776" cy="870354"/>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79191" tIns="48006" rIns="483179" bIns="48006" spcCol="1270" anchor="ctr"/>
            <a:lstStyle/>
            <a:p>
              <a:pPr algn="ctr" defTabSz="1600200" eaLnBrk="1" hangingPunct="1">
                <a:lnSpc>
                  <a:spcPct val="90000"/>
                </a:lnSpc>
                <a:spcAft>
                  <a:spcPct val="35000"/>
                </a:spcAft>
                <a:defRPr/>
              </a:pPr>
              <a:endParaRPr lang="en-IN" sz="3600"/>
            </a:p>
          </p:txBody>
        </p:sp>
        <p:sp>
          <p:nvSpPr>
            <p:cNvPr id="7" name="Freeform 6">
              <a:extLst>
                <a:ext uri="{FF2B5EF4-FFF2-40B4-BE49-F238E27FC236}">
                  <a16:creationId xmlns:a16="http://schemas.microsoft.com/office/drawing/2014/main" id="{4CB4766C-8CC4-6D89-4367-9BB9E7B9005C}"/>
                </a:ext>
              </a:extLst>
            </p:cNvPr>
            <p:cNvSpPr>
              <a:spLocks noChangeAspect="1"/>
            </p:cNvSpPr>
            <p:nvPr/>
          </p:nvSpPr>
          <p:spPr>
            <a:xfrm>
              <a:off x="5442663" y="2993826"/>
              <a:ext cx="2175550" cy="870354"/>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79191" tIns="48006" rIns="483179" bIns="48006" spcCol="1270" anchor="ctr"/>
            <a:lstStyle/>
            <a:p>
              <a:pPr algn="ctr" defTabSz="1600200" eaLnBrk="1" hangingPunct="1">
                <a:lnSpc>
                  <a:spcPct val="90000"/>
                </a:lnSpc>
                <a:spcAft>
                  <a:spcPct val="35000"/>
                </a:spcAft>
                <a:defRPr/>
              </a:pPr>
              <a:endParaRPr lang="en-IN" sz="3600"/>
            </a:p>
          </p:txBody>
        </p:sp>
      </p:grpSp>
    </p:spTree>
  </p:cSld>
  <p:clrMapOvr>
    <a:masterClrMapping/>
  </p:clrMapOvr>
  <p:transition spd="slow">
    <p:dissolv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Number Placeholder 3">
            <a:extLst>
              <a:ext uri="{FF2B5EF4-FFF2-40B4-BE49-F238E27FC236}">
                <a16:creationId xmlns:a16="http://schemas.microsoft.com/office/drawing/2014/main" id="{E74B43C3-505A-97CC-7F72-BE9487E200C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4A61AD4-8172-4EF0-A6B1-CF49DEB578BC}" type="slidenum">
              <a:rPr lang="en-GB" altLang="en-US" sz="900">
                <a:solidFill>
                  <a:schemeClr val="tx1"/>
                </a:solidFill>
              </a:rPr>
              <a:pPr>
                <a:lnSpc>
                  <a:spcPct val="100000"/>
                </a:lnSpc>
                <a:spcAft>
                  <a:spcPct val="0"/>
                </a:spcAft>
                <a:buFontTx/>
                <a:buNone/>
              </a:pPr>
              <a:t>94</a:t>
            </a:fld>
            <a:endParaRPr lang="en-GB" altLang="en-US" sz="900">
              <a:solidFill>
                <a:schemeClr val="tx1"/>
              </a:solidFill>
            </a:endParaRPr>
          </a:p>
        </p:txBody>
      </p:sp>
      <p:sp>
        <p:nvSpPr>
          <p:cNvPr id="172035" name="Rectangle 2">
            <a:extLst>
              <a:ext uri="{FF2B5EF4-FFF2-40B4-BE49-F238E27FC236}">
                <a16:creationId xmlns:a16="http://schemas.microsoft.com/office/drawing/2014/main" id="{039CB41B-74B0-2EFA-B174-402D5C216057}"/>
              </a:ext>
            </a:extLst>
          </p:cNvPr>
          <p:cNvSpPr>
            <a:spLocks noGrp="1" noChangeArrowheads="1"/>
          </p:cNvSpPr>
          <p:nvPr>
            <p:ph type="title"/>
          </p:nvPr>
        </p:nvSpPr>
        <p:spPr/>
        <p:txBody>
          <a:bodyPr/>
          <a:lstStyle/>
          <a:p>
            <a:r>
              <a:rPr lang="en-GB" altLang="en-US"/>
              <a:t>Open Meeting </a:t>
            </a:r>
            <a:endParaRPr lang="en-US" altLang="en-US"/>
          </a:p>
        </p:txBody>
      </p:sp>
      <p:sp>
        <p:nvSpPr>
          <p:cNvPr id="172036" name="Rectangle 3">
            <a:extLst>
              <a:ext uri="{FF2B5EF4-FFF2-40B4-BE49-F238E27FC236}">
                <a16:creationId xmlns:a16="http://schemas.microsoft.com/office/drawing/2014/main" id="{79FA584D-A9EF-57A9-2301-23D9B3877F39}"/>
              </a:ext>
            </a:extLst>
          </p:cNvPr>
          <p:cNvSpPr>
            <a:spLocks noGrp="1" noChangeArrowheads="1"/>
          </p:cNvSpPr>
          <p:nvPr>
            <p:ph type="body" idx="1"/>
          </p:nvPr>
        </p:nvSpPr>
        <p:spPr/>
        <p:txBody>
          <a:bodyPr/>
          <a:lstStyle/>
          <a:p>
            <a:endParaRPr lang="en-GB" altLang="en-US"/>
          </a:p>
          <a:p>
            <a:r>
              <a:rPr lang="en-GB" altLang="en-US"/>
              <a:t>All audits commence with an opening meeting, either</a:t>
            </a:r>
          </a:p>
          <a:p>
            <a:pPr lvl="1"/>
            <a:r>
              <a:rPr lang="en-GB" altLang="en-US"/>
              <a:t>Formal or </a:t>
            </a:r>
          </a:p>
          <a:p>
            <a:pPr lvl="1"/>
            <a:r>
              <a:rPr lang="en-GB" altLang="en-US"/>
              <a:t>Informal</a:t>
            </a:r>
            <a:endParaRPr lang="en-US" altLang="en-US"/>
          </a:p>
        </p:txBody>
      </p:sp>
    </p:spTree>
  </p:cSld>
  <p:clrMapOvr>
    <a:masterClrMapping/>
  </p:clrMapOvr>
  <p:transition spd="slow">
    <p:dissolv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3">
            <a:extLst>
              <a:ext uri="{FF2B5EF4-FFF2-40B4-BE49-F238E27FC236}">
                <a16:creationId xmlns:a16="http://schemas.microsoft.com/office/drawing/2014/main" id="{428E69B5-2343-AB10-DAD7-94822E02B1B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D5A02A5-4C89-493B-B85D-25A8FCF554EB}" type="slidenum">
              <a:rPr lang="en-GB" altLang="en-US" sz="900">
                <a:solidFill>
                  <a:schemeClr val="tx1"/>
                </a:solidFill>
              </a:rPr>
              <a:pPr>
                <a:lnSpc>
                  <a:spcPct val="100000"/>
                </a:lnSpc>
                <a:spcAft>
                  <a:spcPct val="0"/>
                </a:spcAft>
                <a:buFontTx/>
                <a:buNone/>
              </a:pPr>
              <a:t>95</a:t>
            </a:fld>
            <a:endParaRPr lang="en-GB" altLang="en-US" sz="900">
              <a:solidFill>
                <a:schemeClr val="tx1"/>
              </a:solidFill>
            </a:endParaRPr>
          </a:p>
        </p:txBody>
      </p:sp>
      <p:sp>
        <p:nvSpPr>
          <p:cNvPr id="174083" name="Rectangle 2">
            <a:extLst>
              <a:ext uri="{FF2B5EF4-FFF2-40B4-BE49-F238E27FC236}">
                <a16:creationId xmlns:a16="http://schemas.microsoft.com/office/drawing/2014/main" id="{2E20C2C9-B194-B05A-950E-CFCBB8B94F5F}"/>
              </a:ext>
            </a:extLst>
          </p:cNvPr>
          <p:cNvSpPr>
            <a:spLocks noGrp="1" noChangeArrowheads="1"/>
          </p:cNvSpPr>
          <p:nvPr>
            <p:ph type="title"/>
          </p:nvPr>
        </p:nvSpPr>
        <p:spPr/>
        <p:txBody>
          <a:bodyPr/>
          <a:lstStyle/>
          <a:p>
            <a:r>
              <a:rPr lang="en-GB" altLang="en-US" dirty="0"/>
              <a:t>Group Exercise 6</a:t>
            </a:r>
            <a:endParaRPr lang="en-US" altLang="en-US" dirty="0"/>
          </a:p>
        </p:txBody>
      </p:sp>
      <p:sp>
        <p:nvSpPr>
          <p:cNvPr id="174084" name="Rectangle 3">
            <a:extLst>
              <a:ext uri="{FF2B5EF4-FFF2-40B4-BE49-F238E27FC236}">
                <a16:creationId xmlns:a16="http://schemas.microsoft.com/office/drawing/2014/main" id="{2E42F24C-40E0-93E2-D8AA-59299C6B800A}"/>
              </a:ext>
            </a:extLst>
          </p:cNvPr>
          <p:cNvSpPr>
            <a:spLocks noGrp="1" noChangeArrowheads="1"/>
          </p:cNvSpPr>
          <p:nvPr>
            <p:ph type="body" idx="1"/>
          </p:nvPr>
        </p:nvSpPr>
        <p:spPr/>
        <p:txBody>
          <a:bodyPr/>
          <a:lstStyle/>
          <a:p>
            <a:endParaRPr lang="en-GB" altLang="en-US"/>
          </a:p>
          <a:p>
            <a:r>
              <a:rPr lang="en-GB" altLang="en-US"/>
              <a:t>Conducting the audit</a:t>
            </a:r>
            <a:endParaRPr lang="en-US" altLang="en-US"/>
          </a:p>
        </p:txBody>
      </p:sp>
      <p:grpSp>
        <p:nvGrpSpPr>
          <p:cNvPr id="174085" name="Group 4">
            <a:extLst>
              <a:ext uri="{FF2B5EF4-FFF2-40B4-BE49-F238E27FC236}">
                <a16:creationId xmlns:a16="http://schemas.microsoft.com/office/drawing/2014/main" id="{401EE73E-0B76-83BC-E4B1-F3B808A39C53}"/>
              </a:ext>
            </a:extLst>
          </p:cNvPr>
          <p:cNvGrpSpPr>
            <a:grpSpLocks noChangeAspect="1"/>
          </p:cNvGrpSpPr>
          <p:nvPr/>
        </p:nvGrpSpPr>
        <p:grpSpPr bwMode="auto">
          <a:xfrm>
            <a:off x="5273675" y="4711700"/>
            <a:ext cx="3230563" cy="1439863"/>
            <a:chOff x="3918863" y="3572634"/>
            <a:chExt cx="3989397" cy="1777312"/>
          </a:xfrm>
        </p:grpSpPr>
        <p:sp>
          <p:nvSpPr>
            <p:cNvPr id="6" name="Rounded Rectangle 5">
              <a:extLst>
                <a:ext uri="{FF2B5EF4-FFF2-40B4-BE49-F238E27FC236}">
                  <a16:creationId xmlns:a16="http://schemas.microsoft.com/office/drawing/2014/main" id="{AB22897B-F835-4C54-5586-FDD3DD4F3502}"/>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2720EE16-78E6-145E-B182-D9D81D267103}"/>
                </a:ext>
              </a:extLst>
            </p:cNvPr>
            <p:cNvSpPr txBox="1"/>
            <p:nvPr/>
          </p:nvSpPr>
          <p:spPr>
            <a:xfrm>
              <a:off x="3934546" y="4135025"/>
              <a:ext cx="2295619"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120 minutes</a:t>
              </a:r>
            </a:p>
          </p:txBody>
        </p:sp>
        <p:grpSp>
          <p:nvGrpSpPr>
            <p:cNvPr id="174088" name="Group 7">
              <a:extLst>
                <a:ext uri="{FF2B5EF4-FFF2-40B4-BE49-F238E27FC236}">
                  <a16:creationId xmlns:a16="http://schemas.microsoft.com/office/drawing/2014/main" id="{50E6A427-DABA-2229-8A3B-B9240CAF7BE6}"/>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2E115BD-F84F-7532-E65C-46213A7F350D}"/>
                  </a:ext>
                </a:extLst>
              </p:cNvPr>
              <p:cNvCxnSpPr/>
              <p:nvPr/>
            </p:nvCxnSpPr>
            <p:spPr>
              <a:xfrm flipH="1">
                <a:off x="4350781" y="4585722"/>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A73FAC97-4603-6752-5B0A-AC88B8271DDD}"/>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906927EE-64F4-DC3D-A88E-E5637C102FBD}"/>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ABDCA135-F253-54F4-668D-049C745F6EB2}"/>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F85EB922-56CF-E3B8-8C45-BA4EC5940D22}"/>
                  </a:ext>
                </a:extLst>
              </p:cNvPr>
              <p:cNvSpPr/>
              <p:nvPr/>
            </p:nvSpPr>
            <p:spPr>
              <a:xfrm>
                <a:off x="5540739" y="3807780"/>
                <a:ext cx="1542827"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74092" name="Group 11">
                <a:extLst>
                  <a:ext uri="{FF2B5EF4-FFF2-40B4-BE49-F238E27FC236}">
                    <a16:creationId xmlns:a16="http://schemas.microsoft.com/office/drawing/2014/main" id="{0BA00E0D-EFBE-4F05-A0E0-28B1FCC6639B}"/>
                  </a:ext>
                </a:extLst>
              </p:cNvPr>
              <p:cNvGrpSpPr>
                <a:grpSpLocks/>
              </p:cNvGrpSpPr>
              <p:nvPr/>
            </p:nvGrpSpPr>
            <p:grpSpPr bwMode="auto">
              <a:xfrm>
                <a:off x="6296409" y="3936826"/>
                <a:ext cx="30175" cy="1283040"/>
                <a:chOff x="7118569" y="3479015"/>
                <a:chExt cx="45719" cy="2341044"/>
              </a:xfrm>
            </p:grpSpPr>
            <p:sp>
              <p:nvSpPr>
                <p:cNvPr id="174099" name="Isosceles Triangle 18">
                  <a:extLst>
                    <a:ext uri="{FF2B5EF4-FFF2-40B4-BE49-F238E27FC236}">
                      <a16:creationId xmlns:a16="http://schemas.microsoft.com/office/drawing/2014/main" id="{EA526BA2-CB67-C6B9-9DFA-545273C5E0F0}"/>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100" name="Isosceles Triangle 19">
                  <a:extLst>
                    <a:ext uri="{FF2B5EF4-FFF2-40B4-BE49-F238E27FC236}">
                      <a16:creationId xmlns:a16="http://schemas.microsoft.com/office/drawing/2014/main" id="{E54C9702-FE51-8162-6ED2-E265BA11E043}"/>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74093" name="Oval 12">
                <a:extLst>
                  <a:ext uri="{FF2B5EF4-FFF2-40B4-BE49-F238E27FC236}">
                    <a16:creationId xmlns:a16="http://schemas.microsoft.com/office/drawing/2014/main" id="{6F80BF66-30E3-AB46-C18D-82A2C6202135}"/>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4" name="Oval 13">
                <a:extLst>
                  <a:ext uri="{FF2B5EF4-FFF2-40B4-BE49-F238E27FC236}">
                    <a16:creationId xmlns:a16="http://schemas.microsoft.com/office/drawing/2014/main" id="{1203C126-37F5-BEC9-132A-5A2FE617CE13}"/>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5" name="Oval 14">
                <a:extLst>
                  <a:ext uri="{FF2B5EF4-FFF2-40B4-BE49-F238E27FC236}">
                    <a16:creationId xmlns:a16="http://schemas.microsoft.com/office/drawing/2014/main" id="{739D576F-32F3-8C2B-612D-27DF28EA39BE}"/>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6" name="Oval 15">
                <a:extLst>
                  <a:ext uri="{FF2B5EF4-FFF2-40B4-BE49-F238E27FC236}">
                    <a16:creationId xmlns:a16="http://schemas.microsoft.com/office/drawing/2014/main" id="{C5C4DD0B-C281-77D1-6AF7-675C822A7305}"/>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7" name="Oval 16">
                <a:extLst>
                  <a:ext uri="{FF2B5EF4-FFF2-40B4-BE49-F238E27FC236}">
                    <a16:creationId xmlns:a16="http://schemas.microsoft.com/office/drawing/2014/main" id="{83790A1E-EF1F-7463-1D36-6000F1FF883B}"/>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74098" name="Oval 9">
                <a:extLst>
                  <a:ext uri="{FF2B5EF4-FFF2-40B4-BE49-F238E27FC236}">
                    <a16:creationId xmlns:a16="http://schemas.microsoft.com/office/drawing/2014/main" id="{ADCCB216-6E52-7CAB-0F64-2C550A13169A}"/>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a:extLst>
              <a:ext uri="{FF2B5EF4-FFF2-40B4-BE49-F238E27FC236}">
                <a16:creationId xmlns:a16="http://schemas.microsoft.com/office/drawing/2014/main" id="{7993B5A3-B515-00B4-EFA3-061B11C25240}"/>
              </a:ext>
            </a:extLst>
          </p:cNvPr>
          <p:cNvSpPr>
            <a:spLocks noGrp="1" noChangeArrowheads="1"/>
          </p:cNvSpPr>
          <p:nvPr>
            <p:ph type="subTitle" idx="1"/>
          </p:nvPr>
        </p:nvSpPr>
        <p:spPr>
          <a:xfrm>
            <a:off x="623888" y="1504950"/>
            <a:ext cx="7434262" cy="668338"/>
          </a:xfrm>
        </p:spPr>
        <p:txBody>
          <a:bodyPr/>
          <a:lstStyle/>
          <a:p>
            <a:pPr eaLnBrk="1" hangingPunct="1">
              <a:defRPr/>
            </a:pPr>
            <a:r>
              <a:rPr lang="en-GB" sz="3200" b="1" dirty="0">
                <a:latin typeface="+mj-lt"/>
              </a:rPr>
              <a:t>Audit</a:t>
            </a:r>
            <a:r>
              <a:rPr lang="en-GB" sz="3200" dirty="0">
                <a:latin typeface="+mj-lt"/>
              </a:rPr>
              <a:t> </a:t>
            </a:r>
            <a:r>
              <a:rPr lang="en-GB" sz="3200" b="1" dirty="0">
                <a:latin typeface="+mj-lt"/>
              </a:rPr>
              <a:t>Findings</a:t>
            </a:r>
            <a:r>
              <a:rPr lang="en-GB" sz="3200" dirty="0">
                <a:latin typeface="+mj-lt"/>
              </a:rPr>
              <a:t> </a:t>
            </a:r>
            <a:r>
              <a:rPr lang="en-GB" sz="3200" b="1" dirty="0">
                <a:latin typeface="+mj-lt"/>
              </a:rPr>
              <a:t>and</a:t>
            </a:r>
            <a:r>
              <a:rPr lang="en-GB" sz="3200" dirty="0">
                <a:latin typeface="+mj-lt"/>
              </a:rPr>
              <a:t> </a:t>
            </a:r>
            <a:r>
              <a:rPr lang="en-GB" sz="3200" b="1" dirty="0">
                <a:latin typeface="+mj-lt"/>
              </a:rPr>
              <a:t>Reporting</a:t>
            </a:r>
            <a:r>
              <a:rPr lang="en-GB" sz="3200" dirty="0">
                <a:latin typeface="+mj-lt"/>
              </a:rPr>
              <a:t> </a:t>
            </a:r>
          </a:p>
        </p:txBody>
      </p:sp>
    </p:spTree>
  </p:cSld>
  <p:clrMapOvr>
    <a:masterClrMapping/>
  </p:clrMapOvr>
  <p:transition spd="slow">
    <p:dissolv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Number Placeholder 3">
            <a:extLst>
              <a:ext uri="{FF2B5EF4-FFF2-40B4-BE49-F238E27FC236}">
                <a16:creationId xmlns:a16="http://schemas.microsoft.com/office/drawing/2014/main" id="{DBE5BECA-FD45-EBE5-2ED2-A8E6A14019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76B5CA65-59A5-4032-AAB3-561DBB5D1507}" type="slidenum">
              <a:rPr lang="en-GB" altLang="en-US" sz="900">
                <a:solidFill>
                  <a:schemeClr val="tx1"/>
                </a:solidFill>
              </a:rPr>
              <a:pPr>
                <a:lnSpc>
                  <a:spcPct val="100000"/>
                </a:lnSpc>
                <a:spcAft>
                  <a:spcPct val="0"/>
                </a:spcAft>
                <a:buFontTx/>
                <a:buNone/>
              </a:pPr>
              <a:t>97</a:t>
            </a:fld>
            <a:endParaRPr lang="en-GB" altLang="en-US" sz="900">
              <a:solidFill>
                <a:schemeClr val="tx1"/>
              </a:solidFill>
            </a:endParaRPr>
          </a:p>
        </p:txBody>
      </p:sp>
      <p:sp>
        <p:nvSpPr>
          <p:cNvPr id="178179" name="Rectangle 2">
            <a:extLst>
              <a:ext uri="{FF2B5EF4-FFF2-40B4-BE49-F238E27FC236}">
                <a16:creationId xmlns:a16="http://schemas.microsoft.com/office/drawing/2014/main" id="{738B1456-65BE-6C3D-6DAE-63E0583F1750}"/>
              </a:ext>
            </a:extLst>
          </p:cNvPr>
          <p:cNvSpPr>
            <a:spLocks noGrp="1" noChangeArrowheads="1"/>
          </p:cNvSpPr>
          <p:nvPr>
            <p:ph type="title"/>
          </p:nvPr>
        </p:nvSpPr>
        <p:spPr/>
        <p:txBody>
          <a:bodyPr/>
          <a:lstStyle/>
          <a:p>
            <a:r>
              <a:rPr lang="en-GB" altLang="en-US"/>
              <a:t>Audit Findings</a:t>
            </a:r>
            <a:endParaRPr lang="en-US" altLang="en-US"/>
          </a:p>
        </p:txBody>
      </p:sp>
      <p:sp>
        <p:nvSpPr>
          <p:cNvPr id="178180" name="Rectangle 3">
            <a:extLst>
              <a:ext uri="{FF2B5EF4-FFF2-40B4-BE49-F238E27FC236}">
                <a16:creationId xmlns:a16="http://schemas.microsoft.com/office/drawing/2014/main" id="{EF78EEBA-CAD8-B4AE-32DE-EC7B0E171BEE}"/>
              </a:ext>
            </a:extLst>
          </p:cNvPr>
          <p:cNvSpPr>
            <a:spLocks noGrp="1" noChangeArrowheads="1"/>
          </p:cNvSpPr>
          <p:nvPr>
            <p:ph type="body" idx="1"/>
          </p:nvPr>
        </p:nvSpPr>
        <p:spPr>
          <a:xfrm>
            <a:off x="604838" y="1639888"/>
            <a:ext cx="7729537" cy="4238625"/>
          </a:xfrm>
        </p:spPr>
        <p:txBody>
          <a:bodyPr/>
          <a:lstStyle/>
          <a:p>
            <a:r>
              <a:rPr lang="en-GB" altLang="en-US"/>
              <a:t>Audit findings can be classified into four main areas</a:t>
            </a:r>
          </a:p>
          <a:p>
            <a:pPr lvl="1"/>
            <a:r>
              <a:rPr lang="en-GB" altLang="en-US" b="1"/>
              <a:t>Positive</a:t>
            </a:r>
            <a:r>
              <a:rPr lang="en-GB" altLang="en-US"/>
              <a:t> – areas working well that could be used as best-practice improvements elsewhere</a:t>
            </a:r>
            <a:endParaRPr lang="en-US" altLang="en-US"/>
          </a:p>
          <a:p>
            <a:pPr lvl="1"/>
            <a:r>
              <a:rPr lang="en-GB" altLang="en-US" b="1"/>
              <a:t>Conformity</a:t>
            </a:r>
            <a:r>
              <a:rPr lang="en-GB" altLang="en-US"/>
              <a:t> – the process(es) assessed conform(s) to requirements and is effective</a:t>
            </a:r>
          </a:p>
          <a:p>
            <a:pPr lvl="1"/>
            <a:r>
              <a:rPr lang="en-GB" altLang="en-US" b="1"/>
              <a:t>Nonconformity</a:t>
            </a:r>
            <a:r>
              <a:rPr lang="en-GB" altLang="en-US"/>
              <a:t> – there is a deviation from a requirement</a:t>
            </a:r>
          </a:p>
          <a:p>
            <a:pPr lvl="1"/>
            <a:r>
              <a:rPr lang="en-GB" altLang="en-US" b="1"/>
              <a:t>Observation</a:t>
            </a:r>
            <a:r>
              <a:rPr lang="en-GB" altLang="en-US"/>
              <a:t> – the process(es) is/are conforming but could be improved to become more effective</a:t>
            </a:r>
          </a:p>
        </p:txBody>
      </p:sp>
    </p:spTree>
  </p:cSld>
  <p:clrMapOvr>
    <a:masterClrMapping/>
  </p:clrMapOvr>
  <p:transition spd="slow">
    <p:dissolv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3">
            <a:extLst>
              <a:ext uri="{FF2B5EF4-FFF2-40B4-BE49-F238E27FC236}">
                <a16:creationId xmlns:a16="http://schemas.microsoft.com/office/drawing/2014/main" id="{FF3D0E03-3359-982E-E81D-763252907F9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8FFC4F6-1A7C-446F-856F-62871D191132}" type="slidenum">
              <a:rPr lang="en-GB" altLang="en-US" sz="900">
                <a:solidFill>
                  <a:schemeClr val="tx1"/>
                </a:solidFill>
              </a:rPr>
              <a:pPr>
                <a:lnSpc>
                  <a:spcPct val="100000"/>
                </a:lnSpc>
                <a:spcAft>
                  <a:spcPct val="0"/>
                </a:spcAft>
                <a:buFontTx/>
                <a:buNone/>
              </a:pPr>
              <a:t>98</a:t>
            </a:fld>
            <a:endParaRPr lang="en-GB" altLang="en-US" sz="900">
              <a:solidFill>
                <a:schemeClr val="tx1"/>
              </a:solidFill>
            </a:endParaRPr>
          </a:p>
        </p:txBody>
      </p:sp>
      <p:sp>
        <p:nvSpPr>
          <p:cNvPr id="180227" name="Rectangle 4">
            <a:extLst>
              <a:ext uri="{FF2B5EF4-FFF2-40B4-BE49-F238E27FC236}">
                <a16:creationId xmlns:a16="http://schemas.microsoft.com/office/drawing/2014/main" id="{4A02B7BF-A9AF-5D4A-8B4A-ED6B645B242B}"/>
              </a:ext>
            </a:extLst>
          </p:cNvPr>
          <p:cNvSpPr>
            <a:spLocks noGrp="1" noChangeArrowheads="1"/>
          </p:cNvSpPr>
          <p:nvPr>
            <p:ph type="title"/>
          </p:nvPr>
        </p:nvSpPr>
        <p:spPr/>
        <p:txBody>
          <a:bodyPr/>
          <a:lstStyle/>
          <a:p>
            <a:pPr eaLnBrk="1" hangingPunct="1"/>
            <a:r>
              <a:rPr lang="en-GB" altLang="en-US"/>
              <a:t>Nonconformity </a:t>
            </a:r>
            <a:endParaRPr lang="en-US" altLang="en-US"/>
          </a:p>
        </p:txBody>
      </p:sp>
      <p:sp>
        <p:nvSpPr>
          <p:cNvPr id="180228" name="Rectangle 5">
            <a:extLst>
              <a:ext uri="{FF2B5EF4-FFF2-40B4-BE49-F238E27FC236}">
                <a16:creationId xmlns:a16="http://schemas.microsoft.com/office/drawing/2014/main" id="{C16320DD-F2AA-06A8-990A-CFCAD5575F66}"/>
              </a:ext>
            </a:extLst>
          </p:cNvPr>
          <p:cNvSpPr>
            <a:spLocks noGrp="1" noChangeArrowheads="1"/>
          </p:cNvSpPr>
          <p:nvPr>
            <p:ph type="body" idx="1"/>
          </p:nvPr>
        </p:nvSpPr>
        <p:spPr/>
        <p:txBody>
          <a:bodyPr/>
          <a:lstStyle/>
          <a:p>
            <a:pPr eaLnBrk="1" hangingPunct="1">
              <a:buFontTx/>
              <a:buNone/>
            </a:pPr>
            <a:r>
              <a:rPr lang="en-GB" altLang="en-US" sz="2000"/>
              <a:t>A nonconformity should be</a:t>
            </a:r>
          </a:p>
          <a:p>
            <a:pPr eaLnBrk="1" hangingPunct="1"/>
            <a:r>
              <a:rPr lang="en-GB" altLang="en-US" sz="2000"/>
              <a:t>CLEAR – No ambiguities</a:t>
            </a:r>
          </a:p>
          <a:p>
            <a:pPr eaLnBrk="1" hangingPunct="1"/>
            <a:r>
              <a:rPr lang="en-GB" altLang="en-US" sz="2000"/>
              <a:t>FACTUAL – Based on facts from the audit</a:t>
            </a:r>
          </a:p>
          <a:p>
            <a:pPr eaLnBrk="1" hangingPunct="1"/>
            <a:r>
              <a:rPr lang="en-GB" altLang="en-US" sz="2000"/>
              <a:t>ACCURATE – Include the correct information</a:t>
            </a:r>
          </a:p>
          <a:p>
            <a:pPr eaLnBrk="1" hangingPunct="1"/>
            <a:r>
              <a:rPr lang="en-GB" altLang="en-US" sz="2000"/>
              <a:t>COMPLETE – Including all identifiers/references </a:t>
            </a:r>
          </a:p>
          <a:p>
            <a:pPr eaLnBrk="1" hangingPunct="1">
              <a:buFontTx/>
              <a:buNone/>
            </a:pPr>
            <a:r>
              <a:rPr lang="en-GB" altLang="en-US" sz="2000"/>
              <a:t>A nonconformity needs two elements</a:t>
            </a:r>
          </a:p>
          <a:p>
            <a:pPr eaLnBrk="1" hangingPunct="1"/>
            <a:r>
              <a:rPr lang="en-GB" altLang="en-US" sz="2000"/>
              <a:t>A requirement</a:t>
            </a:r>
          </a:p>
          <a:p>
            <a:pPr eaLnBrk="1" hangingPunct="1"/>
            <a:r>
              <a:rPr lang="en-GB" altLang="en-US" sz="2000"/>
              <a:t>A deficiency</a:t>
            </a:r>
          </a:p>
        </p:txBody>
      </p:sp>
    </p:spTree>
  </p:cSld>
  <p:clrMapOvr>
    <a:masterClrMapping/>
  </p:clrMapOvr>
  <p:transition spd="slow">
    <p:dissolv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Number Placeholder 3">
            <a:extLst>
              <a:ext uri="{FF2B5EF4-FFF2-40B4-BE49-F238E27FC236}">
                <a16:creationId xmlns:a16="http://schemas.microsoft.com/office/drawing/2014/main" id="{F72AB458-C9DD-D5D4-E900-D90B0CE4CA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56C3352A-3A2C-4702-88EB-4DEE826E0F9B}" type="slidenum">
              <a:rPr lang="en-GB" altLang="en-US" sz="900">
                <a:solidFill>
                  <a:schemeClr val="tx1"/>
                </a:solidFill>
              </a:rPr>
              <a:pPr>
                <a:lnSpc>
                  <a:spcPct val="100000"/>
                </a:lnSpc>
                <a:spcAft>
                  <a:spcPct val="0"/>
                </a:spcAft>
                <a:buFontTx/>
                <a:buNone/>
              </a:pPr>
              <a:t>99</a:t>
            </a:fld>
            <a:endParaRPr lang="en-GB" altLang="en-US" sz="900">
              <a:solidFill>
                <a:schemeClr val="tx1"/>
              </a:solidFill>
            </a:endParaRPr>
          </a:p>
        </p:txBody>
      </p:sp>
      <p:sp>
        <p:nvSpPr>
          <p:cNvPr id="182275" name="Rectangle 2">
            <a:extLst>
              <a:ext uri="{FF2B5EF4-FFF2-40B4-BE49-F238E27FC236}">
                <a16:creationId xmlns:a16="http://schemas.microsoft.com/office/drawing/2014/main" id="{57A6D03D-B4F8-8EBA-4A02-9C4057B93B2D}"/>
              </a:ext>
            </a:extLst>
          </p:cNvPr>
          <p:cNvSpPr>
            <a:spLocks noGrp="1" noChangeArrowheads="1"/>
          </p:cNvSpPr>
          <p:nvPr>
            <p:ph type="title"/>
          </p:nvPr>
        </p:nvSpPr>
        <p:spPr/>
        <p:txBody>
          <a:bodyPr/>
          <a:lstStyle/>
          <a:p>
            <a:r>
              <a:rPr lang="en-GB" altLang="en-US"/>
              <a:t>Audit Findings</a:t>
            </a:r>
            <a:endParaRPr lang="en-US" altLang="en-US"/>
          </a:p>
        </p:txBody>
      </p:sp>
      <p:sp>
        <p:nvSpPr>
          <p:cNvPr id="182276" name="Rectangle 3">
            <a:extLst>
              <a:ext uri="{FF2B5EF4-FFF2-40B4-BE49-F238E27FC236}">
                <a16:creationId xmlns:a16="http://schemas.microsoft.com/office/drawing/2014/main" id="{02C4E1EB-A538-4356-A570-F2FD99D58B70}"/>
              </a:ext>
            </a:extLst>
          </p:cNvPr>
          <p:cNvSpPr>
            <a:spLocks noGrp="1" noChangeArrowheads="1"/>
          </p:cNvSpPr>
          <p:nvPr>
            <p:ph type="body" idx="1"/>
          </p:nvPr>
        </p:nvSpPr>
        <p:spPr/>
        <p:txBody>
          <a:bodyPr/>
          <a:lstStyle/>
          <a:p>
            <a:pPr>
              <a:buFontTx/>
              <a:buNone/>
            </a:pPr>
            <a:endParaRPr lang="en-GB" altLang="en-US"/>
          </a:p>
          <a:p>
            <a:pPr>
              <a:buFontTx/>
              <a:buNone/>
            </a:pPr>
            <a:endParaRPr lang="en-GB" altLang="en-US"/>
          </a:p>
          <a:p>
            <a:pPr>
              <a:buFontTx/>
              <a:buNone/>
            </a:pPr>
            <a:endParaRPr lang="en-US" altLang="en-US"/>
          </a:p>
        </p:txBody>
      </p:sp>
      <p:sp>
        <p:nvSpPr>
          <p:cNvPr id="182277" name="Rectangle 4">
            <a:extLst>
              <a:ext uri="{FF2B5EF4-FFF2-40B4-BE49-F238E27FC236}">
                <a16:creationId xmlns:a16="http://schemas.microsoft.com/office/drawing/2014/main" id="{FEA5F0F8-4D76-2F98-500C-5E656C1C2B6F}"/>
              </a:ext>
            </a:extLst>
          </p:cNvPr>
          <p:cNvSpPr>
            <a:spLocks noChangeArrowheads="1"/>
          </p:cNvSpPr>
          <p:nvPr/>
        </p:nvSpPr>
        <p:spPr bwMode="auto">
          <a:xfrm>
            <a:off x="927100" y="3635375"/>
            <a:ext cx="6913563" cy="1731963"/>
          </a:xfrm>
          <a:prstGeom prst="rect">
            <a:avLst/>
          </a:prstGeom>
          <a:noFill/>
          <a:ln w="254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GB" altLang="en-US" sz="800" b="1"/>
          </a:p>
          <a:p>
            <a:pPr eaLnBrk="1" hangingPunct="1">
              <a:lnSpc>
                <a:spcPct val="80000"/>
              </a:lnSpc>
              <a:spcAft>
                <a:spcPct val="0"/>
              </a:spcAft>
              <a:buFontTx/>
              <a:buNone/>
            </a:pPr>
            <a:r>
              <a:rPr lang="en-GB" altLang="en-US" sz="2800" b="1"/>
              <a:t>Minor</a:t>
            </a:r>
          </a:p>
          <a:p>
            <a:pPr eaLnBrk="1" hangingPunct="1">
              <a:lnSpc>
                <a:spcPct val="80000"/>
              </a:lnSpc>
              <a:spcAft>
                <a:spcPct val="0"/>
              </a:spcAft>
              <a:buFontTx/>
              <a:buNone/>
            </a:pPr>
            <a:endParaRPr lang="en-GB" altLang="en-US" sz="1200" b="1"/>
          </a:p>
          <a:p>
            <a:pPr eaLnBrk="1" hangingPunct="1">
              <a:lnSpc>
                <a:spcPct val="80000"/>
              </a:lnSpc>
              <a:spcAft>
                <a:spcPct val="0"/>
              </a:spcAft>
              <a:buFontTx/>
              <a:buNone/>
            </a:pPr>
            <a:r>
              <a:rPr lang="en-GB" altLang="en-US"/>
              <a:t>An isolated deviation from requirements(s) not resulting in a significant impact on the organisation</a:t>
            </a:r>
          </a:p>
          <a:p>
            <a:pPr eaLnBrk="1" hangingPunct="1">
              <a:lnSpc>
                <a:spcPct val="80000"/>
              </a:lnSpc>
              <a:spcAft>
                <a:spcPct val="0"/>
              </a:spcAft>
              <a:buFontTx/>
              <a:buNone/>
            </a:pPr>
            <a:endParaRPr lang="en-GB" altLang="en-US" sz="1200"/>
          </a:p>
          <a:p>
            <a:pPr eaLnBrk="1" hangingPunct="1">
              <a:lnSpc>
                <a:spcPct val="80000"/>
              </a:lnSpc>
              <a:spcAft>
                <a:spcPct val="0"/>
              </a:spcAft>
              <a:buFontTx/>
              <a:buNone/>
            </a:pPr>
            <a:endParaRPr lang="en-US" altLang="en-US" sz="800"/>
          </a:p>
        </p:txBody>
      </p:sp>
      <p:sp>
        <p:nvSpPr>
          <p:cNvPr id="182278" name="Rectangle 5">
            <a:extLst>
              <a:ext uri="{FF2B5EF4-FFF2-40B4-BE49-F238E27FC236}">
                <a16:creationId xmlns:a16="http://schemas.microsoft.com/office/drawing/2014/main" id="{768FBB22-9F2B-69C6-931C-6C3D658CEEFD}"/>
              </a:ext>
            </a:extLst>
          </p:cNvPr>
          <p:cNvSpPr>
            <a:spLocks noChangeArrowheads="1"/>
          </p:cNvSpPr>
          <p:nvPr/>
        </p:nvSpPr>
        <p:spPr bwMode="auto">
          <a:xfrm>
            <a:off x="927100" y="1639888"/>
            <a:ext cx="6913563" cy="1731962"/>
          </a:xfrm>
          <a:prstGeom prst="rect">
            <a:avLst/>
          </a:prstGeom>
          <a:noFill/>
          <a:ln w="254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0" rIns="36000" bIns="0">
            <a:spAutoFit/>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eaLnBrk="1" hangingPunct="1">
              <a:lnSpc>
                <a:spcPct val="80000"/>
              </a:lnSpc>
              <a:spcAft>
                <a:spcPct val="0"/>
              </a:spcAft>
              <a:buFontTx/>
              <a:buNone/>
            </a:pPr>
            <a:endParaRPr lang="en-GB" altLang="en-US" sz="800"/>
          </a:p>
          <a:p>
            <a:pPr eaLnBrk="1" hangingPunct="1">
              <a:lnSpc>
                <a:spcPct val="80000"/>
              </a:lnSpc>
              <a:spcAft>
                <a:spcPct val="0"/>
              </a:spcAft>
              <a:buFontTx/>
              <a:buNone/>
            </a:pPr>
            <a:r>
              <a:rPr lang="en-GB" altLang="en-US" sz="2800" b="1"/>
              <a:t>Major</a:t>
            </a:r>
          </a:p>
          <a:p>
            <a:pPr eaLnBrk="1" hangingPunct="1">
              <a:lnSpc>
                <a:spcPct val="80000"/>
              </a:lnSpc>
              <a:spcAft>
                <a:spcPct val="0"/>
              </a:spcAft>
              <a:buFontTx/>
              <a:buNone/>
            </a:pPr>
            <a:endParaRPr lang="en-GB" altLang="en-US" sz="1200" b="1"/>
          </a:p>
          <a:p>
            <a:pPr eaLnBrk="1" hangingPunct="1">
              <a:lnSpc>
                <a:spcPct val="80000"/>
              </a:lnSpc>
              <a:spcAft>
                <a:spcPct val="0"/>
              </a:spcAft>
              <a:buFontTx/>
              <a:buNone/>
            </a:pPr>
            <a:r>
              <a:rPr lang="en-GB" altLang="en-US"/>
              <a:t>A deviation from requirement(s) resulting in a significant impact on the organisation (potential or actual), or a number of linked minor NCs</a:t>
            </a:r>
          </a:p>
          <a:p>
            <a:pPr eaLnBrk="1" hangingPunct="1">
              <a:lnSpc>
                <a:spcPct val="80000"/>
              </a:lnSpc>
              <a:spcAft>
                <a:spcPct val="0"/>
              </a:spcAft>
              <a:buFontTx/>
              <a:buNone/>
            </a:pPr>
            <a:endParaRPr lang="en-GB" altLang="en-US" sz="1200"/>
          </a:p>
          <a:p>
            <a:pPr eaLnBrk="1" hangingPunct="1">
              <a:lnSpc>
                <a:spcPct val="80000"/>
              </a:lnSpc>
              <a:spcAft>
                <a:spcPct val="0"/>
              </a:spcAft>
              <a:buFontTx/>
              <a:buNone/>
            </a:pPr>
            <a:endParaRPr lang="en-US" altLang="en-US" sz="800"/>
          </a:p>
        </p:txBody>
      </p:sp>
    </p:spTree>
  </p:cSld>
  <p:clrMapOvr>
    <a:masterClrMapping/>
  </p:clrMapOvr>
  <p:transition spd="slow">
    <p:dissolv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a:extLst>
              <a:ext uri="{FF2B5EF4-FFF2-40B4-BE49-F238E27FC236}">
                <a16:creationId xmlns:a16="http://schemas.microsoft.com/office/drawing/2014/main" id="{7420EB62-EAF5-1917-ADA0-27E1D545D729}"/>
              </a:ext>
            </a:extLst>
          </p:cNvPr>
          <p:cNvSpPr>
            <a:spLocks noGrp="1" noChangeArrowheads="1"/>
          </p:cNvSpPr>
          <p:nvPr>
            <p:ph type="title"/>
          </p:nvPr>
        </p:nvSpPr>
        <p:spPr/>
        <p:txBody>
          <a:bodyPr/>
          <a:lstStyle/>
          <a:p>
            <a:r>
              <a:rPr lang="en-US" altLang="en-US" dirty="0"/>
              <a:t>Group Exercise 7</a:t>
            </a:r>
            <a:endParaRPr lang="en-IN" altLang="en-US" dirty="0"/>
          </a:p>
        </p:txBody>
      </p:sp>
      <p:sp>
        <p:nvSpPr>
          <p:cNvPr id="184323" name="Content Placeholder 2">
            <a:extLst>
              <a:ext uri="{FF2B5EF4-FFF2-40B4-BE49-F238E27FC236}">
                <a16:creationId xmlns:a16="http://schemas.microsoft.com/office/drawing/2014/main" id="{4EA44865-5B1F-AF20-CDB2-BD37BA9D249E}"/>
              </a:ext>
            </a:extLst>
          </p:cNvPr>
          <p:cNvSpPr>
            <a:spLocks noGrp="1" noChangeArrowheads="1"/>
          </p:cNvSpPr>
          <p:nvPr>
            <p:ph idx="1"/>
          </p:nvPr>
        </p:nvSpPr>
        <p:spPr/>
        <p:txBody>
          <a:bodyPr/>
          <a:lstStyle/>
          <a:p>
            <a:r>
              <a:rPr lang="en-US" altLang="en-US"/>
              <a:t>Delegate to write NC’s, as identified by them during audit conduct on the NC format</a:t>
            </a:r>
            <a:endParaRPr lang="en-IN" altLang="en-US"/>
          </a:p>
        </p:txBody>
      </p:sp>
      <p:sp>
        <p:nvSpPr>
          <p:cNvPr id="184324" name="Slide Number Placeholder 3">
            <a:extLst>
              <a:ext uri="{FF2B5EF4-FFF2-40B4-BE49-F238E27FC236}">
                <a16:creationId xmlns:a16="http://schemas.microsoft.com/office/drawing/2014/main" id="{25CCDB4B-C147-0460-0563-2BE36F532602}"/>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90332132-37AB-47E5-A31F-1609731BDDE6}" type="slidenum">
              <a:rPr lang="en-GB" altLang="en-US" sz="900">
                <a:solidFill>
                  <a:schemeClr val="tx1"/>
                </a:solidFill>
              </a:rPr>
              <a:pPr>
                <a:lnSpc>
                  <a:spcPct val="100000"/>
                </a:lnSpc>
                <a:spcAft>
                  <a:spcPct val="0"/>
                </a:spcAft>
                <a:buFontTx/>
                <a:buNone/>
              </a:pPr>
              <a:t>100</a:t>
            </a:fld>
            <a:endParaRPr lang="en-GB" altLang="en-US" sz="900">
              <a:solidFill>
                <a:schemeClr val="tx1"/>
              </a:solidFill>
            </a:endParaRPr>
          </a:p>
        </p:txBody>
      </p:sp>
      <p:grpSp>
        <p:nvGrpSpPr>
          <p:cNvPr id="184325" name="Group 4">
            <a:extLst>
              <a:ext uri="{FF2B5EF4-FFF2-40B4-BE49-F238E27FC236}">
                <a16:creationId xmlns:a16="http://schemas.microsoft.com/office/drawing/2014/main" id="{EAFE9E28-8E16-5801-B401-03CCFDE89EDF}"/>
              </a:ext>
            </a:extLst>
          </p:cNvPr>
          <p:cNvGrpSpPr>
            <a:grpSpLocks noChangeAspect="1"/>
          </p:cNvGrpSpPr>
          <p:nvPr/>
        </p:nvGrpSpPr>
        <p:grpSpPr bwMode="auto">
          <a:xfrm>
            <a:off x="5260975" y="4711700"/>
            <a:ext cx="3232150" cy="1439863"/>
            <a:chOff x="3918863" y="3572634"/>
            <a:chExt cx="3989397" cy="1777312"/>
          </a:xfrm>
        </p:grpSpPr>
        <p:sp>
          <p:nvSpPr>
            <p:cNvPr id="6" name="Rounded Rectangle 5">
              <a:extLst>
                <a:ext uri="{FF2B5EF4-FFF2-40B4-BE49-F238E27FC236}">
                  <a16:creationId xmlns:a16="http://schemas.microsoft.com/office/drawing/2014/main" id="{E5B37C71-30FE-B5E8-E2A8-C5596AE051D3}"/>
                </a:ext>
              </a:extLst>
            </p:cNvPr>
            <p:cNvSpPr/>
            <p:nvPr/>
          </p:nvSpPr>
          <p:spPr bwMode="auto">
            <a:xfrm>
              <a:off x="3918863" y="4019411"/>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5537A921-CDA9-6874-11D9-EA4413C1E130}"/>
                </a:ext>
              </a:extLst>
            </p:cNvPr>
            <p:cNvSpPr txBox="1"/>
            <p:nvPr/>
          </p:nvSpPr>
          <p:spPr>
            <a:xfrm>
              <a:off x="4022713" y="4135025"/>
              <a:ext cx="2086791"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30 minutes</a:t>
              </a:r>
            </a:p>
          </p:txBody>
        </p:sp>
        <p:grpSp>
          <p:nvGrpSpPr>
            <p:cNvPr id="184328" name="Group 7">
              <a:extLst>
                <a:ext uri="{FF2B5EF4-FFF2-40B4-BE49-F238E27FC236}">
                  <a16:creationId xmlns:a16="http://schemas.microsoft.com/office/drawing/2014/main" id="{81CFD9AA-6174-455A-1739-E33FF7BEF00A}"/>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9AA4C9E8-0D1B-F7C0-FD9D-45BF20612048}"/>
                  </a:ext>
                </a:extLst>
              </p:cNvPr>
              <p:cNvCxnSpPr/>
              <p:nvPr/>
            </p:nvCxnSpPr>
            <p:spPr>
              <a:xfrm flipH="1">
                <a:off x="4352155" y="4585722"/>
                <a:ext cx="113646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CF83B48-28DE-3E09-9CC6-6E3DFA1B4EDB}"/>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48802596-795C-EABE-44BA-84E6E6495F68}"/>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390633B4-9C51-7A1B-E911-6C67C75C6015}"/>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692821DD-185A-B192-962F-9AB89EDE9C8E}"/>
                  </a:ext>
                </a:extLst>
              </p:cNvPr>
              <p:cNvSpPr/>
              <p:nvPr/>
            </p:nvSpPr>
            <p:spPr>
              <a:xfrm>
                <a:off x="5541528" y="3807780"/>
                <a:ext cx="1542071"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84332" name="Group 11">
                <a:extLst>
                  <a:ext uri="{FF2B5EF4-FFF2-40B4-BE49-F238E27FC236}">
                    <a16:creationId xmlns:a16="http://schemas.microsoft.com/office/drawing/2014/main" id="{ECB93BDF-701B-5F2B-E6EB-9B261734D66A}"/>
                  </a:ext>
                </a:extLst>
              </p:cNvPr>
              <p:cNvGrpSpPr>
                <a:grpSpLocks/>
              </p:cNvGrpSpPr>
              <p:nvPr/>
            </p:nvGrpSpPr>
            <p:grpSpPr bwMode="auto">
              <a:xfrm>
                <a:off x="6296409" y="3936826"/>
                <a:ext cx="30175" cy="1283040"/>
                <a:chOff x="7118569" y="3479015"/>
                <a:chExt cx="45719" cy="2341044"/>
              </a:xfrm>
            </p:grpSpPr>
            <p:sp>
              <p:nvSpPr>
                <p:cNvPr id="184339" name="Isosceles Triangle 18">
                  <a:extLst>
                    <a:ext uri="{FF2B5EF4-FFF2-40B4-BE49-F238E27FC236}">
                      <a16:creationId xmlns:a16="http://schemas.microsoft.com/office/drawing/2014/main" id="{5EB01FAD-B34C-2C0A-6AFE-F88856A333DE}"/>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40" name="Isosceles Triangle 19">
                  <a:extLst>
                    <a:ext uri="{FF2B5EF4-FFF2-40B4-BE49-F238E27FC236}">
                      <a16:creationId xmlns:a16="http://schemas.microsoft.com/office/drawing/2014/main" id="{0B044F17-6CD7-6C42-C33C-30604BE6DB7B}"/>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84333" name="Oval 12">
                <a:extLst>
                  <a:ext uri="{FF2B5EF4-FFF2-40B4-BE49-F238E27FC236}">
                    <a16:creationId xmlns:a16="http://schemas.microsoft.com/office/drawing/2014/main" id="{0D2D2882-21F9-7E78-E8EE-A7F44448BC97}"/>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4" name="Oval 13">
                <a:extLst>
                  <a:ext uri="{FF2B5EF4-FFF2-40B4-BE49-F238E27FC236}">
                    <a16:creationId xmlns:a16="http://schemas.microsoft.com/office/drawing/2014/main" id="{D7287F95-4E98-B855-C996-D644F9C8B699}"/>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5" name="Oval 14">
                <a:extLst>
                  <a:ext uri="{FF2B5EF4-FFF2-40B4-BE49-F238E27FC236}">
                    <a16:creationId xmlns:a16="http://schemas.microsoft.com/office/drawing/2014/main" id="{BD4EE40A-A8B3-9C45-0AAA-0CD82694090F}"/>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6" name="Oval 15">
                <a:extLst>
                  <a:ext uri="{FF2B5EF4-FFF2-40B4-BE49-F238E27FC236}">
                    <a16:creationId xmlns:a16="http://schemas.microsoft.com/office/drawing/2014/main" id="{BEF684CE-2253-492C-7763-90261883591D}"/>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7" name="Oval 16">
                <a:extLst>
                  <a:ext uri="{FF2B5EF4-FFF2-40B4-BE49-F238E27FC236}">
                    <a16:creationId xmlns:a16="http://schemas.microsoft.com/office/drawing/2014/main" id="{29CD6382-B1ED-B9C7-139D-CA5E28A13400}"/>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84338" name="Oval 9">
                <a:extLst>
                  <a:ext uri="{FF2B5EF4-FFF2-40B4-BE49-F238E27FC236}">
                    <a16:creationId xmlns:a16="http://schemas.microsoft.com/office/drawing/2014/main" id="{AA9536BC-270F-46C7-CC8D-F6CD0BE77345}"/>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Number Placeholder 3">
            <a:extLst>
              <a:ext uri="{FF2B5EF4-FFF2-40B4-BE49-F238E27FC236}">
                <a16:creationId xmlns:a16="http://schemas.microsoft.com/office/drawing/2014/main" id="{9EDF219F-A7DF-5108-729F-C08A33034FC5}"/>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0F96C55A-F989-452F-AA6E-16EA14172BD9}" type="slidenum">
              <a:rPr lang="en-GB" altLang="en-US" sz="900">
                <a:solidFill>
                  <a:schemeClr val="tx1"/>
                </a:solidFill>
              </a:rPr>
              <a:pPr>
                <a:lnSpc>
                  <a:spcPct val="100000"/>
                </a:lnSpc>
                <a:spcAft>
                  <a:spcPct val="0"/>
                </a:spcAft>
                <a:buFontTx/>
                <a:buNone/>
              </a:pPr>
              <a:t>101</a:t>
            </a:fld>
            <a:endParaRPr lang="en-GB" altLang="en-US" sz="900">
              <a:solidFill>
                <a:schemeClr val="tx1"/>
              </a:solidFill>
            </a:endParaRPr>
          </a:p>
        </p:txBody>
      </p:sp>
      <p:sp>
        <p:nvSpPr>
          <p:cNvPr id="186371" name="Rectangle 2">
            <a:extLst>
              <a:ext uri="{FF2B5EF4-FFF2-40B4-BE49-F238E27FC236}">
                <a16:creationId xmlns:a16="http://schemas.microsoft.com/office/drawing/2014/main" id="{6F8C864F-E3EA-D03A-BF78-158E5B4BCA89}"/>
              </a:ext>
            </a:extLst>
          </p:cNvPr>
          <p:cNvSpPr>
            <a:spLocks noGrp="1" noChangeArrowheads="1"/>
          </p:cNvSpPr>
          <p:nvPr>
            <p:ph type="title"/>
          </p:nvPr>
        </p:nvSpPr>
        <p:spPr/>
        <p:txBody>
          <a:bodyPr/>
          <a:lstStyle/>
          <a:p>
            <a:r>
              <a:rPr lang="en-GB" altLang="en-US"/>
              <a:t>Closing Meeting</a:t>
            </a:r>
            <a:endParaRPr lang="en-US" altLang="en-US"/>
          </a:p>
        </p:txBody>
      </p:sp>
      <p:sp>
        <p:nvSpPr>
          <p:cNvPr id="186372" name="Rectangle 3">
            <a:extLst>
              <a:ext uri="{FF2B5EF4-FFF2-40B4-BE49-F238E27FC236}">
                <a16:creationId xmlns:a16="http://schemas.microsoft.com/office/drawing/2014/main" id="{C1AA6D20-EF33-40CA-66D9-3353A5FE30AB}"/>
              </a:ext>
            </a:extLst>
          </p:cNvPr>
          <p:cNvSpPr>
            <a:spLocks noGrp="1" noChangeArrowheads="1"/>
          </p:cNvSpPr>
          <p:nvPr>
            <p:ph type="body" idx="1"/>
          </p:nvPr>
        </p:nvSpPr>
        <p:spPr/>
        <p:txBody>
          <a:bodyPr/>
          <a:lstStyle/>
          <a:p>
            <a:endParaRPr lang="en-GB" altLang="en-US"/>
          </a:p>
          <a:p>
            <a:r>
              <a:rPr lang="en-GB" altLang="en-US"/>
              <a:t>As with the opening meeting, the closing meeting can be either informal or formal</a:t>
            </a:r>
            <a:endParaRPr lang="en-US" altLang="en-US"/>
          </a:p>
        </p:txBody>
      </p:sp>
    </p:spTree>
  </p:cSld>
  <p:clrMapOvr>
    <a:masterClrMapping/>
  </p:clrMapOvr>
  <p:transition spd="slow">
    <p:dissolv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Number Placeholder 3">
            <a:extLst>
              <a:ext uri="{FF2B5EF4-FFF2-40B4-BE49-F238E27FC236}">
                <a16:creationId xmlns:a16="http://schemas.microsoft.com/office/drawing/2014/main" id="{27EE51B5-EDAB-5433-CAF2-B1F2E38A1647}"/>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8177C8B0-8797-49CF-969A-75FF7D2AA0E2}" type="slidenum">
              <a:rPr lang="en-GB" altLang="en-US" sz="900">
                <a:solidFill>
                  <a:schemeClr val="tx1"/>
                </a:solidFill>
              </a:rPr>
              <a:pPr>
                <a:lnSpc>
                  <a:spcPct val="100000"/>
                </a:lnSpc>
                <a:spcAft>
                  <a:spcPct val="0"/>
                </a:spcAft>
                <a:buFontTx/>
                <a:buNone/>
              </a:pPr>
              <a:t>102</a:t>
            </a:fld>
            <a:endParaRPr lang="en-GB" altLang="en-US" sz="900">
              <a:solidFill>
                <a:schemeClr val="tx1"/>
              </a:solidFill>
            </a:endParaRPr>
          </a:p>
        </p:txBody>
      </p:sp>
      <p:sp>
        <p:nvSpPr>
          <p:cNvPr id="188419" name="Rectangle 2">
            <a:extLst>
              <a:ext uri="{FF2B5EF4-FFF2-40B4-BE49-F238E27FC236}">
                <a16:creationId xmlns:a16="http://schemas.microsoft.com/office/drawing/2014/main" id="{2BDD4516-D344-92AE-9DC2-ADD6F838127A}"/>
              </a:ext>
            </a:extLst>
          </p:cNvPr>
          <p:cNvSpPr>
            <a:spLocks noGrp="1" noChangeArrowheads="1"/>
          </p:cNvSpPr>
          <p:nvPr>
            <p:ph type="title"/>
          </p:nvPr>
        </p:nvSpPr>
        <p:spPr/>
        <p:txBody>
          <a:bodyPr/>
          <a:lstStyle/>
          <a:p>
            <a:r>
              <a:rPr lang="en-GB" altLang="en-US"/>
              <a:t>Reporting </a:t>
            </a:r>
            <a:endParaRPr lang="en-US" altLang="en-US"/>
          </a:p>
        </p:txBody>
      </p:sp>
      <p:sp>
        <p:nvSpPr>
          <p:cNvPr id="188420" name="Rectangle 3">
            <a:extLst>
              <a:ext uri="{FF2B5EF4-FFF2-40B4-BE49-F238E27FC236}">
                <a16:creationId xmlns:a16="http://schemas.microsoft.com/office/drawing/2014/main" id="{14290A63-5A45-83DC-438A-A3CB3B51DB8A}"/>
              </a:ext>
            </a:extLst>
          </p:cNvPr>
          <p:cNvSpPr>
            <a:spLocks noGrp="1" noChangeArrowheads="1"/>
          </p:cNvSpPr>
          <p:nvPr>
            <p:ph type="body" idx="1"/>
          </p:nvPr>
        </p:nvSpPr>
        <p:spPr/>
        <p:txBody>
          <a:bodyPr/>
          <a:lstStyle/>
          <a:p>
            <a:r>
              <a:rPr lang="en-GB" altLang="en-US"/>
              <a:t>Audit reports should include</a:t>
            </a:r>
            <a:endParaRPr lang="en-GB" altLang="en-US" sz="1000"/>
          </a:p>
          <a:p>
            <a:pPr lvl="1"/>
            <a:r>
              <a:rPr lang="en-GB" altLang="en-US" b="1"/>
              <a:t>Summary</a:t>
            </a:r>
            <a:r>
              <a:rPr lang="en-GB" altLang="en-US"/>
              <a:t> – objective, scope, criteria, overview</a:t>
            </a:r>
          </a:p>
          <a:p>
            <a:pPr lvl="1"/>
            <a:r>
              <a:rPr lang="en-GB" altLang="en-US" b="1"/>
              <a:t>Findings</a:t>
            </a:r>
            <a:r>
              <a:rPr lang="en-GB" altLang="en-US"/>
              <a:t> – positive findings, conformity, NC, observations </a:t>
            </a:r>
          </a:p>
          <a:p>
            <a:pPr lvl="1"/>
            <a:r>
              <a:rPr lang="en-GB" altLang="en-US" b="1"/>
              <a:t>Action</a:t>
            </a:r>
            <a:r>
              <a:rPr lang="en-GB" altLang="en-US"/>
              <a:t> – summary of agreed actions/action required, including timescales/responsibilities</a:t>
            </a:r>
          </a:p>
          <a:p>
            <a:endParaRPr lang="en-US" altLang="en-US"/>
          </a:p>
        </p:txBody>
      </p:sp>
    </p:spTree>
  </p:cSld>
  <p:clrMapOvr>
    <a:masterClrMapping/>
  </p:clrMapOvr>
  <p:transition spd="slow">
    <p:dissolv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Number Placeholder 3">
            <a:extLst>
              <a:ext uri="{FF2B5EF4-FFF2-40B4-BE49-F238E27FC236}">
                <a16:creationId xmlns:a16="http://schemas.microsoft.com/office/drawing/2014/main" id="{134C7DA8-5773-7C34-AA5C-ACB32E7874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E0928C02-AFF8-4E33-8B88-9FFC869B8C3E}" type="slidenum">
              <a:rPr lang="en-GB" altLang="en-US" sz="900">
                <a:solidFill>
                  <a:schemeClr val="tx1"/>
                </a:solidFill>
              </a:rPr>
              <a:pPr>
                <a:lnSpc>
                  <a:spcPct val="100000"/>
                </a:lnSpc>
                <a:spcAft>
                  <a:spcPct val="0"/>
                </a:spcAft>
                <a:buFontTx/>
                <a:buNone/>
              </a:pPr>
              <a:t>103</a:t>
            </a:fld>
            <a:endParaRPr lang="en-GB" altLang="en-US" sz="900">
              <a:solidFill>
                <a:schemeClr val="tx1"/>
              </a:solidFill>
            </a:endParaRPr>
          </a:p>
        </p:txBody>
      </p:sp>
      <p:sp>
        <p:nvSpPr>
          <p:cNvPr id="190467" name="Rectangle 2">
            <a:extLst>
              <a:ext uri="{FF2B5EF4-FFF2-40B4-BE49-F238E27FC236}">
                <a16:creationId xmlns:a16="http://schemas.microsoft.com/office/drawing/2014/main" id="{C6992F8E-0BBD-3353-982C-BABAD9ECFE21}"/>
              </a:ext>
            </a:extLst>
          </p:cNvPr>
          <p:cNvSpPr>
            <a:spLocks noGrp="1" noChangeArrowheads="1"/>
          </p:cNvSpPr>
          <p:nvPr>
            <p:ph type="title"/>
          </p:nvPr>
        </p:nvSpPr>
        <p:spPr/>
        <p:txBody>
          <a:bodyPr/>
          <a:lstStyle/>
          <a:p>
            <a:pPr eaLnBrk="1" hangingPunct="1"/>
            <a:r>
              <a:rPr lang="en-GB" altLang="en-US"/>
              <a:t>Corrective Action Plan (CAP)</a:t>
            </a:r>
            <a:endParaRPr lang="en-US" altLang="en-US"/>
          </a:p>
        </p:txBody>
      </p:sp>
      <p:sp>
        <p:nvSpPr>
          <p:cNvPr id="190468" name="Rectangle 3">
            <a:extLst>
              <a:ext uri="{FF2B5EF4-FFF2-40B4-BE49-F238E27FC236}">
                <a16:creationId xmlns:a16="http://schemas.microsoft.com/office/drawing/2014/main" id="{9C8CEDCA-4906-EE22-DCFB-A00311A51E65}"/>
              </a:ext>
            </a:extLst>
          </p:cNvPr>
          <p:cNvSpPr>
            <a:spLocks noGrp="1" noChangeArrowheads="1"/>
          </p:cNvSpPr>
          <p:nvPr>
            <p:ph type="body" idx="1"/>
          </p:nvPr>
        </p:nvSpPr>
        <p:spPr>
          <a:xfrm>
            <a:off x="663575" y="1377950"/>
            <a:ext cx="7235825" cy="4845050"/>
          </a:xfrm>
        </p:spPr>
        <p:txBody>
          <a:bodyPr/>
          <a:lstStyle/>
          <a:p>
            <a:pPr eaLnBrk="1" hangingPunct="1"/>
            <a:r>
              <a:rPr lang="en-GB" altLang="en-US"/>
              <a:t>Timely and effective action is needed for all nonconformities</a:t>
            </a:r>
          </a:p>
          <a:p>
            <a:pPr eaLnBrk="1" hangingPunct="1"/>
            <a:r>
              <a:rPr lang="en-GB" altLang="en-US"/>
              <a:t>Actions should be planned by auditee</a:t>
            </a:r>
          </a:p>
          <a:p>
            <a:pPr eaLnBrk="1" hangingPunct="1"/>
            <a:r>
              <a:rPr lang="en-GB" altLang="en-US"/>
              <a:t>Proposed actions should investigate to the root cause and address the same</a:t>
            </a:r>
          </a:p>
          <a:p>
            <a:pPr eaLnBrk="1" hangingPunct="1"/>
            <a:r>
              <a:rPr lang="en-GB" altLang="en-US"/>
              <a:t>Auditor should approve CAP</a:t>
            </a:r>
          </a:p>
          <a:p>
            <a:pPr eaLnBrk="1" hangingPunct="1"/>
            <a:r>
              <a:rPr lang="en-GB" altLang="en-US"/>
              <a:t>Actions should be implemented by auditee</a:t>
            </a:r>
          </a:p>
          <a:p>
            <a:pPr eaLnBrk="1" hangingPunct="1"/>
            <a:r>
              <a:rPr lang="en-GB" altLang="en-US"/>
              <a:t>Action should be evaluated by auditee</a:t>
            </a:r>
          </a:p>
          <a:p>
            <a:pPr eaLnBrk="1" hangingPunct="1"/>
            <a:r>
              <a:rPr lang="en-GB" altLang="en-US"/>
              <a:t>Action should be verified by auditor </a:t>
            </a:r>
            <a:endParaRPr lang="en-US" altLang="en-US"/>
          </a:p>
        </p:txBody>
      </p:sp>
    </p:spTree>
  </p:cSld>
  <p:clrMapOvr>
    <a:masterClrMapping/>
  </p:clrMapOvr>
  <p:transition spd="slow">
    <p:dissolv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Number Placeholder 3">
            <a:extLst>
              <a:ext uri="{FF2B5EF4-FFF2-40B4-BE49-F238E27FC236}">
                <a16:creationId xmlns:a16="http://schemas.microsoft.com/office/drawing/2014/main" id="{D63C2D66-F034-9FE2-4319-67CFB0CB14C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4A866A8E-CC29-4E9D-AB4E-12D5C185AE9F}" type="slidenum">
              <a:rPr lang="en-GB" altLang="en-US" sz="900">
                <a:solidFill>
                  <a:schemeClr val="tx1"/>
                </a:solidFill>
              </a:rPr>
              <a:pPr>
                <a:lnSpc>
                  <a:spcPct val="100000"/>
                </a:lnSpc>
                <a:spcAft>
                  <a:spcPct val="0"/>
                </a:spcAft>
                <a:buFontTx/>
                <a:buNone/>
              </a:pPr>
              <a:t>104</a:t>
            </a:fld>
            <a:endParaRPr lang="en-GB" altLang="en-US" sz="900">
              <a:solidFill>
                <a:schemeClr val="tx1"/>
              </a:solidFill>
            </a:endParaRPr>
          </a:p>
        </p:txBody>
      </p:sp>
      <p:sp>
        <p:nvSpPr>
          <p:cNvPr id="192515" name="Rectangle 2">
            <a:extLst>
              <a:ext uri="{FF2B5EF4-FFF2-40B4-BE49-F238E27FC236}">
                <a16:creationId xmlns:a16="http://schemas.microsoft.com/office/drawing/2014/main" id="{B7478F4F-1616-5662-828A-2280CD571E83}"/>
              </a:ext>
            </a:extLst>
          </p:cNvPr>
          <p:cNvSpPr>
            <a:spLocks noGrp="1" noChangeArrowheads="1"/>
          </p:cNvSpPr>
          <p:nvPr>
            <p:ph type="title"/>
          </p:nvPr>
        </p:nvSpPr>
        <p:spPr/>
        <p:txBody>
          <a:bodyPr/>
          <a:lstStyle/>
          <a:p>
            <a:r>
              <a:rPr lang="en-GB" altLang="en-US" dirty="0"/>
              <a:t>Group Discussion</a:t>
            </a:r>
            <a:endParaRPr lang="en-US" altLang="en-US" dirty="0"/>
          </a:p>
        </p:txBody>
      </p:sp>
      <p:sp>
        <p:nvSpPr>
          <p:cNvPr id="192516" name="Rectangle 3">
            <a:extLst>
              <a:ext uri="{FF2B5EF4-FFF2-40B4-BE49-F238E27FC236}">
                <a16:creationId xmlns:a16="http://schemas.microsoft.com/office/drawing/2014/main" id="{DDE50790-665B-8D09-5063-0F6EEF09E2B0}"/>
              </a:ext>
            </a:extLst>
          </p:cNvPr>
          <p:cNvSpPr>
            <a:spLocks noGrp="1" noChangeArrowheads="1"/>
          </p:cNvSpPr>
          <p:nvPr>
            <p:ph type="body" idx="1"/>
          </p:nvPr>
        </p:nvSpPr>
        <p:spPr/>
        <p:txBody>
          <a:bodyPr/>
          <a:lstStyle/>
          <a:p>
            <a:endParaRPr lang="en-GB" altLang="en-US"/>
          </a:p>
          <a:p>
            <a:pPr>
              <a:buFontTx/>
              <a:buNone/>
            </a:pPr>
            <a:r>
              <a:rPr lang="en-US" altLang="en-US"/>
              <a:t>	Why should an internal auditor do a good audit.</a:t>
            </a:r>
          </a:p>
        </p:txBody>
      </p:sp>
      <p:grpSp>
        <p:nvGrpSpPr>
          <p:cNvPr id="192517" name="Group 4">
            <a:extLst>
              <a:ext uri="{FF2B5EF4-FFF2-40B4-BE49-F238E27FC236}">
                <a16:creationId xmlns:a16="http://schemas.microsoft.com/office/drawing/2014/main" id="{431BF962-7B14-4923-DB46-5B2AE34FA5E8}"/>
              </a:ext>
            </a:extLst>
          </p:cNvPr>
          <p:cNvGrpSpPr>
            <a:grpSpLocks noChangeAspect="1"/>
          </p:cNvGrpSpPr>
          <p:nvPr/>
        </p:nvGrpSpPr>
        <p:grpSpPr bwMode="auto">
          <a:xfrm>
            <a:off x="5202238" y="4640263"/>
            <a:ext cx="3230562" cy="1439862"/>
            <a:chOff x="3918863" y="3572634"/>
            <a:chExt cx="3989397" cy="1777312"/>
          </a:xfrm>
        </p:grpSpPr>
        <p:sp>
          <p:nvSpPr>
            <p:cNvPr id="6" name="Rounded Rectangle 5">
              <a:extLst>
                <a:ext uri="{FF2B5EF4-FFF2-40B4-BE49-F238E27FC236}">
                  <a16:creationId xmlns:a16="http://schemas.microsoft.com/office/drawing/2014/main" id="{CE1EB4C0-08E5-89DE-8C3B-0A960400E327}"/>
                </a:ext>
              </a:extLst>
            </p:cNvPr>
            <p:cNvSpPr/>
            <p:nvPr/>
          </p:nvSpPr>
          <p:spPr bwMode="auto">
            <a:xfrm>
              <a:off x="3918863" y="4019412"/>
              <a:ext cx="3989397" cy="1097348"/>
            </a:xfrm>
            <a:prstGeom prst="roundRect">
              <a:avLst>
                <a:gd name="adj" fmla="val 49710"/>
              </a:avLst>
            </a:prstGeom>
            <a:solidFill>
              <a:schemeClr val="bg1">
                <a:lumMod val="85000"/>
              </a:schemeClr>
            </a:solidFill>
            <a:ln w="38100" cap="flat" cmpd="sng" algn="ctr">
              <a:solidFill>
                <a:schemeClr val="bg1">
                  <a:lumMod val="95000"/>
                </a:schemeClr>
              </a:solidFill>
              <a:prstDash val="solid"/>
              <a:round/>
              <a:headEnd type="none" w="med" len="med"/>
              <a:tailEnd type="none" w="med" len="med"/>
            </a:ln>
            <a:effectLst>
              <a:outerShdw blurRad="50800" dist="38100" dir="5400000" algn="t" rotWithShape="0">
                <a:prstClr val="black">
                  <a:alpha val="40000"/>
                </a:prstClr>
              </a:outerShdw>
            </a:effectLst>
          </p:spPr>
          <p:txBody>
            <a:bodyPr lIns="0" tIns="0" rIns="0" bIns="0" anchor="ctr" anchorCtr="1"/>
            <a:lstStyle/>
            <a:p>
              <a:pPr algn="ctr">
                <a:defRPr/>
              </a:pPr>
              <a:endParaRPr lang="en-US" sz="1600" b="1">
                <a:latin typeface="Tahoma" pitchFamily="34" charset="0"/>
                <a:cs typeface="Tahoma" pitchFamily="34" charset="0"/>
              </a:endParaRPr>
            </a:p>
          </p:txBody>
        </p:sp>
        <p:sp>
          <p:nvSpPr>
            <p:cNvPr id="7" name="TextBox 6">
              <a:extLst>
                <a:ext uri="{FF2B5EF4-FFF2-40B4-BE49-F238E27FC236}">
                  <a16:creationId xmlns:a16="http://schemas.microsoft.com/office/drawing/2014/main" id="{16CF9FCF-4DE7-B770-A85F-16CE5C51FFC5}"/>
                </a:ext>
              </a:extLst>
            </p:cNvPr>
            <p:cNvSpPr txBox="1"/>
            <p:nvPr/>
          </p:nvSpPr>
          <p:spPr>
            <a:xfrm>
              <a:off x="4022763" y="4135024"/>
              <a:ext cx="2087818" cy="478130"/>
            </a:xfrm>
            <a:prstGeom prst="rect">
              <a:avLst/>
            </a:prstGeom>
            <a:noFill/>
          </p:spPr>
          <p:txBody>
            <a:bodyPr wrap="none">
              <a:spAutoFit/>
            </a:bodyPr>
            <a:lstStyle/>
            <a:p>
              <a:pPr eaLnBrk="1" hangingPunct="1">
                <a:lnSpc>
                  <a:spcPct val="80000"/>
                </a:lnSpc>
                <a:defRPr/>
              </a:pPr>
              <a:r>
                <a:rPr lang="en-GB" sz="2400" dirty="0">
                  <a:latin typeface="Tahoma" pitchFamily="34" charset="0"/>
                  <a:ea typeface="+mj-ea"/>
                  <a:cs typeface="Tahoma" pitchFamily="34" charset="0"/>
                </a:rPr>
                <a:t>15 minutes</a:t>
              </a:r>
            </a:p>
          </p:txBody>
        </p:sp>
        <p:grpSp>
          <p:nvGrpSpPr>
            <p:cNvPr id="192520" name="Group 7">
              <a:extLst>
                <a:ext uri="{FF2B5EF4-FFF2-40B4-BE49-F238E27FC236}">
                  <a16:creationId xmlns:a16="http://schemas.microsoft.com/office/drawing/2014/main" id="{937F6A97-A669-520F-A64B-2E74B7C3D9A7}"/>
                </a:ext>
              </a:extLst>
            </p:cNvPr>
            <p:cNvGrpSpPr>
              <a:grpSpLocks/>
            </p:cNvGrpSpPr>
            <p:nvPr/>
          </p:nvGrpSpPr>
          <p:grpSpPr bwMode="auto">
            <a:xfrm>
              <a:off x="5007425" y="3572634"/>
              <a:ext cx="2836709" cy="1777312"/>
              <a:chOff x="4247425" y="3572634"/>
              <a:chExt cx="2836709" cy="1777312"/>
            </a:xfrm>
          </p:grpSpPr>
          <p:cxnSp>
            <p:nvCxnSpPr>
              <p:cNvPr id="9" name="Straight Connector 8">
                <a:extLst>
                  <a:ext uri="{FF2B5EF4-FFF2-40B4-BE49-F238E27FC236}">
                    <a16:creationId xmlns:a16="http://schemas.microsoft.com/office/drawing/2014/main" id="{E5570F77-A3E4-C39B-C01C-9D8B880714AE}"/>
                  </a:ext>
                </a:extLst>
              </p:cNvPr>
              <p:cNvCxnSpPr/>
              <p:nvPr/>
            </p:nvCxnSpPr>
            <p:spPr>
              <a:xfrm flipH="1">
                <a:off x="4350782" y="4585721"/>
                <a:ext cx="113702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3507597-EF65-1BFE-09BC-0F9551D999A4}"/>
                  </a:ext>
                </a:extLst>
              </p:cNvPr>
              <p:cNvGrpSpPr/>
              <p:nvPr/>
            </p:nvGrpSpPr>
            <p:grpSpPr>
              <a:xfrm>
                <a:off x="6173574" y="3572634"/>
                <a:ext cx="276973" cy="217622"/>
                <a:chOff x="4067944" y="1484784"/>
                <a:chExt cx="1008112" cy="792088"/>
              </a:xfrm>
              <a:effectLst>
                <a:outerShdw blurRad="50800" dist="38100" dir="5400000" algn="t" rotWithShape="0">
                  <a:prstClr val="black">
                    <a:alpha val="40000"/>
                  </a:prstClr>
                </a:outerShdw>
              </a:effectLst>
            </p:grpSpPr>
            <p:sp>
              <p:nvSpPr>
                <p:cNvPr id="21" name="Rectangle 20">
                  <a:extLst>
                    <a:ext uri="{FF2B5EF4-FFF2-40B4-BE49-F238E27FC236}">
                      <a16:creationId xmlns:a16="http://schemas.microsoft.com/office/drawing/2014/main" id="{341318B6-B8F4-CF32-C06D-D4F84E7C1050}"/>
                    </a:ext>
                  </a:extLst>
                </p:cNvPr>
                <p:cNvSpPr/>
                <p:nvPr/>
              </p:nvSpPr>
              <p:spPr>
                <a:xfrm>
                  <a:off x="4343400" y="1722487"/>
                  <a:ext cx="457200" cy="5543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sp>
              <p:nvSpPr>
                <p:cNvPr id="22" name="Rounded Rectangle 21">
                  <a:extLst>
                    <a:ext uri="{FF2B5EF4-FFF2-40B4-BE49-F238E27FC236}">
                      <a16:creationId xmlns:a16="http://schemas.microsoft.com/office/drawing/2014/main" id="{10547475-31A9-F672-CA88-709A2D7492F4}"/>
                    </a:ext>
                  </a:extLst>
                </p:cNvPr>
                <p:cNvSpPr/>
                <p:nvPr/>
              </p:nvSpPr>
              <p:spPr>
                <a:xfrm>
                  <a:off x="4067944" y="1484784"/>
                  <a:ext cx="1008112" cy="23770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sp>
            <p:nvSpPr>
              <p:cNvPr id="11" name="Oval 10">
                <a:extLst>
                  <a:ext uri="{FF2B5EF4-FFF2-40B4-BE49-F238E27FC236}">
                    <a16:creationId xmlns:a16="http://schemas.microsoft.com/office/drawing/2014/main" id="{0D9679B7-73EC-D5DD-1C0A-8449AFB3328A}"/>
                  </a:ext>
                </a:extLst>
              </p:cNvPr>
              <p:cNvSpPr/>
              <p:nvPr/>
            </p:nvSpPr>
            <p:spPr>
              <a:xfrm>
                <a:off x="5540739" y="3807780"/>
                <a:ext cx="1542829" cy="1542166"/>
              </a:xfrm>
              <a:prstGeom prst="ellipse">
                <a:avLst/>
              </a:prstGeom>
              <a:solidFill>
                <a:schemeClr val="bg1"/>
              </a:solidFill>
              <a:ln w="1905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80000"/>
                  </a:lnSpc>
                  <a:defRPr/>
                </a:pPr>
                <a:endParaRPr lang="en-GB"/>
              </a:p>
            </p:txBody>
          </p:sp>
          <p:grpSp>
            <p:nvGrpSpPr>
              <p:cNvPr id="192524" name="Group 11">
                <a:extLst>
                  <a:ext uri="{FF2B5EF4-FFF2-40B4-BE49-F238E27FC236}">
                    <a16:creationId xmlns:a16="http://schemas.microsoft.com/office/drawing/2014/main" id="{6B0EE636-5D39-DD4B-1BDC-E27A66A36849}"/>
                  </a:ext>
                </a:extLst>
              </p:cNvPr>
              <p:cNvGrpSpPr>
                <a:grpSpLocks/>
              </p:cNvGrpSpPr>
              <p:nvPr/>
            </p:nvGrpSpPr>
            <p:grpSpPr bwMode="auto">
              <a:xfrm>
                <a:off x="6296409" y="3936826"/>
                <a:ext cx="30175" cy="1283040"/>
                <a:chOff x="7118569" y="3479015"/>
                <a:chExt cx="45719" cy="2341044"/>
              </a:xfrm>
            </p:grpSpPr>
            <p:sp>
              <p:nvSpPr>
                <p:cNvPr id="192531" name="Isosceles Triangle 18">
                  <a:extLst>
                    <a:ext uri="{FF2B5EF4-FFF2-40B4-BE49-F238E27FC236}">
                      <a16:creationId xmlns:a16="http://schemas.microsoft.com/office/drawing/2014/main" id="{A640E248-C787-37D0-D890-04662C637F86}"/>
                    </a:ext>
                  </a:extLst>
                </p:cNvPr>
                <p:cNvSpPr>
                  <a:spLocks noChangeArrowheads="1"/>
                </p:cNvSpPr>
                <p:nvPr/>
              </p:nvSpPr>
              <p:spPr bwMode="auto">
                <a:xfrm>
                  <a:off x="7118569" y="3479015"/>
                  <a:ext cx="45719" cy="1166923"/>
                </a:xfrm>
                <a:prstGeom prst="triangle">
                  <a:avLst>
                    <a:gd name="adj" fmla="val 50000"/>
                  </a:avLst>
                </a:prstGeom>
                <a:solidFill>
                  <a:schemeClr val="accent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32" name="Isosceles Triangle 19">
                  <a:extLst>
                    <a:ext uri="{FF2B5EF4-FFF2-40B4-BE49-F238E27FC236}">
                      <a16:creationId xmlns:a16="http://schemas.microsoft.com/office/drawing/2014/main" id="{40DCD0FD-2CDB-C1EC-76B9-D9157F3EF7E7}"/>
                    </a:ext>
                  </a:extLst>
                </p:cNvPr>
                <p:cNvSpPr>
                  <a:spLocks noChangeArrowheads="1"/>
                </p:cNvSpPr>
                <p:nvPr/>
              </p:nvSpPr>
              <p:spPr bwMode="auto">
                <a:xfrm flipV="1">
                  <a:off x="7118569" y="4653136"/>
                  <a:ext cx="45719" cy="1166923"/>
                </a:xfrm>
                <a:prstGeom prst="triangle">
                  <a:avLst>
                    <a:gd name="adj" fmla="val 50000"/>
                  </a:avLst>
                </a:prstGeom>
                <a:solidFill>
                  <a:schemeClr val="accent1">
                    <a:alpha val="0"/>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grpSp>
          <p:sp>
            <p:nvSpPr>
              <p:cNvPr id="192525" name="Oval 12">
                <a:extLst>
                  <a:ext uri="{FF2B5EF4-FFF2-40B4-BE49-F238E27FC236}">
                    <a16:creationId xmlns:a16="http://schemas.microsoft.com/office/drawing/2014/main" id="{EA659368-9BF7-6C75-765A-CE8D2DFFDD2A}"/>
                  </a:ext>
                </a:extLst>
              </p:cNvPr>
              <p:cNvSpPr>
                <a:spLocks noChangeAspect="1"/>
              </p:cNvSpPr>
              <p:nvPr/>
            </p:nvSpPr>
            <p:spPr bwMode="auto">
              <a:xfrm>
                <a:off x="6204008" y="4479069"/>
                <a:ext cx="208830" cy="208831"/>
              </a:xfrm>
              <a:prstGeom prst="ellipse">
                <a:avLst/>
              </a:prstGeom>
              <a:solidFill>
                <a:schemeClr val="tx1"/>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26" name="Oval 13">
                <a:extLst>
                  <a:ext uri="{FF2B5EF4-FFF2-40B4-BE49-F238E27FC236}">
                    <a16:creationId xmlns:a16="http://schemas.microsoft.com/office/drawing/2014/main" id="{84968E60-3078-B023-3496-445ECE028814}"/>
                  </a:ext>
                </a:extLst>
              </p:cNvPr>
              <p:cNvSpPr>
                <a:spLocks noChangeAspect="1"/>
              </p:cNvSpPr>
              <p:nvPr/>
            </p:nvSpPr>
            <p:spPr bwMode="auto">
              <a:xfrm>
                <a:off x="6286302" y="38790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27" name="Oval 14">
                <a:extLst>
                  <a:ext uri="{FF2B5EF4-FFF2-40B4-BE49-F238E27FC236}">
                    <a16:creationId xmlns:a16="http://schemas.microsoft.com/office/drawing/2014/main" id="{2B57493C-CABD-CF42-B3D3-AE12B9BB41CB}"/>
                  </a:ext>
                </a:extLst>
              </p:cNvPr>
              <p:cNvSpPr>
                <a:spLocks noChangeAspect="1"/>
              </p:cNvSpPr>
              <p:nvPr/>
            </p:nvSpPr>
            <p:spPr bwMode="auto">
              <a:xfrm>
                <a:off x="6286302" y="5223960"/>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28" name="Oval 15">
                <a:extLst>
                  <a:ext uri="{FF2B5EF4-FFF2-40B4-BE49-F238E27FC236}">
                    <a16:creationId xmlns:a16="http://schemas.microsoft.com/office/drawing/2014/main" id="{537DEA0E-0C29-2845-106C-4AF387910441}"/>
                  </a:ext>
                </a:extLst>
              </p:cNvPr>
              <p:cNvSpPr>
                <a:spLocks noChangeAspect="1"/>
              </p:cNvSpPr>
              <p:nvPr/>
            </p:nvSpPr>
            <p:spPr bwMode="auto">
              <a:xfrm>
                <a:off x="6950317"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29" name="Oval 16">
                <a:extLst>
                  <a:ext uri="{FF2B5EF4-FFF2-40B4-BE49-F238E27FC236}">
                    <a16:creationId xmlns:a16="http://schemas.microsoft.com/office/drawing/2014/main" id="{20CB39A8-AB10-34BA-8BCA-474DF7482ADF}"/>
                  </a:ext>
                </a:extLst>
              </p:cNvPr>
              <p:cNvSpPr>
                <a:spLocks noChangeAspect="1"/>
              </p:cNvSpPr>
              <p:nvPr/>
            </p:nvSpPr>
            <p:spPr bwMode="auto">
              <a:xfrm>
                <a:off x="5617909" y="4558871"/>
                <a:ext cx="56225" cy="56225"/>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100000"/>
                  </a:lnSpc>
                  <a:spcAft>
                    <a:spcPct val="0"/>
                  </a:spcAft>
                  <a:buFontTx/>
                  <a:buNone/>
                </a:pPr>
                <a:endParaRPr lang="en-US" altLang="en-US" sz="1600" b="1">
                  <a:solidFill>
                    <a:schemeClr val="tx1"/>
                  </a:solidFill>
                  <a:latin typeface="Tahoma" panose="020B0604030504040204" pitchFamily="34" charset="0"/>
                  <a:cs typeface="Tahoma" panose="020B0604030504040204" pitchFamily="34" charset="0"/>
                </a:endParaRPr>
              </a:p>
            </p:txBody>
          </p:sp>
          <p:sp>
            <p:nvSpPr>
              <p:cNvPr id="192530" name="Oval 9">
                <a:extLst>
                  <a:ext uri="{FF2B5EF4-FFF2-40B4-BE49-F238E27FC236}">
                    <a16:creationId xmlns:a16="http://schemas.microsoft.com/office/drawing/2014/main" id="{4F3B53EB-211E-A25F-5B08-A353E71BE3D7}"/>
                  </a:ext>
                </a:extLst>
              </p:cNvPr>
              <p:cNvSpPr>
                <a:spLocks noChangeArrowheads="1"/>
              </p:cNvSpPr>
              <p:nvPr/>
            </p:nvSpPr>
            <p:spPr bwMode="auto">
              <a:xfrm>
                <a:off x="4247425" y="4527497"/>
                <a:ext cx="110042" cy="110042"/>
              </a:xfrm>
              <a:prstGeom prst="ellipse">
                <a:avLst/>
              </a:prstGeom>
              <a:solidFill>
                <a:srgbClr val="FF0000"/>
              </a:solidFill>
              <a:ln>
                <a:noFill/>
              </a:ln>
              <a:extLst>
                <a:ext uri="{91240B29-F687-4F45-9708-019B960494DF}">
                  <a14:hiddenLine xmlns:a14="http://schemas.microsoft.com/office/drawing/2010/main" w="38100" algn="ctr">
                    <a:solidFill>
                      <a:srgbClr val="000000"/>
                    </a:solidFill>
                    <a:round/>
                    <a:headEnd/>
                    <a:tailEnd/>
                  </a14:hiddenLine>
                </a:ext>
              </a:extLst>
            </p:spPr>
            <p:txBody>
              <a:bodyPr lIns="0" tIns="0" rIns="0" bIns="0" anchor="ctr" anchorCtr="1"/>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80000"/>
                  </a:lnSpc>
                  <a:spcAft>
                    <a:spcPct val="0"/>
                  </a:spcAft>
                  <a:buFontTx/>
                  <a:buNone/>
                </a:pPr>
                <a:endParaRPr lang="en-US" altLang="en-US" sz="1800">
                  <a:solidFill>
                    <a:schemeClr val="tx1"/>
                  </a:solidFill>
                </a:endParaRPr>
              </a:p>
            </p:txBody>
          </p:sp>
        </p:grpSp>
      </p:grpSp>
    </p:spTree>
  </p:cSld>
  <p:clrMapOvr>
    <a:masterClrMapping/>
  </p:clrMapOvr>
  <p:transition spd="slow">
    <p:dissolv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Number Placeholder 3">
            <a:extLst>
              <a:ext uri="{FF2B5EF4-FFF2-40B4-BE49-F238E27FC236}">
                <a16:creationId xmlns:a16="http://schemas.microsoft.com/office/drawing/2014/main" id="{79E83AA3-DEB3-6160-DB9D-915CA6CC7710}"/>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nSpc>
                <a:spcPct val="100000"/>
              </a:lnSpc>
              <a:spcAft>
                <a:spcPct val="0"/>
              </a:spcAft>
              <a:buFontTx/>
              <a:buNone/>
            </a:pPr>
            <a:fld id="{F6DF56CB-6E8A-4A11-B5B6-7B654AA090E0}" type="slidenum">
              <a:rPr lang="en-GB" altLang="en-US" sz="900">
                <a:solidFill>
                  <a:schemeClr val="tx1"/>
                </a:solidFill>
              </a:rPr>
              <a:pPr>
                <a:lnSpc>
                  <a:spcPct val="100000"/>
                </a:lnSpc>
                <a:spcAft>
                  <a:spcPct val="0"/>
                </a:spcAft>
                <a:buFontTx/>
                <a:buNone/>
              </a:pPr>
              <a:t>105</a:t>
            </a:fld>
            <a:endParaRPr lang="en-GB" altLang="en-US" sz="900">
              <a:solidFill>
                <a:schemeClr val="tx1"/>
              </a:solidFill>
            </a:endParaRPr>
          </a:p>
        </p:txBody>
      </p:sp>
      <p:sp>
        <p:nvSpPr>
          <p:cNvPr id="194564" name="Rectangle 3">
            <a:extLst>
              <a:ext uri="{FF2B5EF4-FFF2-40B4-BE49-F238E27FC236}">
                <a16:creationId xmlns:a16="http://schemas.microsoft.com/office/drawing/2014/main" id="{820E9DB6-CF90-B02D-E01F-0490DF1FA14C}"/>
              </a:ext>
            </a:extLst>
          </p:cNvPr>
          <p:cNvSpPr>
            <a:spLocks noChangeArrowheads="1"/>
          </p:cNvSpPr>
          <p:nvPr/>
        </p:nvSpPr>
        <p:spPr bwMode="auto">
          <a:xfrm>
            <a:off x="1780673" y="1557338"/>
            <a:ext cx="6250489"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1463" indent="-271463">
              <a:lnSpc>
                <a:spcPct val="110000"/>
              </a:lnSpc>
              <a:spcAft>
                <a:spcPct val="50000"/>
              </a:spcAft>
              <a:buChar char="•"/>
              <a:defRPr sz="2400">
                <a:solidFill>
                  <a:srgbClr val="004071"/>
                </a:solidFill>
                <a:latin typeface="Arial" panose="020B0604020202020204" pitchFamily="34" charset="0"/>
              </a:defRPr>
            </a:lvl1pPr>
            <a:lvl2pPr marL="742950" indent="-285750">
              <a:lnSpc>
                <a:spcPct val="110000"/>
              </a:lnSpc>
              <a:spcAft>
                <a:spcPct val="50000"/>
              </a:spcAft>
              <a:buSzPct val="80000"/>
              <a:buFont typeface="Wingdings" panose="05000000000000000000" pitchFamily="2" charset="2"/>
              <a:buChar char="§"/>
              <a:defRPr sz="2000">
                <a:solidFill>
                  <a:srgbClr val="004071"/>
                </a:solidFill>
                <a:latin typeface="Arial" panose="020B0604020202020204" pitchFamily="34" charset="0"/>
              </a:defRPr>
            </a:lvl2pPr>
            <a:lvl3pPr marL="1143000" indent="-228600">
              <a:lnSpc>
                <a:spcPct val="110000"/>
              </a:lnSpc>
              <a:spcAft>
                <a:spcPct val="50000"/>
              </a:spcAft>
              <a:buSzPct val="80000"/>
              <a:buChar char="•"/>
              <a:defRPr>
                <a:solidFill>
                  <a:srgbClr val="004071"/>
                </a:solidFill>
                <a:latin typeface="Arial" panose="020B0604020202020204" pitchFamily="34" charset="0"/>
              </a:defRPr>
            </a:lvl3pPr>
            <a:lvl4pPr marL="1600200" indent="-228600">
              <a:lnSpc>
                <a:spcPct val="110000"/>
              </a:lnSpc>
              <a:spcAft>
                <a:spcPct val="50000"/>
              </a:spcAft>
              <a:buSzPct val="80000"/>
              <a:buFont typeface="Wingdings" panose="05000000000000000000" pitchFamily="2" charset="2"/>
              <a:buChar char="§"/>
              <a:defRPr>
                <a:solidFill>
                  <a:srgbClr val="004071"/>
                </a:solidFill>
                <a:latin typeface="Arial" panose="020B0604020202020204" pitchFamily="34" charset="0"/>
              </a:defRPr>
            </a:lvl4pPr>
            <a:lvl5pPr marL="2057400" indent="-228600">
              <a:lnSpc>
                <a:spcPct val="110000"/>
              </a:lnSpc>
              <a:spcAft>
                <a:spcPct val="50000"/>
              </a:spcAft>
              <a:buSzPct val="80000"/>
              <a:buChar char="•"/>
              <a:defRPr>
                <a:solidFill>
                  <a:srgbClr val="004071"/>
                </a:solidFill>
                <a:latin typeface="Arial" panose="020B0604020202020204" pitchFamily="34" charset="0"/>
              </a:defRPr>
            </a:lvl5pPr>
            <a:lvl6pPr marL="25146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6pPr>
            <a:lvl7pPr marL="29718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7pPr>
            <a:lvl8pPr marL="34290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8pPr>
            <a:lvl9pPr marL="3886200" indent="-228600" eaLnBrk="0" fontAlgn="base" hangingPunct="0">
              <a:lnSpc>
                <a:spcPct val="110000"/>
              </a:lnSpc>
              <a:spcBef>
                <a:spcPct val="0"/>
              </a:spcBef>
              <a:spcAft>
                <a:spcPct val="50000"/>
              </a:spcAft>
              <a:buSzPct val="80000"/>
              <a:buChar char="•"/>
              <a:defRPr>
                <a:solidFill>
                  <a:srgbClr val="004071"/>
                </a:solidFill>
                <a:latin typeface="Arial" panose="020B0604020202020204" pitchFamily="34" charset="0"/>
              </a:defRPr>
            </a:lvl9pPr>
          </a:lstStyle>
          <a:p>
            <a:pPr algn="ctr">
              <a:lnSpc>
                <a:spcPct val="90000"/>
              </a:lnSpc>
              <a:spcBef>
                <a:spcPct val="20000"/>
              </a:spcBef>
              <a:spcAft>
                <a:spcPct val="0"/>
              </a:spcAft>
              <a:buFontTx/>
              <a:buNone/>
            </a:pPr>
            <a:endParaRPr lang="en-GB" altLang="en-US" sz="2000" b="1" i="1" dirty="0">
              <a:solidFill>
                <a:srgbClr val="000000"/>
              </a:solidFill>
              <a:cs typeface="Times New Roman" panose="02020603050405020304" pitchFamily="18" charset="0"/>
            </a:endParaRPr>
          </a:p>
          <a:p>
            <a:pPr algn="ctr">
              <a:lnSpc>
                <a:spcPct val="90000"/>
              </a:lnSpc>
              <a:spcBef>
                <a:spcPct val="20000"/>
              </a:spcBef>
              <a:spcAft>
                <a:spcPct val="0"/>
              </a:spcAft>
              <a:buFontTx/>
              <a:buNone/>
            </a:pPr>
            <a:r>
              <a:rPr lang="en-GB" altLang="en-US" sz="2000" b="1" i="1" dirty="0">
                <a:solidFill>
                  <a:srgbClr val="000000"/>
                </a:solidFill>
                <a:cs typeface="Times New Roman" panose="02020603050405020304" pitchFamily="18" charset="0"/>
              </a:rPr>
              <a:t>thanks you for your participation</a:t>
            </a:r>
            <a:endParaRPr lang="en-GB" altLang="en-US" sz="2000" dirty="0">
              <a:solidFill>
                <a:srgbClr val="000000"/>
              </a:solidFill>
            </a:endParaRPr>
          </a:p>
          <a:p>
            <a:pPr algn="ctr">
              <a:lnSpc>
                <a:spcPct val="90000"/>
              </a:lnSpc>
              <a:spcBef>
                <a:spcPct val="20000"/>
              </a:spcBef>
              <a:spcAft>
                <a:spcPct val="0"/>
              </a:spcAft>
              <a:buFontTx/>
              <a:buNone/>
            </a:pPr>
            <a:endParaRPr lang="en-GB" altLang="en-US" sz="1800" dirty="0">
              <a:solidFill>
                <a:srgbClr val="000000"/>
              </a:solidFill>
            </a:endParaRPr>
          </a:p>
          <a:p>
            <a:pPr algn="ctr">
              <a:lnSpc>
                <a:spcPct val="90000"/>
              </a:lnSpc>
              <a:spcBef>
                <a:spcPct val="20000"/>
              </a:spcBef>
              <a:spcAft>
                <a:spcPct val="0"/>
              </a:spcAft>
              <a:buFontTx/>
              <a:buNone/>
            </a:pPr>
            <a:endParaRPr lang="en-GB" altLang="en-US" sz="1800" dirty="0">
              <a:solidFill>
                <a:srgbClr val="000000"/>
              </a:solidFill>
            </a:endParaRPr>
          </a:p>
          <a:p>
            <a:pPr algn="ctr">
              <a:lnSpc>
                <a:spcPct val="90000"/>
              </a:lnSpc>
              <a:spcBef>
                <a:spcPct val="20000"/>
              </a:spcBef>
              <a:spcAft>
                <a:spcPct val="0"/>
              </a:spcAft>
              <a:buFontTx/>
              <a:buNone/>
            </a:pPr>
            <a:endParaRPr lang="en-GB" altLang="en-US" sz="1800" dirty="0">
              <a:solidFill>
                <a:srgbClr val="000000"/>
              </a:solidFill>
            </a:endParaRPr>
          </a:p>
          <a:p>
            <a:pPr algn="ctr">
              <a:lnSpc>
                <a:spcPct val="90000"/>
              </a:lnSpc>
              <a:spcBef>
                <a:spcPct val="20000"/>
              </a:spcBef>
              <a:spcAft>
                <a:spcPct val="0"/>
              </a:spcAft>
              <a:buFontTx/>
              <a:buNone/>
            </a:pPr>
            <a:r>
              <a:rPr lang="en-GB" altLang="en-US" sz="1800" dirty="0">
                <a:solidFill>
                  <a:srgbClr val="000000"/>
                </a:solidFill>
              </a:rPr>
              <a:t> </a:t>
            </a:r>
            <a:r>
              <a:rPr lang="en-IN" sz="1400" b="0" i="0" dirty="0">
                <a:solidFill>
                  <a:srgbClr val="000000"/>
                </a:solidFill>
                <a:effectLst/>
                <a:latin typeface="Arial" panose="020B0604020202020204" pitchFamily="34" charset="0"/>
              </a:rPr>
              <a:t>Office:   + 91 11 46025992</a:t>
            </a:r>
            <a:br>
              <a:rPr lang="en-IN" sz="1400" b="0" i="0" dirty="0">
                <a:solidFill>
                  <a:srgbClr val="000000"/>
                </a:solidFill>
                <a:effectLst/>
                <a:latin typeface="Arial" panose="020B0604020202020204" pitchFamily="34" charset="0"/>
              </a:rPr>
            </a:br>
            <a:r>
              <a:rPr lang="en-IN" sz="1400" b="0" i="0" dirty="0">
                <a:solidFill>
                  <a:srgbClr val="000000"/>
                </a:solidFill>
                <a:effectLst/>
                <a:latin typeface="Arial" panose="020B0604020202020204" pitchFamily="34" charset="0"/>
              </a:rPr>
              <a:t>Mobile: +91 8744944836</a:t>
            </a:r>
            <a:br>
              <a:rPr lang="en-IN" sz="1400" b="0" i="0" dirty="0">
                <a:solidFill>
                  <a:srgbClr val="000000"/>
                </a:solidFill>
                <a:effectLst/>
                <a:latin typeface="Arial" panose="020B0604020202020204" pitchFamily="34" charset="0"/>
              </a:rPr>
            </a:br>
            <a:br>
              <a:rPr lang="en-IN" sz="1400" b="0" i="0" dirty="0">
                <a:solidFill>
                  <a:srgbClr val="000000"/>
                </a:solidFill>
                <a:effectLst/>
                <a:latin typeface="Arial" panose="020B0604020202020204" pitchFamily="34" charset="0"/>
              </a:rPr>
            </a:br>
            <a:r>
              <a:rPr lang="en-IN" sz="1400" b="0" i="0" dirty="0">
                <a:solidFill>
                  <a:srgbClr val="000000"/>
                </a:solidFill>
                <a:effectLst/>
                <a:latin typeface="Arial" panose="020B0604020202020204" pitchFamily="34" charset="0"/>
              </a:rPr>
              <a:t>DEKRA (India) Pvt Ltd.</a:t>
            </a:r>
            <a:br>
              <a:rPr lang="en-IN" sz="1400" b="0" i="0" dirty="0">
                <a:solidFill>
                  <a:srgbClr val="000000"/>
                </a:solidFill>
                <a:effectLst/>
                <a:latin typeface="Arial" panose="020B0604020202020204" pitchFamily="34" charset="0"/>
              </a:rPr>
            </a:br>
            <a:r>
              <a:rPr lang="en-IN" sz="1400" b="0" i="0" dirty="0">
                <a:solidFill>
                  <a:srgbClr val="000000"/>
                </a:solidFill>
                <a:effectLst/>
                <a:latin typeface="Arial" panose="020B0604020202020204" pitchFamily="34" charset="0"/>
              </a:rPr>
              <a:t>New Delhi</a:t>
            </a:r>
            <a:br>
              <a:rPr lang="en-IN" sz="1800" b="0" i="0" dirty="0">
                <a:solidFill>
                  <a:srgbClr val="000000"/>
                </a:solidFill>
                <a:effectLst/>
                <a:latin typeface="Arial" panose="020B0604020202020204" pitchFamily="34" charset="0"/>
              </a:rPr>
            </a:br>
            <a:r>
              <a:rPr lang="en-IN" sz="1400" b="0" i="0" dirty="0">
                <a:solidFill>
                  <a:srgbClr val="000000"/>
                </a:solidFill>
                <a:effectLst/>
                <a:latin typeface="Arial" panose="020B0604020202020204" pitchFamily="34" charset="0"/>
              </a:rPr>
              <a:t>Muskaan Complex, Plot 3, B-2, Vasant Kunj, New Delhi – 110070. INDIA</a:t>
            </a:r>
            <a:br>
              <a:rPr lang="en-IN" sz="1400" b="0" i="0" dirty="0">
                <a:solidFill>
                  <a:srgbClr val="000000"/>
                </a:solidFill>
                <a:effectLst/>
                <a:latin typeface="Arial" panose="020B0604020202020204" pitchFamily="34" charset="0"/>
              </a:rPr>
            </a:br>
            <a:r>
              <a:rPr lang="en-IN" sz="1400" b="0" i="0" dirty="0">
                <a:solidFill>
                  <a:srgbClr val="1155CC"/>
                </a:solidFill>
                <a:effectLst/>
                <a:latin typeface="Arial" panose="020B0604020202020204" pitchFamily="34" charset="0"/>
                <a:hlinkClick r:id="rId3"/>
              </a:rPr>
              <a:t>www.dekra.com</a:t>
            </a:r>
            <a:r>
              <a:rPr lang="en-IN" sz="1400" b="0" i="0" dirty="0">
                <a:solidFill>
                  <a:srgbClr val="000000"/>
                </a:solidFill>
                <a:effectLst/>
                <a:latin typeface="Arial" panose="020B0604020202020204" pitchFamily="34" charset="0"/>
              </a:rPr>
              <a:t> </a:t>
            </a:r>
            <a:br>
              <a:rPr lang="en-IN" sz="1400" b="0" i="0" dirty="0">
                <a:solidFill>
                  <a:srgbClr val="000000"/>
                </a:solidFill>
                <a:effectLst/>
                <a:latin typeface="Arial" panose="020B0604020202020204" pitchFamily="34" charset="0"/>
              </a:rPr>
            </a:br>
            <a:r>
              <a:rPr lang="en-IN" sz="1400" b="0" i="0" dirty="0">
                <a:solidFill>
                  <a:srgbClr val="000000"/>
                </a:solidFill>
                <a:effectLst/>
                <a:latin typeface="Arial" panose="020B0604020202020204" pitchFamily="34" charset="0"/>
              </a:rPr>
              <a:t>Customer Voice: </a:t>
            </a:r>
            <a:r>
              <a:rPr lang="en-IN" sz="1400" b="0" i="0" dirty="0">
                <a:solidFill>
                  <a:srgbClr val="1155CC"/>
                </a:solidFill>
                <a:effectLst/>
                <a:latin typeface="Arial" panose="020B0604020202020204" pitchFamily="34" charset="0"/>
                <a:hlinkClick r:id="rId4"/>
              </a:rPr>
              <a:t>cs.esa@dekra.com</a:t>
            </a:r>
            <a:r>
              <a:rPr lang="en-IN" sz="1400" b="0" i="0" dirty="0">
                <a:solidFill>
                  <a:srgbClr val="000000"/>
                </a:solidFill>
                <a:effectLst/>
                <a:latin typeface="Arial" panose="020B0604020202020204" pitchFamily="34" charset="0"/>
              </a:rPr>
              <a:t> </a:t>
            </a:r>
            <a:br>
              <a:rPr lang="en-IN" sz="1800" b="0" i="0" dirty="0">
                <a:solidFill>
                  <a:srgbClr val="000000"/>
                </a:solidFill>
                <a:effectLst/>
                <a:latin typeface="Arial" panose="020B0604020202020204" pitchFamily="34" charset="0"/>
              </a:rPr>
            </a:br>
            <a:r>
              <a:rPr lang="en-IN" sz="1400" b="0" i="0" dirty="0">
                <a:solidFill>
                  <a:srgbClr val="1155CC"/>
                </a:solidFill>
                <a:effectLst/>
                <a:latin typeface="Arial" panose="020B0604020202020204" pitchFamily="34" charset="0"/>
                <a:hlinkClick r:id="rId5"/>
              </a:rPr>
              <a:t>jasdeep.kaur@dekra.com</a:t>
            </a:r>
            <a:r>
              <a:rPr lang="en-IN" sz="1400" b="0" i="0" dirty="0">
                <a:solidFill>
                  <a:srgbClr val="000000"/>
                </a:solidFill>
                <a:effectLst/>
                <a:latin typeface="Arial" panose="020B0604020202020204" pitchFamily="34" charset="0"/>
              </a:rPr>
              <a:t> | </a:t>
            </a:r>
            <a:r>
              <a:rPr lang="en-IN" sz="1400" b="0" i="0" dirty="0">
                <a:solidFill>
                  <a:srgbClr val="1155CC"/>
                </a:solidFill>
                <a:effectLst/>
                <a:latin typeface="Arial" panose="020B0604020202020204" pitchFamily="34" charset="0"/>
                <a:hlinkClick r:id="rId6"/>
              </a:rPr>
              <a:t>www.dekra.in</a:t>
            </a:r>
            <a:endParaRPr lang="en-GB" altLang="en-US" sz="2000" b="1" dirty="0">
              <a:solidFill>
                <a:srgbClr val="000000"/>
              </a:solidFill>
            </a:endParaRPr>
          </a:p>
        </p:txBody>
      </p:sp>
      <p:pic>
        <p:nvPicPr>
          <p:cNvPr id="3" name="Picture 2">
            <a:extLst>
              <a:ext uri="{FF2B5EF4-FFF2-40B4-BE49-F238E27FC236}">
                <a16:creationId xmlns:a16="http://schemas.microsoft.com/office/drawing/2014/main" id="{7F12F8E9-E036-21F8-CBB0-E91346A6C9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0979" y="1288983"/>
            <a:ext cx="1635475" cy="1635475"/>
          </a:xfrm>
          <a:prstGeom prst="rect">
            <a:avLst/>
          </a:prstGeom>
        </p:spPr>
      </p:pic>
    </p:spTree>
  </p:cSld>
  <p:clrMapOvr>
    <a:masterClrMapping/>
  </p:clrMapOvr>
  <p:transition spd="slow">
    <p:dissolve/>
  </p:transition>
</p:sld>
</file>

<file path=ppt/theme/theme1.xml><?xml version="1.0" encoding="utf-8"?>
<a:theme xmlns:a="http://schemas.openxmlformats.org/drawingml/2006/main" name="QUQualityAug06">
  <a:themeElements>
    <a:clrScheme name="QUQualityAug06 15">
      <a:dk1>
        <a:srgbClr val="004071"/>
      </a:dk1>
      <a:lt1>
        <a:srgbClr val="FFFFFF"/>
      </a:lt1>
      <a:dk2>
        <a:srgbClr val="004071"/>
      </a:dk2>
      <a:lt2>
        <a:srgbClr val="C0C0C0"/>
      </a:lt2>
      <a:accent1>
        <a:srgbClr val="E5C227"/>
      </a:accent1>
      <a:accent2>
        <a:srgbClr val="004071"/>
      </a:accent2>
      <a:accent3>
        <a:srgbClr val="FFFFFF"/>
      </a:accent3>
      <a:accent4>
        <a:srgbClr val="00355F"/>
      </a:accent4>
      <a:accent5>
        <a:srgbClr val="F0DDAC"/>
      </a:accent5>
      <a:accent6>
        <a:srgbClr val="003966"/>
      </a:accent6>
      <a:hlink>
        <a:srgbClr val="004071"/>
      </a:hlink>
      <a:folHlink>
        <a:srgbClr val="996600"/>
      </a:folHlink>
    </a:clrScheme>
    <a:fontScheme name="QUQualityAug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36000" tIns="0" rIns="36000" bIns="0" numCol="1" anchor="t" anchorCtr="0" compatLnSpc="1">
        <a:prstTxWarp prst="textNoShape">
          <a:avLst/>
        </a:prstTxWarp>
        <a:spAutoFit/>
      </a:bodyPr>
      <a:lstStyle>
        <a:defPPr marL="0" marR="0" indent="0" algn="l" defTabSz="914400" rtl="0" eaLnBrk="1" fontAlgn="base" latinLnBrk="0" hangingPunct="1">
          <a:lnSpc>
            <a:spcPct val="8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QUQualityAug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QUQualityAug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QUQualityAug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QUQualityAug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QUQualityAug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QUQualityAug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QUQualityAug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QUQualityAug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QUQualityAug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QUQualityAug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QUQualityAug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QUQualityAug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QUQualityAug06 13">
        <a:dk1>
          <a:srgbClr val="004071"/>
        </a:dk1>
        <a:lt1>
          <a:srgbClr val="FFFFFF"/>
        </a:lt1>
        <a:dk2>
          <a:srgbClr val="004071"/>
        </a:dk2>
        <a:lt2>
          <a:srgbClr val="C0C0C0"/>
        </a:lt2>
        <a:accent1>
          <a:srgbClr val="E5C227"/>
        </a:accent1>
        <a:accent2>
          <a:srgbClr val="FF9966"/>
        </a:accent2>
        <a:accent3>
          <a:srgbClr val="FFFFFF"/>
        </a:accent3>
        <a:accent4>
          <a:srgbClr val="00355F"/>
        </a:accent4>
        <a:accent5>
          <a:srgbClr val="F0DDAC"/>
        </a:accent5>
        <a:accent6>
          <a:srgbClr val="E78A5C"/>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4">
        <a:dk1>
          <a:srgbClr val="004071"/>
        </a:dk1>
        <a:lt1>
          <a:srgbClr val="FFFFFF"/>
        </a:lt1>
        <a:dk2>
          <a:srgbClr val="004071"/>
        </a:dk2>
        <a:lt2>
          <a:srgbClr val="C0C0C0"/>
        </a:lt2>
        <a:accent1>
          <a:srgbClr val="E5C227"/>
        </a:accent1>
        <a:accent2>
          <a:srgbClr val="E5C227"/>
        </a:accent2>
        <a:accent3>
          <a:srgbClr val="FFFFFF"/>
        </a:accent3>
        <a:accent4>
          <a:srgbClr val="00355F"/>
        </a:accent4>
        <a:accent5>
          <a:srgbClr val="F0DDAC"/>
        </a:accent5>
        <a:accent6>
          <a:srgbClr val="CFB022"/>
        </a:accent6>
        <a:hlink>
          <a:srgbClr val="004071"/>
        </a:hlink>
        <a:folHlink>
          <a:srgbClr val="996600"/>
        </a:folHlink>
      </a:clrScheme>
      <a:clrMap bg1="lt1" tx1="dk1" bg2="lt2" tx2="dk2" accent1="accent1" accent2="accent2" accent3="accent3" accent4="accent4" accent5="accent5" accent6="accent6" hlink="hlink" folHlink="folHlink"/>
    </a:extraClrScheme>
    <a:extraClrScheme>
      <a:clrScheme name="QUQualityAug06 15">
        <a:dk1>
          <a:srgbClr val="004071"/>
        </a:dk1>
        <a:lt1>
          <a:srgbClr val="FFFFFF"/>
        </a:lt1>
        <a:dk2>
          <a:srgbClr val="004071"/>
        </a:dk2>
        <a:lt2>
          <a:srgbClr val="C0C0C0"/>
        </a:lt2>
        <a:accent1>
          <a:srgbClr val="E5C227"/>
        </a:accent1>
        <a:accent2>
          <a:srgbClr val="004071"/>
        </a:accent2>
        <a:accent3>
          <a:srgbClr val="FFFFFF"/>
        </a:accent3>
        <a:accent4>
          <a:srgbClr val="00355F"/>
        </a:accent4>
        <a:accent5>
          <a:srgbClr val="F0DDAC"/>
        </a:accent5>
        <a:accent6>
          <a:srgbClr val="003966"/>
        </a:accent6>
        <a:hlink>
          <a:srgbClr val="004071"/>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QUQualityAug06</Template>
  <TotalTime>0</TotalTime>
  <Words>6453</Words>
  <Application>Microsoft Office PowerPoint</Application>
  <PresentationFormat>On-screen Show (4:3)</PresentationFormat>
  <Paragraphs>1089</Paragraphs>
  <Slides>105</Slides>
  <Notes>68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105</vt:i4>
      </vt:variant>
    </vt:vector>
  </HeadingPairs>
  <TitlesOfParts>
    <vt:vector size="114" baseType="lpstr">
      <vt:lpstr>Arial</vt:lpstr>
      <vt:lpstr>Comic Sans MS</vt:lpstr>
      <vt:lpstr>ITC Cent a</vt:lpstr>
      <vt:lpstr>NewBskvll BT</vt:lpstr>
      <vt:lpstr>Tahoma</vt:lpstr>
      <vt:lpstr>Times New Roman</vt:lpstr>
      <vt:lpstr>Wingdings</vt:lpstr>
      <vt:lpstr>QUQualityAug06</vt:lpstr>
      <vt:lpstr>Microsoft ClipArt Gallery</vt:lpstr>
      <vt:lpstr>Internal Auditors Training Course on EMS as per ISO 14001:2015</vt:lpstr>
      <vt:lpstr>Welcome!</vt:lpstr>
      <vt:lpstr>Delegate Introductions</vt:lpstr>
      <vt:lpstr>Course Aim</vt:lpstr>
      <vt:lpstr>Defining</vt:lpstr>
      <vt:lpstr>Understanding ISO 14001</vt:lpstr>
      <vt:lpstr>Inputs, Process and Outputs</vt:lpstr>
      <vt:lpstr>IDENTIFICATION OF ASPECTS/IMPACTS</vt:lpstr>
      <vt:lpstr>Approach</vt:lpstr>
      <vt:lpstr>Environmental Issues</vt:lpstr>
      <vt:lpstr>Environmental Impacts – Sources of Information</vt:lpstr>
      <vt:lpstr>Key concepts: Life Cycle </vt:lpstr>
      <vt:lpstr>Determining significance of aspects</vt:lpstr>
      <vt:lpstr>Risks and Opportunities</vt:lpstr>
      <vt:lpstr>Hierarchy of Control</vt:lpstr>
      <vt:lpstr>Concept of circular economy</vt:lpstr>
      <vt:lpstr>Group Exercise 1</vt:lpstr>
      <vt:lpstr>PowerPoint Presentation</vt:lpstr>
      <vt:lpstr>PowerPoint Presentation</vt:lpstr>
      <vt:lpstr>Context of the organization</vt:lpstr>
      <vt:lpstr>External Issues</vt:lpstr>
      <vt:lpstr>Internal Issues</vt:lpstr>
      <vt:lpstr>Needs &amp; Expectations of interested Parties on environment</vt:lpstr>
      <vt:lpstr>Top management role</vt:lpstr>
      <vt:lpstr>Compliance obligations</vt:lpstr>
      <vt:lpstr>Risk &amp; opportunities for environment aspects from activities</vt:lpstr>
      <vt:lpstr>Objectives, Programs ( &amp; KPI)</vt:lpstr>
      <vt:lpstr>Competence</vt:lpstr>
      <vt:lpstr>Communicating significant aspects</vt:lpstr>
      <vt:lpstr>Operations</vt:lpstr>
      <vt:lpstr>Emergency preparedness and response</vt:lpstr>
      <vt:lpstr>Need for documentation</vt:lpstr>
      <vt:lpstr>Monitoring, measurement, analysis and evaluation</vt:lpstr>
      <vt:lpstr>Improvement</vt:lpstr>
      <vt:lpstr>Improvement</vt:lpstr>
      <vt:lpstr>PowerPoint Presentation</vt:lpstr>
      <vt:lpstr>Definition</vt:lpstr>
      <vt:lpstr>Why do we do audit</vt:lpstr>
      <vt:lpstr>Find &amp; Compare</vt:lpstr>
      <vt:lpstr>Auditing standard – ISO 19011</vt:lpstr>
      <vt:lpstr>Principles of auditing</vt:lpstr>
      <vt:lpstr>ISO 19011 Audit Process</vt:lpstr>
      <vt:lpstr>Audit Process</vt:lpstr>
      <vt:lpstr>Audit Process</vt:lpstr>
      <vt:lpstr>Audit Process</vt:lpstr>
      <vt:lpstr>Audit Process</vt:lpstr>
      <vt:lpstr>Audit Process</vt:lpstr>
      <vt:lpstr>Auditing systems </vt:lpstr>
      <vt:lpstr>Types of audits</vt:lpstr>
      <vt:lpstr>P. E. R. C.</vt:lpstr>
      <vt:lpstr>The Audit Process</vt:lpstr>
      <vt:lpstr>Group Exercise 2</vt:lpstr>
      <vt:lpstr>Auditor Responsibilities</vt:lpstr>
      <vt:lpstr>PowerPoint Presentation</vt:lpstr>
      <vt:lpstr>Requirements (Criteria)</vt:lpstr>
      <vt:lpstr>Group discussion </vt:lpstr>
      <vt:lpstr>Audit Scheduling </vt:lpstr>
      <vt:lpstr>Audit Planning </vt:lpstr>
      <vt:lpstr>Audit Planning</vt:lpstr>
      <vt:lpstr>Audit Method </vt:lpstr>
      <vt:lpstr>Audit Planning</vt:lpstr>
      <vt:lpstr>Internal Audit Plan </vt:lpstr>
      <vt:lpstr>Group Exercise 3</vt:lpstr>
      <vt:lpstr>Checklists</vt:lpstr>
      <vt:lpstr>Checklists </vt:lpstr>
      <vt:lpstr>Group Exercise: 4</vt:lpstr>
      <vt:lpstr>PowerPoint Presentation</vt:lpstr>
      <vt:lpstr>The Audit Process</vt:lpstr>
      <vt:lpstr>Communication model</vt:lpstr>
      <vt:lpstr>Communication Rules</vt:lpstr>
      <vt:lpstr>Keys to active listening</vt:lpstr>
      <vt:lpstr>Listening </vt:lpstr>
      <vt:lpstr>Listening </vt:lpstr>
      <vt:lpstr>What's your body telling you </vt:lpstr>
      <vt:lpstr>Rubbing Hands</vt:lpstr>
      <vt:lpstr>Closed attitude </vt:lpstr>
      <vt:lpstr>Evaluation </vt:lpstr>
      <vt:lpstr>Improving the personal effect</vt:lpstr>
      <vt:lpstr>Friendly nature</vt:lpstr>
      <vt:lpstr>How to influence positively</vt:lpstr>
      <vt:lpstr>Rapport </vt:lpstr>
      <vt:lpstr>Perceptual Positions</vt:lpstr>
      <vt:lpstr>Overcoming negativeness</vt:lpstr>
      <vt:lpstr>Group Exercise 5</vt:lpstr>
      <vt:lpstr>Questioning – Funnel Approach</vt:lpstr>
      <vt:lpstr>Questioning </vt:lpstr>
      <vt:lpstr>Questioning – Avoid Problems</vt:lpstr>
      <vt:lpstr>Managing difficult situations</vt:lpstr>
      <vt:lpstr>Managing difficult situations</vt:lpstr>
      <vt:lpstr>Sampling </vt:lpstr>
      <vt:lpstr>Sampling </vt:lpstr>
      <vt:lpstr>Audit Trails </vt:lpstr>
      <vt:lpstr>One Audit Approach</vt:lpstr>
      <vt:lpstr>Open Meeting </vt:lpstr>
      <vt:lpstr>Group Exercise 6</vt:lpstr>
      <vt:lpstr>PowerPoint Presentation</vt:lpstr>
      <vt:lpstr>Audit Findings</vt:lpstr>
      <vt:lpstr>Nonconformity </vt:lpstr>
      <vt:lpstr>Audit Findings</vt:lpstr>
      <vt:lpstr>Group Exercise 7</vt:lpstr>
      <vt:lpstr>Closing Meeting</vt:lpstr>
      <vt:lpstr>Reporting </vt:lpstr>
      <vt:lpstr>Corrective Action Plan (CAP)</vt:lpstr>
      <vt:lpstr>Group Discussion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Auditing to ISO 9001</dc:title>
  <dc:subject>Global Presentation</dc:subject>
  <dc:creator/>
  <cp:lastModifiedBy/>
  <cp:revision>130</cp:revision>
  <dcterms:created xsi:type="dcterms:W3CDTF">2007-01-17T17:04:28Z</dcterms:created>
  <dcterms:modified xsi:type="dcterms:W3CDTF">2023-06-03T02:16:36Z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dfw</vt:lpwstr>
  </property>
  <property fmtid="{D5CDD505-2E9C-101B-9397-08002B2CF9AE}" pid="3" name="Date completed">
    <vt:filetime>2006-06-20T23:00:00Z</vt:filetime>
  </property>
</Properties>
</file>